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705" r:id="rId3"/>
  </p:sldMasterIdLst>
  <p:notesMasterIdLst>
    <p:notesMasterId r:id="rId5"/>
  </p:notesMasterIdLst>
  <p:sldIdLst>
    <p:sldId id="256" r:id="rId4"/>
    <p:sldId id="257" r:id="rId6"/>
    <p:sldId id="258" r:id="rId7"/>
    <p:sldId id="328" r:id="rId8"/>
    <p:sldId id="330" r:id="rId9"/>
    <p:sldId id="331" r:id="rId10"/>
    <p:sldId id="332" r:id="rId11"/>
    <p:sldId id="333" r:id="rId12"/>
    <p:sldId id="334" r:id="rId13"/>
    <p:sldId id="335" r:id="rId14"/>
    <p:sldId id="336" r:id="rId15"/>
    <p:sldId id="337" r:id="rId16"/>
    <p:sldId id="338" r:id="rId17"/>
    <p:sldId id="339" r:id="rId18"/>
    <p:sldId id="326" r:id="rId19"/>
  </p:sldIdLst>
  <p:sldSz cx="9144000" cy="5143500"/>
  <p:notesSz cx="6858000" cy="9144000"/>
  <p:embeddedFontLst>
    <p:embeddedFont>
      <p:font typeface="Space Grotesk"/>
      <p:regular r:id="rId23"/>
    </p:embeddedFont>
    <p:embeddedFont>
      <p:font typeface="Dosis"/>
      <p:regular r:id="rId24"/>
    </p:embeddedFont>
    <p:embeddedFont>
      <p:font typeface="Space Grotesk Medium"/>
      <p:regular r:id="rId25"/>
      <p:bold r:id="rId26"/>
    </p:embeddedFont>
    <p:embeddedFont>
      <p:font typeface="Cinzel"/>
      <p:regular r:id="rId27"/>
    </p:embeddedFont>
    <p:embeddedFont>
      <p:font typeface="Proxima Nova" panose="02000506030000020004"/>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42" name="Shape 3642"/>
        <p:cNvGrpSpPr/>
        <p:nvPr/>
      </p:nvGrpSpPr>
      <p:grpSpPr>
        <a:xfrm>
          <a:off x="0" y="0"/>
          <a:ext cx="0" cy="0"/>
          <a:chOff x="0" y="0"/>
          <a:chExt cx="0" cy="0"/>
        </a:xfrm>
      </p:grpSpPr>
      <p:sp>
        <p:nvSpPr>
          <p:cNvPr id="3643" name="Google Shape;3643;g111aa7c6b26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4" name="Google Shape;3644;g111aa7c6b26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06" name="Shape 3706"/>
        <p:cNvGrpSpPr/>
        <p:nvPr/>
      </p:nvGrpSpPr>
      <p:grpSpPr>
        <a:xfrm>
          <a:off x="0" y="0"/>
          <a:ext cx="0" cy="0"/>
          <a:chOff x="0" y="0"/>
          <a:chExt cx="0" cy="0"/>
        </a:xfrm>
      </p:grpSpPr>
      <p:sp>
        <p:nvSpPr>
          <p:cNvPr id="3707" name="Google Shape;3707;g13973a12802_0_7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8" name="Google Shape;3708;g13973a12802_0_7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06" name="Shape 3706"/>
        <p:cNvGrpSpPr/>
        <p:nvPr/>
      </p:nvGrpSpPr>
      <p:grpSpPr>
        <a:xfrm>
          <a:off x="0" y="0"/>
          <a:ext cx="0" cy="0"/>
          <a:chOff x="0" y="0"/>
          <a:chExt cx="0" cy="0"/>
        </a:xfrm>
      </p:grpSpPr>
      <p:sp>
        <p:nvSpPr>
          <p:cNvPr id="3707" name="Google Shape;3707;g13973a12802_0_7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8" name="Google Shape;3708;g13973a12802_0_7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06" name="Shape 3706"/>
        <p:cNvGrpSpPr/>
        <p:nvPr/>
      </p:nvGrpSpPr>
      <p:grpSpPr>
        <a:xfrm>
          <a:off x="0" y="0"/>
          <a:ext cx="0" cy="0"/>
          <a:chOff x="0" y="0"/>
          <a:chExt cx="0" cy="0"/>
        </a:xfrm>
      </p:grpSpPr>
      <p:sp>
        <p:nvSpPr>
          <p:cNvPr id="3707" name="Google Shape;3707;g13973a12802_0_7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8" name="Google Shape;3708;g13973a12802_0_7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06" name="Shape 3706"/>
        <p:cNvGrpSpPr/>
        <p:nvPr/>
      </p:nvGrpSpPr>
      <p:grpSpPr>
        <a:xfrm>
          <a:off x="0" y="0"/>
          <a:ext cx="0" cy="0"/>
          <a:chOff x="0" y="0"/>
          <a:chExt cx="0" cy="0"/>
        </a:xfrm>
      </p:grpSpPr>
      <p:sp>
        <p:nvSpPr>
          <p:cNvPr id="3707" name="Google Shape;3707;g13973a12802_0_7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8" name="Google Shape;3708;g13973a12802_0_7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06" name="Shape 3706"/>
        <p:cNvGrpSpPr/>
        <p:nvPr/>
      </p:nvGrpSpPr>
      <p:grpSpPr>
        <a:xfrm>
          <a:off x="0" y="0"/>
          <a:ext cx="0" cy="0"/>
          <a:chOff x="0" y="0"/>
          <a:chExt cx="0" cy="0"/>
        </a:xfrm>
      </p:grpSpPr>
      <p:sp>
        <p:nvSpPr>
          <p:cNvPr id="3707" name="Google Shape;3707;g13973a12802_0_7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8" name="Google Shape;3708;g13973a12802_0_7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45" name="Shape 17345"/>
        <p:cNvGrpSpPr/>
        <p:nvPr/>
      </p:nvGrpSpPr>
      <p:grpSpPr>
        <a:xfrm>
          <a:off x="0" y="0"/>
          <a:ext cx="0" cy="0"/>
          <a:chOff x="0" y="0"/>
          <a:chExt cx="0" cy="0"/>
        </a:xfrm>
      </p:grpSpPr>
      <p:sp>
        <p:nvSpPr>
          <p:cNvPr id="17346" name="Google Shape;17346;g111bafaaea1_0_289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47" name="Google Shape;17347;g111bafaaea1_0_289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97" name="Shape 3697"/>
        <p:cNvGrpSpPr/>
        <p:nvPr/>
      </p:nvGrpSpPr>
      <p:grpSpPr>
        <a:xfrm>
          <a:off x="0" y="0"/>
          <a:ext cx="0" cy="0"/>
          <a:chOff x="0" y="0"/>
          <a:chExt cx="0" cy="0"/>
        </a:xfrm>
      </p:grpSpPr>
      <p:sp>
        <p:nvSpPr>
          <p:cNvPr id="3698" name="Google Shape;3698;g154777a622a_7_2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9" name="Google Shape;3699;g154777a622a_7_2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06" name="Shape 3706"/>
        <p:cNvGrpSpPr/>
        <p:nvPr/>
      </p:nvGrpSpPr>
      <p:grpSpPr>
        <a:xfrm>
          <a:off x="0" y="0"/>
          <a:ext cx="0" cy="0"/>
          <a:chOff x="0" y="0"/>
          <a:chExt cx="0" cy="0"/>
        </a:xfrm>
      </p:grpSpPr>
      <p:sp>
        <p:nvSpPr>
          <p:cNvPr id="3707" name="Google Shape;3707;g13973a12802_0_7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8" name="Google Shape;3708;g13973a12802_0_7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06" name="Shape 3706"/>
        <p:cNvGrpSpPr/>
        <p:nvPr/>
      </p:nvGrpSpPr>
      <p:grpSpPr>
        <a:xfrm>
          <a:off x="0" y="0"/>
          <a:ext cx="0" cy="0"/>
          <a:chOff x="0" y="0"/>
          <a:chExt cx="0" cy="0"/>
        </a:xfrm>
      </p:grpSpPr>
      <p:sp>
        <p:nvSpPr>
          <p:cNvPr id="3707" name="Google Shape;3707;g13973a12802_0_7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8" name="Google Shape;3708;g13973a12802_0_7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06" name="Shape 3706"/>
        <p:cNvGrpSpPr/>
        <p:nvPr/>
      </p:nvGrpSpPr>
      <p:grpSpPr>
        <a:xfrm>
          <a:off x="0" y="0"/>
          <a:ext cx="0" cy="0"/>
          <a:chOff x="0" y="0"/>
          <a:chExt cx="0" cy="0"/>
        </a:xfrm>
      </p:grpSpPr>
      <p:sp>
        <p:nvSpPr>
          <p:cNvPr id="3707" name="Google Shape;3707;g13973a12802_0_7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8" name="Google Shape;3708;g13973a12802_0_7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06" name="Shape 3706"/>
        <p:cNvGrpSpPr/>
        <p:nvPr/>
      </p:nvGrpSpPr>
      <p:grpSpPr>
        <a:xfrm>
          <a:off x="0" y="0"/>
          <a:ext cx="0" cy="0"/>
          <a:chOff x="0" y="0"/>
          <a:chExt cx="0" cy="0"/>
        </a:xfrm>
      </p:grpSpPr>
      <p:sp>
        <p:nvSpPr>
          <p:cNvPr id="3707" name="Google Shape;3707;g13973a12802_0_7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8" name="Google Shape;3708;g13973a12802_0_7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06" name="Shape 3706"/>
        <p:cNvGrpSpPr/>
        <p:nvPr/>
      </p:nvGrpSpPr>
      <p:grpSpPr>
        <a:xfrm>
          <a:off x="0" y="0"/>
          <a:ext cx="0" cy="0"/>
          <a:chOff x="0" y="0"/>
          <a:chExt cx="0" cy="0"/>
        </a:xfrm>
      </p:grpSpPr>
      <p:sp>
        <p:nvSpPr>
          <p:cNvPr id="3707" name="Google Shape;3707;g13973a12802_0_7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8" name="Google Shape;3708;g13973a12802_0_7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06" name="Shape 3706"/>
        <p:cNvGrpSpPr/>
        <p:nvPr/>
      </p:nvGrpSpPr>
      <p:grpSpPr>
        <a:xfrm>
          <a:off x="0" y="0"/>
          <a:ext cx="0" cy="0"/>
          <a:chOff x="0" y="0"/>
          <a:chExt cx="0" cy="0"/>
        </a:xfrm>
      </p:grpSpPr>
      <p:sp>
        <p:nvSpPr>
          <p:cNvPr id="3707" name="Google Shape;3707;g13973a12802_0_7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8" name="Google Shape;3708;g13973a12802_0_7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06" name="Shape 3706"/>
        <p:cNvGrpSpPr/>
        <p:nvPr/>
      </p:nvGrpSpPr>
      <p:grpSpPr>
        <a:xfrm>
          <a:off x="0" y="0"/>
          <a:ext cx="0" cy="0"/>
          <a:chOff x="0" y="0"/>
          <a:chExt cx="0" cy="0"/>
        </a:xfrm>
      </p:grpSpPr>
      <p:sp>
        <p:nvSpPr>
          <p:cNvPr id="3707" name="Google Shape;3707;g13973a12802_0_7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8" name="Google Shape;3708;g13973a12802_0_7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2500" y="614500"/>
            <a:ext cx="5200800" cy="30783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5200"/>
              <a:buNone/>
              <a:defRPr sz="49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0" name="Google Shape;10;p2"/>
          <p:cNvSpPr txBox="1"/>
          <p:nvPr>
            <p:ph type="subTitle" idx="1"/>
          </p:nvPr>
        </p:nvSpPr>
        <p:spPr>
          <a:xfrm>
            <a:off x="682500" y="3886250"/>
            <a:ext cx="3808500" cy="442200"/>
          </a:xfrm>
          <a:prstGeom prst="rect">
            <a:avLst/>
          </a:prstGeom>
          <a:solidFill>
            <a:srgbClr val="00FFFF"/>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b="1">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5993880" y="914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7667336" y="2762105"/>
            <a:ext cx="849376" cy="851911"/>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6928114" y="1582609"/>
            <a:ext cx="912329" cy="912329"/>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7795777" y="2890545"/>
            <a:ext cx="592493" cy="595169"/>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7109071" y="2397768"/>
            <a:ext cx="2676" cy="91824"/>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7111606" y="2395092"/>
            <a:ext cx="2817" cy="97176"/>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7114282" y="2392557"/>
            <a:ext cx="2676" cy="102387"/>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7116817" y="2387346"/>
            <a:ext cx="2817" cy="110133"/>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7119493" y="2384671"/>
            <a:ext cx="2817" cy="11802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7127379" y="2379460"/>
            <a:ext cx="2676" cy="128582"/>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7129914" y="2376784"/>
            <a:ext cx="2817" cy="133793"/>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7132590" y="2374249"/>
            <a:ext cx="2817" cy="139004"/>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7135266" y="2368897"/>
            <a:ext cx="2676" cy="147032"/>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7137801" y="2366362"/>
            <a:ext cx="2817" cy="154778"/>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7140477" y="2363686"/>
            <a:ext cx="5352" cy="159989"/>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7145688" y="2361151"/>
            <a:ext cx="2817" cy="165199"/>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7148364" y="2358475"/>
            <a:ext cx="2676" cy="170551"/>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7150899" y="2355800"/>
            <a:ext cx="2817" cy="175762"/>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7153574" y="2350589"/>
            <a:ext cx="2817" cy="183649"/>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7156250" y="2347913"/>
            <a:ext cx="2676" cy="191536"/>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7158785" y="2345378"/>
            <a:ext cx="5352" cy="196746"/>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7163996" y="2342702"/>
            <a:ext cx="2817" cy="201957"/>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7166672" y="2340167"/>
            <a:ext cx="2817" cy="207168"/>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7169348" y="2337491"/>
            <a:ext cx="2676" cy="212379"/>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7171883" y="2332280"/>
            <a:ext cx="2817" cy="220266"/>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7174559" y="2329605"/>
            <a:ext cx="2676" cy="228153"/>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7182445" y="2324394"/>
            <a:ext cx="2676" cy="23871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7184980" y="2321718"/>
            <a:ext cx="2817" cy="243926"/>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7187656" y="2319183"/>
            <a:ext cx="2676" cy="249137"/>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a:off x="7190332" y="2313972"/>
            <a:ext cx="2676" cy="256883"/>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7192867" y="2311296"/>
            <a:ext cx="2817" cy="264911"/>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7195543" y="2308620"/>
            <a:ext cx="5352" cy="270122"/>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7200754" y="2306085"/>
            <a:ext cx="2817" cy="275332"/>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7203430" y="2303410"/>
            <a:ext cx="2676" cy="280543"/>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7205965" y="2300734"/>
            <a:ext cx="2817" cy="285895"/>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a:off x="7208640" y="2295523"/>
            <a:ext cx="2676" cy="293782"/>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a:off x="7211175" y="2292988"/>
            <a:ext cx="2817" cy="301528"/>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7219062" y="2287636"/>
            <a:ext cx="2817" cy="31209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a:off x="7221738" y="2285101"/>
            <a:ext cx="2676" cy="317301"/>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a:off x="7224273" y="2282425"/>
            <a:ext cx="2817" cy="322512"/>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a:off x="7226949" y="2279890"/>
            <a:ext cx="2817" cy="327723"/>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a:off x="7229625" y="2282425"/>
            <a:ext cx="2676" cy="322512"/>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a:off x="7232160" y="2285101"/>
            <a:ext cx="5352" cy="317301"/>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a:off x="7237511" y="2287636"/>
            <a:ext cx="2676" cy="31209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a:off x="7240046" y="2290312"/>
            <a:ext cx="2817" cy="306739"/>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a:off x="7245257" y="2295523"/>
            <a:ext cx="2817" cy="293782"/>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2"/>
          <p:cNvSpPr/>
          <p:nvPr/>
        </p:nvSpPr>
        <p:spPr>
          <a:xfrm>
            <a:off x="7253144" y="2303410"/>
            <a:ext cx="2817" cy="280543"/>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2"/>
          <p:cNvSpPr/>
          <p:nvPr/>
        </p:nvSpPr>
        <p:spPr>
          <a:xfrm>
            <a:off x="7255820" y="2306085"/>
            <a:ext cx="2676" cy="275332"/>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2"/>
          <p:cNvSpPr/>
          <p:nvPr/>
        </p:nvSpPr>
        <p:spPr>
          <a:xfrm>
            <a:off x="7258355" y="2308620"/>
            <a:ext cx="2817" cy="270122"/>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2"/>
          <p:cNvSpPr/>
          <p:nvPr/>
        </p:nvSpPr>
        <p:spPr>
          <a:xfrm>
            <a:off x="7261031" y="2311296"/>
            <a:ext cx="2817" cy="264911"/>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2"/>
          <p:cNvSpPr/>
          <p:nvPr/>
        </p:nvSpPr>
        <p:spPr>
          <a:xfrm>
            <a:off x="7263706" y="2313972"/>
            <a:ext cx="2676" cy="256883"/>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2"/>
          <p:cNvSpPr/>
          <p:nvPr/>
        </p:nvSpPr>
        <p:spPr>
          <a:xfrm>
            <a:off x="7266241" y="2319183"/>
            <a:ext cx="5352" cy="249137"/>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2"/>
          <p:cNvSpPr/>
          <p:nvPr/>
        </p:nvSpPr>
        <p:spPr>
          <a:xfrm>
            <a:off x="7271452" y="2321718"/>
            <a:ext cx="2817" cy="243926"/>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2"/>
          <p:cNvSpPr/>
          <p:nvPr/>
        </p:nvSpPr>
        <p:spPr>
          <a:xfrm>
            <a:off x="7274128" y="2324394"/>
            <a:ext cx="2817" cy="23871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2"/>
          <p:cNvSpPr/>
          <p:nvPr/>
        </p:nvSpPr>
        <p:spPr>
          <a:xfrm>
            <a:off x="7276804" y="2327070"/>
            <a:ext cx="2676" cy="233364"/>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2"/>
          <p:cNvSpPr/>
          <p:nvPr/>
        </p:nvSpPr>
        <p:spPr>
          <a:xfrm>
            <a:off x="7279339" y="2329605"/>
            <a:ext cx="2817" cy="228153"/>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a:off x="7284550" y="2337491"/>
            <a:ext cx="5493" cy="212379"/>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2"/>
          <p:cNvSpPr/>
          <p:nvPr/>
        </p:nvSpPr>
        <p:spPr>
          <a:xfrm>
            <a:off x="7289902" y="2340167"/>
            <a:ext cx="2676" cy="207168"/>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2"/>
          <p:cNvSpPr/>
          <p:nvPr/>
        </p:nvSpPr>
        <p:spPr>
          <a:xfrm>
            <a:off x="7292437" y="2342702"/>
            <a:ext cx="2817" cy="201957"/>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2"/>
          <p:cNvSpPr/>
          <p:nvPr/>
        </p:nvSpPr>
        <p:spPr>
          <a:xfrm>
            <a:off x="7295112" y="2345378"/>
            <a:ext cx="2817" cy="196746"/>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2"/>
          <p:cNvSpPr/>
          <p:nvPr/>
        </p:nvSpPr>
        <p:spPr>
          <a:xfrm>
            <a:off x="7297788" y="2347913"/>
            <a:ext cx="2676" cy="191536"/>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2"/>
          <p:cNvSpPr/>
          <p:nvPr/>
        </p:nvSpPr>
        <p:spPr>
          <a:xfrm>
            <a:off x="7300323" y="2350589"/>
            <a:ext cx="2817" cy="183649"/>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2"/>
          <p:cNvSpPr/>
          <p:nvPr/>
        </p:nvSpPr>
        <p:spPr>
          <a:xfrm>
            <a:off x="7302999" y="2355800"/>
            <a:ext cx="5352" cy="175762"/>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2"/>
          <p:cNvSpPr/>
          <p:nvPr/>
        </p:nvSpPr>
        <p:spPr>
          <a:xfrm>
            <a:off x="7308210" y="2358475"/>
            <a:ext cx="2817" cy="170551"/>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2"/>
          <p:cNvSpPr/>
          <p:nvPr/>
        </p:nvSpPr>
        <p:spPr>
          <a:xfrm>
            <a:off x="7310886" y="2361151"/>
            <a:ext cx="2676" cy="165199"/>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2"/>
          <p:cNvSpPr/>
          <p:nvPr/>
        </p:nvSpPr>
        <p:spPr>
          <a:xfrm>
            <a:off x="7313421" y="2363686"/>
            <a:ext cx="2817" cy="159989"/>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2"/>
          <p:cNvSpPr/>
          <p:nvPr/>
        </p:nvSpPr>
        <p:spPr>
          <a:xfrm>
            <a:off x="7316097" y="2366362"/>
            <a:ext cx="2676" cy="154778"/>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2"/>
          <p:cNvSpPr/>
          <p:nvPr/>
        </p:nvSpPr>
        <p:spPr>
          <a:xfrm>
            <a:off x="7318632" y="2368897"/>
            <a:ext cx="2817" cy="147032"/>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2"/>
          <p:cNvSpPr/>
          <p:nvPr/>
        </p:nvSpPr>
        <p:spPr>
          <a:xfrm>
            <a:off x="7321308" y="2374249"/>
            <a:ext cx="5352" cy="139004"/>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2"/>
          <p:cNvSpPr/>
          <p:nvPr/>
        </p:nvSpPr>
        <p:spPr>
          <a:xfrm>
            <a:off x="7326518" y="2376784"/>
            <a:ext cx="2817" cy="133793"/>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2"/>
          <p:cNvSpPr/>
          <p:nvPr/>
        </p:nvSpPr>
        <p:spPr>
          <a:xfrm>
            <a:off x="7329194" y="2379460"/>
            <a:ext cx="2676" cy="128582"/>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2"/>
          <p:cNvSpPr/>
          <p:nvPr/>
        </p:nvSpPr>
        <p:spPr>
          <a:xfrm>
            <a:off x="7331729" y="2381995"/>
            <a:ext cx="2817" cy="123371"/>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2"/>
          <p:cNvSpPr/>
          <p:nvPr/>
        </p:nvSpPr>
        <p:spPr>
          <a:xfrm>
            <a:off x="7334405" y="2384671"/>
            <a:ext cx="2817" cy="11802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2"/>
          <p:cNvSpPr/>
          <p:nvPr/>
        </p:nvSpPr>
        <p:spPr>
          <a:xfrm>
            <a:off x="7337081" y="2387346"/>
            <a:ext cx="2676" cy="110133"/>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2"/>
          <p:cNvSpPr/>
          <p:nvPr/>
        </p:nvSpPr>
        <p:spPr>
          <a:xfrm>
            <a:off x="7339616" y="2392557"/>
            <a:ext cx="5493" cy="102387"/>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2"/>
          <p:cNvSpPr/>
          <p:nvPr/>
        </p:nvSpPr>
        <p:spPr>
          <a:xfrm>
            <a:off x="7344968" y="2395092"/>
            <a:ext cx="2676" cy="97176"/>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2"/>
          <p:cNvSpPr/>
          <p:nvPr/>
        </p:nvSpPr>
        <p:spPr>
          <a:xfrm>
            <a:off x="7347503" y="2397768"/>
            <a:ext cx="2817" cy="91824"/>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2"/>
          <p:cNvSpPr/>
          <p:nvPr/>
        </p:nvSpPr>
        <p:spPr>
          <a:xfrm>
            <a:off x="7350178" y="2400444"/>
            <a:ext cx="2676" cy="86614"/>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2"/>
          <p:cNvSpPr/>
          <p:nvPr/>
        </p:nvSpPr>
        <p:spPr>
          <a:xfrm>
            <a:off x="7352713" y="2402979"/>
            <a:ext cx="2817" cy="81403"/>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2"/>
          <p:cNvSpPr/>
          <p:nvPr/>
        </p:nvSpPr>
        <p:spPr>
          <a:xfrm>
            <a:off x="7355389" y="2405655"/>
            <a:ext cx="2817" cy="73516"/>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2"/>
          <p:cNvSpPr/>
          <p:nvPr/>
        </p:nvSpPr>
        <p:spPr>
          <a:xfrm>
            <a:off x="7358065" y="2410866"/>
            <a:ext cx="5352" cy="65629"/>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2"/>
          <p:cNvSpPr/>
          <p:nvPr/>
        </p:nvSpPr>
        <p:spPr>
          <a:xfrm>
            <a:off x="7363276" y="2413541"/>
            <a:ext cx="2676" cy="60418"/>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2"/>
          <p:cNvSpPr/>
          <p:nvPr/>
        </p:nvSpPr>
        <p:spPr>
          <a:xfrm>
            <a:off x="7365811" y="2416076"/>
            <a:ext cx="2817" cy="55207"/>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2"/>
          <p:cNvSpPr/>
          <p:nvPr/>
        </p:nvSpPr>
        <p:spPr>
          <a:xfrm>
            <a:off x="7368487" y="2418752"/>
            <a:ext cx="2817" cy="49996"/>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2"/>
          <p:cNvSpPr/>
          <p:nvPr/>
        </p:nvSpPr>
        <p:spPr>
          <a:xfrm>
            <a:off x="7371163" y="2421428"/>
            <a:ext cx="2676" cy="4464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2"/>
          <p:cNvSpPr/>
          <p:nvPr/>
        </p:nvSpPr>
        <p:spPr>
          <a:xfrm>
            <a:off x="7373698" y="2423963"/>
            <a:ext cx="2817" cy="36899"/>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2"/>
          <p:cNvSpPr/>
          <p:nvPr/>
        </p:nvSpPr>
        <p:spPr>
          <a:xfrm>
            <a:off x="7376374" y="2429174"/>
            <a:ext cx="5352" cy="29012"/>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2"/>
          <p:cNvSpPr/>
          <p:nvPr/>
        </p:nvSpPr>
        <p:spPr>
          <a:xfrm>
            <a:off x="7381584" y="2431850"/>
            <a:ext cx="2817" cy="23801"/>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2"/>
          <p:cNvSpPr/>
          <p:nvPr/>
        </p:nvSpPr>
        <p:spPr>
          <a:xfrm>
            <a:off x="7384260" y="2434526"/>
            <a:ext cx="2676" cy="18449"/>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2"/>
          <p:cNvSpPr/>
          <p:nvPr/>
        </p:nvSpPr>
        <p:spPr>
          <a:xfrm>
            <a:off x="7386795" y="2437061"/>
            <a:ext cx="2817" cy="13238"/>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1" name="Google Shape;101;p2"/>
          <p:cNvGrpSpPr/>
          <p:nvPr/>
        </p:nvGrpSpPr>
        <p:grpSpPr>
          <a:xfrm>
            <a:off x="6928127" y="-153501"/>
            <a:ext cx="2872292" cy="2378232"/>
            <a:chOff x="2210400" y="2558550"/>
            <a:chExt cx="971025" cy="804000"/>
          </a:xfrm>
        </p:grpSpPr>
        <p:sp>
          <p:nvSpPr>
            <p:cNvPr id="102" name="Google Shape;102;p2"/>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2"/>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2"/>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2"/>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2"/>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2"/>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2"/>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2"/>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0" name="Google Shape;110;p2"/>
          <p:cNvGrpSpPr/>
          <p:nvPr/>
        </p:nvGrpSpPr>
        <p:grpSpPr>
          <a:xfrm>
            <a:off x="6759101" y="683981"/>
            <a:ext cx="849356" cy="703259"/>
            <a:chOff x="2210400" y="2558550"/>
            <a:chExt cx="971025" cy="804000"/>
          </a:xfrm>
        </p:grpSpPr>
        <p:sp>
          <p:nvSpPr>
            <p:cNvPr id="111" name="Google Shape;111;p2"/>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2"/>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2"/>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2"/>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2"/>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2"/>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2"/>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2"/>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 name="Google Shape;119;p2"/>
          <p:cNvGrpSpPr/>
          <p:nvPr/>
        </p:nvGrpSpPr>
        <p:grpSpPr>
          <a:xfrm>
            <a:off x="5981081" y="902566"/>
            <a:ext cx="849275" cy="848250"/>
            <a:chOff x="2651171" y="2397773"/>
            <a:chExt cx="2099568" cy="2097033"/>
          </a:xfrm>
        </p:grpSpPr>
        <p:sp>
          <p:nvSpPr>
            <p:cNvPr id="120" name="Google Shape;120;p2"/>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2"/>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 name="Google Shape;122;p2"/>
          <p:cNvGrpSpPr/>
          <p:nvPr/>
        </p:nvGrpSpPr>
        <p:grpSpPr>
          <a:xfrm>
            <a:off x="8388278" y="3692803"/>
            <a:ext cx="1067211" cy="1065922"/>
            <a:chOff x="2651171" y="2397773"/>
            <a:chExt cx="2099568" cy="2097033"/>
          </a:xfrm>
        </p:grpSpPr>
        <p:sp>
          <p:nvSpPr>
            <p:cNvPr id="123" name="Google Shape;123;p2"/>
            <p:cNvSpPr/>
            <p:nvPr/>
          </p:nvSpPr>
          <p:spPr>
            <a:xfrm>
              <a:off x="2682577" y="2429319"/>
              <a:ext cx="2036756" cy="2036615"/>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2"/>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2"/>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6" name="Google Shape;126;p2"/>
          <p:cNvGrpSpPr/>
          <p:nvPr/>
        </p:nvGrpSpPr>
        <p:grpSpPr>
          <a:xfrm>
            <a:off x="5134360" y="1145509"/>
            <a:ext cx="4779359" cy="3901002"/>
            <a:chOff x="2556818" y="232872"/>
            <a:chExt cx="6486643" cy="5294519"/>
          </a:xfrm>
        </p:grpSpPr>
        <p:sp>
          <p:nvSpPr>
            <p:cNvPr id="127" name="Google Shape;127;p2"/>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2"/>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2"/>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2"/>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2"/>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2"/>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2"/>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2"/>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2"/>
            <p:cNvSpPr/>
            <p:nvPr/>
          </p:nvSpPr>
          <p:spPr>
            <a:xfrm>
              <a:off x="2556818"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10" name="Shape 1010"/>
        <p:cNvGrpSpPr/>
        <p:nvPr/>
      </p:nvGrpSpPr>
      <p:grpSpPr>
        <a:xfrm>
          <a:off x="0" y="0"/>
          <a:ext cx="0" cy="0"/>
          <a:chOff x="0" y="0"/>
          <a:chExt cx="0" cy="0"/>
        </a:xfrm>
      </p:grpSpPr>
      <p:grpSp>
        <p:nvGrpSpPr>
          <p:cNvPr id="1011" name="Google Shape;1011;p11"/>
          <p:cNvGrpSpPr/>
          <p:nvPr/>
        </p:nvGrpSpPr>
        <p:grpSpPr>
          <a:xfrm flipH="1">
            <a:off x="-275840" y="688309"/>
            <a:ext cx="4030417" cy="3337154"/>
            <a:chOff x="3573297" y="232872"/>
            <a:chExt cx="5470164" cy="4529254"/>
          </a:xfrm>
        </p:grpSpPr>
        <p:sp>
          <p:nvSpPr>
            <p:cNvPr id="1012" name="Google Shape;1012;p11"/>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11"/>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11"/>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11"/>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11"/>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11"/>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11"/>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11"/>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0" name="Google Shape;1020;p11"/>
          <p:cNvGrpSpPr/>
          <p:nvPr/>
        </p:nvGrpSpPr>
        <p:grpSpPr>
          <a:xfrm flipH="1">
            <a:off x="-162540" y="-610701"/>
            <a:ext cx="2872292" cy="2378232"/>
            <a:chOff x="2210400" y="2558550"/>
            <a:chExt cx="971025" cy="804000"/>
          </a:xfrm>
        </p:grpSpPr>
        <p:sp>
          <p:nvSpPr>
            <p:cNvPr id="1021" name="Google Shape;1021;p11"/>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11"/>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11"/>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11"/>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11"/>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11"/>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11"/>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11"/>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29" name="Google Shape;1029;p11"/>
          <p:cNvSpPr/>
          <p:nvPr/>
        </p:nvSpPr>
        <p:spPr>
          <a:xfrm flipH="1">
            <a:off x="-59962" y="2804859"/>
            <a:ext cx="1284330" cy="128433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30" name="Google Shape;1030;p11"/>
          <p:cNvGrpSpPr/>
          <p:nvPr/>
        </p:nvGrpSpPr>
        <p:grpSpPr>
          <a:xfrm>
            <a:off x="5984694" y="-558274"/>
            <a:ext cx="3525470" cy="2917646"/>
            <a:chOff x="5440750" y="1669400"/>
            <a:chExt cx="971525" cy="804025"/>
          </a:xfrm>
        </p:grpSpPr>
        <p:sp>
          <p:nvSpPr>
            <p:cNvPr id="1031" name="Google Shape;1031;p11"/>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11"/>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11"/>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11"/>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11"/>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11"/>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11"/>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11"/>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11"/>
            <p:cNvSpPr/>
            <p:nvPr/>
          </p:nvSpPr>
          <p:spPr>
            <a:xfrm>
              <a:off x="6140976" y="230127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11"/>
            <p:cNvSpPr/>
            <p:nvPr/>
          </p:nvSpPr>
          <p:spPr>
            <a:xfrm>
              <a:off x="6135401" y="2295919"/>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11"/>
            <p:cNvSpPr/>
            <p:nvPr/>
          </p:nvSpPr>
          <p:spPr>
            <a:xfrm>
              <a:off x="6163776" y="2324294"/>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42" name="Google Shape;1042;p11"/>
          <p:cNvGrpSpPr/>
          <p:nvPr/>
        </p:nvGrpSpPr>
        <p:grpSpPr>
          <a:xfrm rot="10800000">
            <a:off x="6888722" y="2718139"/>
            <a:ext cx="2872292" cy="2378232"/>
            <a:chOff x="2210400" y="2558550"/>
            <a:chExt cx="971025" cy="804000"/>
          </a:xfrm>
        </p:grpSpPr>
        <p:sp>
          <p:nvSpPr>
            <p:cNvPr id="1043" name="Google Shape;1043;p11"/>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11"/>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11"/>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11"/>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11"/>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11"/>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11"/>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11"/>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51" name="Google Shape;1051;p11"/>
          <p:cNvSpPr/>
          <p:nvPr/>
        </p:nvSpPr>
        <p:spPr>
          <a:xfrm rot="10800000">
            <a:off x="6793483" y="3087230"/>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11"/>
          <p:cNvSpPr txBox="1"/>
          <p:nvPr>
            <p:ph type="title" hasCustomPrompt="1"/>
          </p:nvPr>
        </p:nvSpPr>
        <p:spPr>
          <a:xfrm>
            <a:off x="1750325" y="1478650"/>
            <a:ext cx="5848500" cy="161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9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53" name="Google Shape;1053;p11"/>
          <p:cNvSpPr txBox="1"/>
          <p:nvPr>
            <p:ph type="body" idx="1"/>
          </p:nvPr>
        </p:nvSpPr>
        <p:spPr>
          <a:xfrm>
            <a:off x="1751539" y="3243000"/>
            <a:ext cx="5848500" cy="491100"/>
          </a:xfrm>
          <a:prstGeom prst="rect">
            <a:avLst/>
          </a:prstGeom>
          <a:solidFill>
            <a:schemeClr val="accent1"/>
          </a:solidFill>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sz="1600" b="1">
                <a:solidFill>
                  <a:schemeClr val="dk1"/>
                </a:solidFill>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lt1"/>
        </a:solidFill>
        <a:effectLst/>
      </p:bgPr>
    </p:bg>
    <p:spTree>
      <p:nvGrpSpPr>
        <p:cNvPr id="1054" name="Shape 10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055" name="Shape 1055"/>
        <p:cNvGrpSpPr/>
        <p:nvPr/>
      </p:nvGrpSpPr>
      <p:grpSpPr>
        <a:xfrm>
          <a:off x="0" y="0"/>
          <a:ext cx="0" cy="0"/>
          <a:chOff x="0" y="0"/>
          <a:chExt cx="0" cy="0"/>
        </a:xfrm>
      </p:grpSpPr>
      <p:sp>
        <p:nvSpPr>
          <p:cNvPr id="1056" name="Google Shape;1056;p13"/>
          <p:cNvSpPr txBox="1"/>
          <p:nvPr>
            <p:ph type="title"/>
          </p:nvPr>
        </p:nvSpPr>
        <p:spPr>
          <a:xfrm>
            <a:off x="1506398" y="155927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7" name="Google Shape;1057;p13"/>
          <p:cNvSpPr txBox="1"/>
          <p:nvPr>
            <p:ph type="title" idx="2" hasCustomPrompt="1"/>
          </p:nvPr>
        </p:nvSpPr>
        <p:spPr>
          <a:xfrm>
            <a:off x="730301" y="1711675"/>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8" name="Google Shape;1058;p13"/>
          <p:cNvSpPr txBox="1"/>
          <p:nvPr>
            <p:ph type="subTitle" idx="1"/>
          </p:nvPr>
        </p:nvSpPr>
        <p:spPr>
          <a:xfrm>
            <a:off x="1506390" y="199655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9" name="Google Shape;1059;p13"/>
          <p:cNvSpPr txBox="1"/>
          <p:nvPr>
            <p:ph type="title" idx="3"/>
          </p:nvPr>
        </p:nvSpPr>
        <p:spPr>
          <a:xfrm>
            <a:off x="1506523" y="327262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0" name="Google Shape;1060;p13"/>
          <p:cNvSpPr txBox="1"/>
          <p:nvPr>
            <p:ph type="title" idx="4" hasCustomPrompt="1"/>
          </p:nvPr>
        </p:nvSpPr>
        <p:spPr>
          <a:xfrm>
            <a:off x="730469" y="3425025"/>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1" name="Google Shape;1061;p13"/>
          <p:cNvSpPr txBox="1"/>
          <p:nvPr>
            <p:ph type="subTitle" idx="5"/>
          </p:nvPr>
        </p:nvSpPr>
        <p:spPr>
          <a:xfrm>
            <a:off x="1506514" y="370990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62" name="Google Shape;1062;p13"/>
          <p:cNvSpPr txBox="1"/>
          <p:nvPr>
            <p:ph type="title" idx="6"/>
          </p:nvPr>
        </p:nvSpPr>
        <p:spPr>
          <a:xfrm>
            <a:off x="5045226" y="155927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3" name="Google Shape;1063;p13"/>
          <p:cNvSpPr txBox="1"/>
          <p:nvPr>
            <p:ph type="title" idx="7" hasCustomPrompt="1"/>
          </p:nvPr>
        </p:nvSpPr>
        <p:spPr>
          <a:xfrm>
            <a:off x="4281950" y="1711675"/>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4" name="Google Shape;1064;p13"/>
          <p:cNvSpPr txBox="1"/>
          <p:nvPr>
            <p:ph type="subTitle" idx="8"/>
          </p:nvPr>
        </p:nvSpPr>
        <p:spPr>
          <a:xfrm>
            <a:off x="5045218" y="199655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65" name="Google Shape;1065;p13"/>
          <p:cNvSpPr txBox="1"/>
          <p:nvPr>
            <p:ph type="title" idx="9" hasCustomPrompt="1"/>
          </p:nvPr>
        </p:nvSpPr>
        <p:spPr>
          <a:xfrm>
            <a:off x="4282125" y="3425025"/>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1066" name="Google Shape;1066;p13"/>
          <p:cNvGrpSpPr/>
          <p:nvPr/>
        </p:nvGrpSpPr>
        <p:grpSpPr>
          <a:xfrm>
            <a:off x="-3302090" y="-450720"/>
            <a:ext cx="4015313" cy="3884503"/>
            <a:chOff x="5440750" y="1669400"/>
            <a:chExt cx="971525" cy="939875"/>
          </a:xfrm>
        </p:grpSpPr>
        <p:sp>
          <p:nvSpPr>
            <p:cNvPr id="1067" name="Google Shape;1067;p13"/>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13"/>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13"/>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13"/>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13"/>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13"/>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13"/>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13"/>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13"/>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13"/>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13"/>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13"/>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13"/>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13"/>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13"/>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13"/>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13"/>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13"/>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13"/>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13"/>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13"/>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13"/>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13"/>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13"/>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13"/>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13"/>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13"/>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13"/>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13"/>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13"/>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13"/>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13"/>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13"/>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13"/>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13"/>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13"/>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13"/>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13"/>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13"/>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13"/>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13"/>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13"/>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13"/>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13"/>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13"/>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13"/>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13"/>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13"/>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13"/>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13"/>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13"/>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13"/>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13"/>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13"/>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13"/>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13"/>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13"/>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13"/>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13"/>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13"/>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13"/>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13"/>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13"/>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13"/>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13"/>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13"/>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13"/>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13"/>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13"/>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13"/>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13"/>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13"/>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13"/>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13"/>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13"/>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13"/>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13"/>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13"/>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13"/>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13"/>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13"/>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13"/>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13"/>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13"/>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13"/>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13"/>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13"/>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13"/>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13"/>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13"/>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13"/>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13"/>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13"/>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13"/>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13"/>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13"/>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13"/>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13"/>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13"/>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13"/>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13"/>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13"/>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13"/>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13"/>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13"/>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13"/>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13"/>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13"/>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13"/>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13"/>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13"/>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13"/>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13"/>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13"/>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13"/>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13"/>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13"/>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13"/>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13"/>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86" name="Google Shape;1186;p13"/>
          <p:cNvSpPr/>
          <p:nvPr/>
        </p:nvSpPr>
        <p:spPr>
          <a:xfrm>
            <a:off x="7013780" y="20811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87" name="Google Shape;1187;p13"/>
          <p:cNvGrpSpPr/>
          <p:nvPr/>
        </p:nvGrpSpPr>
        <p:grpSpPr>
          <a:xfrm>
            <a:off x="7000981" y="195816"/>
            <a:ext cx="849275" cy="848250"/>
            <a:chOff x="2651171" y="2397773"/>
            <a:chExt cx="2099568" cy="2097033"/>
          </a:xfrm>
        </p:grpSpPr>
        <p:sp>
          <p:nvSpPr>
            <p:cNvPr id="1188" name="Google Shape;1188;p1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1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0" name="Google Shape;1190;p13"/>
          <p:cNvGrpSpPr/>
          <p:nvPr/>
        </p:nvGrpSpPr>
        <p:grpSpPr>
          <a:xfrm>
            <a:off x="7263610" y="-297378"/>
            <a:ext cx="2216073" cy="1834889"/>
            <a:chOff x="2210400" y="2558550"/>
            <a:chExt cx="971025" cy="804000"/>
          </a:xfrm>
        </p:grpSpPr>
        <p:sp>
          <p:nvSpPr>
            <p:cNvPr id="1191" name="Google Shape;1191;p1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1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1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1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1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1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1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1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9" name="Google Shape;1199;p13"/>
          <p:cNvGrpSpPr/>
          <p:nvPr/>
        </p:nvGrpSpPr>
        <p:grpSpPr>
          <a:xfrm>
            <a:off x="5978160" y="2286430"/>
            <a:ext cx="4015313" cy="3884503"/>
            <a:chOff x="5440750" y="1669400"/>
            <a:chExt cx="971525" cy="939875"/>
          </a:xfrm>
        </p:grpSpPr>
        <p:sp>
          <p:nvSpPr>
            <p:cNvPr id="1200" name="Google Shape;1200;p13"/>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13"/>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13"/>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13"/>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13"/>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13"/>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13"/>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13"/>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13"/>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13"/>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13"/>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13"/>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13"/>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13"/>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13"/>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13"/>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13"/>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13"/>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13"/>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13"/>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13"/>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13"/>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13"/>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13"/>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13"/>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13"/>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13"/>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13"/>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13"/>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13"/>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13"/>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13"/>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13"/>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13"/>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13"/>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13"/>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13"/>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13"/>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13"/>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13"/>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13"/>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13"/>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13"/>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13"/>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13"/>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13"/>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13"/>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13"/>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13"/>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13"/>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13"/>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13"/>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13"/>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13"/>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13"/>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13"/>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13"/>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13"/>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8" name="Google Shape;1258;p13"/>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13"/>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13"/>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13"/>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13"/>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13"/>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13"/>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13"/>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13"/>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13"/>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13"/>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13"/>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13"/>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13"/>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13"/>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13"/>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13"/>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13"/>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13"/>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13"/>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13"/>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13"/>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13"/>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13"/>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13"/>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13"/>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13"/>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13"/>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13"/>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13"/>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13"/>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13"/>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13"/>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1" name="Google Shape;1291;p13"/>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2" name="Google Shape;1292;p13"/>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13"/>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13"/>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13"/>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13"/>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13"/>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13"/>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13"/>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13"/>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13"/>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13"/>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13"/>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13"/>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13"/>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13"/>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13"/>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13"/>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13"/>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13"/>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13"/>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13"/>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13"/>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13"/>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13"/>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13"/>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13"/>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13"/>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19" name="Google Shape;1319;p13"/>
          <p:cNvSpPr txBox="1"/>
          <p:nvPr>
            <p:ph type="title" idx="13"/>
          </p:nvPr>
        </p:nvSpPr>
        <p:spPr>
          <a:xfrm>
            <a:off x="5045351" y="327262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20" name="Google Shape;1320;p13"/>
          <p:cNvSpPr txBox="1"/>
          <p:nvPr>
            <p:ph type="subTitle" idx="14"/>
          </p:nvPr>
        </p:nvSpPr>
        <p:spPr>
          <a:xfrm>
            <a:off x="5045342" y="370990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21" name="Google Shape;1321;p13"/>
          <p:cNvSpPr txBox="1"/>
          <p:nvPr>
            <p:ph type="title" idx="15"/>
          </p:nvPr>
        </p:nvSpPr>
        <p:spPr>
          <a:xfrm>
            <a:off x="713225" y="539500"/>
            <a:ext cx="768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322" name="Shape 1322"/>
        <p:cNvGrpSpPr/>
        <p:nvPr/>
      </p:nvGrpSpPr>
      <p:grpSpPr>
        <a:xfrm>
          <a:off x="0" y="0"/>
          <a:ext cx="0" cy="0"/>
          <a:chOff x="0" y="0"/>
          <a:chExt cx="0" cy="0"/>
        </a:xfrm>
      </p:grpSpPr>
      <p:sp>
        <p:nvSpPr>
          <p:cNvPr id="1323" name="Google Shape;1323;p14"/>
          <p:cNvSpPr txBox="1"/>
          <p:nvPr>
            <p:ph type="title"/>
          </p:nvPr>
        </p:nvSpPr>
        <p:spPr>
          <a:xfrm>
            <a:off x="1405500" y="2252400"/>
            <a:ext cx="4199400" cy="140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1324" name="Google Shape;1324;p14"/>
          <p:cNvSpPr txBox="1"/>
          <p:nvPr>
            <p:ph type="subTitle" idx="1"/>
          </p:nvPr>
        </p:nvSpPr>
        <p:spPr>
          <a:xfrm>
            <a:off x="1405500" y="3833475"/>
            <a:ext cx="4199400" cy="536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325" name="Google Shape;1325;p14"/>
          <p:cNvSpPr txBox="1"/>
          <p:nvPr>
            <p:ph type="title" idx="2" hasCustomPrompt="1"/>
          </p:nvPr>
        </p:nvSpPr>
        <p:spPr>
          <a:xfrm>
            <a:off x="2424450" y="694300"/>
            <a:ext cx="21615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326" name="Google Shape;1326;p14"/>
          <p:cNvGrpSpPr/>
          <p:nvPr/>
        </p:nvGrpSpPr>
        <p:grpSpPr>
          <a:xfrm flipH="1">
            <a:off x="-1381090" y="645564"/>
            <a:ext cx="2872823" cy="2439739"/>
            <a:chOff x="4665875" y="2808650"/>
            <a:chExt cx="993850" cy="844025"/>
          </a:xfrm>
        </p:grpSpPr>
        <p:sp>
          <p:nvSpPr>
            <p:cNvPr id="1327" name="Google Shape;1327;p14"/>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14"/>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14"/>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14"/>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14"/>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14"/>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14"/>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34" name="Google Shape;1334;p14"/>
          <p:cNvGrpSpPr/>
          <p:nvPr/>
        </p:nvGrpSpPr>
        <p:grpSpPr>
          <a:xfrm flipH="1">
            <a:off x="5439160" y="1145509"/>
            <a:ext cx="4030417" cy="3901002"/>
            <a:chOff x="3573297" y="232872"/>
            <a:chExt cx="5470164" cy="5294519"/>
          </a:xfrm>
        </p:grpSpPr>
        <p:sp>
          <p:nvSpPr>
            <p:cNvPr id="1335" name="Google Shape;1335;p14"/>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14"/>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14"/>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14"/>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14"/>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14"/>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14"/>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14"/>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14"/>
            <p:cNvSpPr/>
            <p:nvPr/>
          </p:nvSpPr>
          <p:spPr>
            <a:xfrm>
              <a:off x="3694440"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4" name="Google Shape;1344;p14"/>
          <p:cNvGrpSpPr/>
          <p:nvPr/>
        </p:nvGrpSpPr>
        <p:grpSpPr>
          <a:xfrm flipH="1">
            <a:off x="7561735" y="-249776"/>
            <a:ext cx="2872292" cy="2378232"/>
            <a:chOff x="2210400" y="2558550"/>
            <a:chExt cx="971025" cy="804000"/>
          </a:xfrm>
        </p:grpSpPr>
        <p:sp>
          <p:nvSpPr>
            <p:cNvPr id="1345" name="Google Shape;1345;p1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1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1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1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1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1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1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1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53" name="Google Shape;1353;p14"/>
          <p:cNvSpPr/>
          <p:nvPr/>
        </p:nvSpPr>
        <p:spPr>
          <a:xfrm>
            <a:off x="8275080" y="645579"/>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14"/>
          <p:cNvSpPr/>
          <p:nvPr/>
        </p:nvSpPr>
        <p:spPr>
          <a:xfrm flipH="1">
            <a:off x="7466496" y="-68037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355" name="Shape 1355"/>
        <p:cNvGrpSpPr/>
        <p:nvPr/>
      </p:nvGrpSpPr>
      <p:grpSpPr>
        <a:xfrm>
          <a:off x="0" y="0"/>
          <a:ext cx="0" cy="0"/>
          <a:chOff x="0" y="0"/>
          <a:chExt cx="0" cy="0"/>
        </a:xfrm>
      </p:grpSpPr>
      <p:sp>
        <p:nvSpPr>
          <p:cNvPr id="1356" name="Google Shape;1356;p15"/>
          <p:cNvSpPr txBox="1"/>
          <p:nvPr>
            <p:ph type="title"/>
          </p:nvPr>
        </p:nvSpPr>
        <p:spPr>
          <a:xfrm>
            <a:off x="3939475" y="2252400"/>
            <a:ext cx="3729300" cy="1402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1357" name="Google Shape;1357;p15"/>
          <p:cNvSpPr txBox="1"/>
          <p:nvPr>
            <p:ph type="subTitle" idx="1"/>
          </p:nvPr>
        </p:nvSpPr>
        <p:spPr>
          <a:xfrm>
            <a:off x="3939475" y="3837050"/>
            <a:ext cx="3729300" cy="536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358" name="Google Shape;1358;p15"/>
          <p:cNvSpPr txBox="1"/>
          <p:nvPr>
            <p:ph type="title" idx="2" hasCustomPrompt="1"/>
          </p:nvPr>
        </p:nvSpPr>
        <p:spPr>
          <a:xfrm>
            <a:off x="5507275" y="694300"/>
            <a:ext cx="21615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359" name="Google Shape;1359;p15"/>
          <p:cNvGrpSpPr/>
          <p:nvPr/>
        </p:nvGrpSpPr>
        <p:grpSpPr>
          <a:xfrm flipH="1">
            <a:off x="-428240" y="535909"/>
            <a:ext cx="4030417" cy="3337154"/>
            <a:chOff x="3573297" y="232872"/>
            <a:chExt cx="5470164" cy="4529254"/>
          </a:xfrm>
        </p:grpSpPr>
        <p:sp>
          <p:nvSpPr>
            <p:cNvPr id="1360" name="Google Shape;1360;p15"/>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15"/>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15"/>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15"/>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15"/>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15"/>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15"/>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15"/>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8" name="Google Shape;1368;p15"/>
          <p:cNvGrpSpPr/>
          <p:nvPr/>
        </p:nvGrpSpPr>
        <p:grpSpPr>
          <a:xfrm flipH="1">
            <a:off x="-314940" y="-763101"/>
            <a:ext cx="2872292" cy="2378232"/>
            <a:chOff x="2210400" y="2558550"/>
            <a:chExt cx="971025" cy="804000"/>
          </a:xfrm>
        </p:grpSpPr>
        <p:sp>
          <p:nvSpPr>
            <p:cNvPr id="1369" name="Google Shape;1369;p15"/>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15"/>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15"/>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15"/>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15"/>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15"/>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15"/>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15"/>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77" name="Google Shape;1377;p15"/>
          <p:cNvGrpSpPr/>
          <p:nvPr/>
        </p:nvGrpSpPr>
        <p:grpSpPr>
          <a:xfrm flipH="1">
            <a:off x="1648421" y="74381"/>
            <a:ext cx="849356" cy="703259"/>
            <a:chOff x="2210400" y="2558550"/>
            <a:chExt cx="971025" cy="804000"/>
          </a:xfrm>
        </p:grpSpPr>
        <p:sp>
          <p:nvSpPr>
            <p:cNvPr id="1378" name="Google Shape;1378;p15"/>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15"/>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15"/>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15"/>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15"/>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15"/>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15"/>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15"/>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6" name="Google Shape;1386;p15"/>
          <p:cNvGrpSpPr/>
          <p:nvPr/>
        </p:nvGrpSpPr>
        <p:grpSpPr>
          <a:xfrm>
            <a:off x="2655122" y="292966"/>
            <a:ext cx="849275" cy="848250"/>
            <a:chOff x="8751122" y="1283566"/>
            <a:chExt cx="849275" cy="848250"/>
          </a:xfrm>
        </p:grpSpPr>
        <p:sp>
          <p:nvSpPr>
            <p:cNvPr id="1387" name="Google Shape;1387;p15"/>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88" name="Google Shape;1388;p15"/>
            <p:cNvGrpSpPr/>
            <p:nvPr/>
          </p:nvGrpSpPr>
          <p:grpSpPr>
            <a:xfrm flipH="1">
              <a:off x="8751122" y="1283566"/>
              <a:ext cx="849275" cy="848250"/>
              <a:chOff x="2651171" y="2397773"/>
              <a:chExt cx="2099568" cy="2097033"/>
            </a:xfrm>
          </p:grpSpPr>
          <p:sp>
            <p:nvSpPr>
              <p:cNvPr id="1389" name="Google Shape;1389;p15"/>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15"/>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391" name="Google Shape;1391;p15"/>
          <p:cNvSpPr/>
          <p:nvPr/>
        </p:nvSpPr>
        <p:spPr>
          <a:xfrm flipH="1">
            <a:off x="-212362" y="2652459"/>
            <a:ext cx="1284330" cy="128433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3">
  <p:cSld name="SECTION_HEADER_3">
    <p:spTree>
      <p:nvGrpSpPr>
        <p:cNvPr id="1392" name="Shape 1392"/>
        <p:cNvGrpSpPr/>
        <p:nvPr/>
      </p:nvGrpSpPr>
      <p:grpSpPr>
        <a:xfrm>
          <a:off x="0" y="0"/>
          <a:ext cx="0" cy="0"/>
          <a:chOff x="0" y="0"/>
          <a:chExt cx="0" cy="0"/>
        </a:xfrm>
      </p:grpSpPr>
      <p:sp>
        <p:nvSpPr>
          <p:cNvPr id="1393" name="Google Shape;1393;p16"/>
          <p:cNvSpPr txBox="1"/>
          <p:nvPr>
            <p:ph type="title"/>
          </p:nvPr>
        </p:nvSpPr>
        <p:spPr>
          <a:xfrm>
            <a:off x="751625" y="2252400"/>
            <a:ext cx="3820500" cy="14025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1394" name="Google Shape;1394;p16"/>
          <p:cNvSpPr txBox="1"/>
          <p:nvPr>
            <p:ph type="subTitle" idx="1"/>
          </p:nvPr>
        </p:nvSpPr>
        <p:spPr>
          <a:xfrm>
            <a:off x="751500" y="3833475"/>
            <a:ext cx="3820500" cy="536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395" name="Google Shape;1395;p16"/>
          <p:cNvSpPr txBox="1"/>
          <p:nvPr>
            <p:ph type="title" idx="2" hasCustomPrompt="1"/>
          </p:nvPr>
        </p:nvSpPr>
        <p:spPr>
          <a:xfrm>
            <a:off x="751500" y="694300"/>
            <a:ext cx="22416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96" name="Google Shape;1396;p16"/>
          <p:cNvSpPr/>
          <p:nvPr/>
        </p:nvSpPr>
        <p:spPr>
          <a:xfrm flipH="1">
            <a:off x="6752571" y="1"/>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97" name="Google Shape;1397;p16"/>
          <p:cNvGrpSpPr/>
          <p:nvPr/>
        </p:nvGrpSpPr>
        <p:grpSpPr>
          <a:xfrm>
            <a:off x="4444765" y="-242770"/>
            <a:ext cx="4084025" cy="3381541"/>
            <a:chOff x="3573297" y="232872"/>
            <a:chExt cx="5470164" cy="4529254"/>
          </a:xfrm>
        </p:grpSpPr>
        <p:sp>
          <p:nvSpPr>
            <p:cNvPr id="1398" name="Google Shape;1398;p16"/>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16"/>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16"/>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16"/>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16"/>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16"/>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16"/>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16"/>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6" name="Google Shape;1406;p16"/>
          <p:cNvGrpSpPr/>
          <p:nvPr/>
        </p:nvGrpSpPr>
        <p:grpSpPr>
          <a:xfrm>
            <a:off x="5528242" y="2181046"/>
            <a:ext cx="2514088" cy="2081645"/>
            <a:chOff x="3573297" y="232872"/>
            <a:chExt cx="5470164" cy="4529254"/>
          </a:xfrm>
        </p:grpSpPr>
        <p:sp>
          <p:nvSpPr>
            <p:cNvPr id="1407" name="Google Shape;1407;p16"/>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16"/>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16"/>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16"/>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1" name="Google Shape;1411;p16"/>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16"/>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16"/>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16"/>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16"/>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16"/>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16"/>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16"/>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16"/>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16"/>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16"/>
            <p:cNvSpPr/>
            <p:nvPr/>
          </p:nvSpPr>
          <p:spPr>
            <a:xfrm>
              <a:off x="7082735" y="2421428"/>
              <a:ext cx="2817" cy="4464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16"/>
            <p:cNvSpPr/>
            <p:nvPr/>
          </p:nvSpPr>
          <p:spPr>
            <a:xfrm>
              <a:off x="7085411" y="2418752"/>
              <a:ext cx="5352" cy="49996"/>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16"/>
            <p:cNvSpPr/>
            <p:nvPr/>
          </p:nvSpPr>
          <p:spPr>
            <a:xfrm>
              <a:off x="7090622" y="2416076"/>
              <a:ext cx="2817" cy="55207"/>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16"/>
            <p:cNvSpPr/>
            <p:nvPr/>
          </p:nvSpPr>
          <p:spPr>
            <a:xfrm>
              <a:off x="7093298" y="2413541"/>
              <a:ext cx="2817" cy="60418"/>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16"/>
            <p:cNvSpPr/>
            <p:nvPr/>
          </p:nvSpPr>
          <p:spPr>
            <a:xfrm>
              <a:off x="7095973" y="2410866"/>
              <a:ext cx="2676" cy="65629"/>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16"/>
            <p:cNvSpPr/>
            <p:nvPr/>
          </p:nvSpPr>
          <p:spPr>
            <a:xfrm>
              <a:off x="7098508" y="2405655"/>
              <a:ext cx="2817" cy="73516"/>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16"/>
            <p:cNvSpPr/>
            <p:nvPr/>
          </p:nvSpPr>
          <p:spPr>
            <a:xfrm>
              <a:off x="7101184" y="2402979"/>
              <a:ext cx="2676" cy="81403"/>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16"/>
            <p:cNvSpPr/>
            <p:nvPr/>
          </p:nvSpPr>
          <p:spPr>
            <a:xfrm>
              <a:off x="7103719" y="2400444"/>
              <a:ext cx="5493" cy="86614"/>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29" name="Google Shape;1429;p16"/>
          <p:cNvSpPr/>
          <p:nvPr/>
        </p:nvSpPr>
        <p:spPr>
          <a:xfrm>
            <a:off x="6384719" y="4370171"/>
            <a:ext cx="801132" cy="801132"/>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30" name="Google Shape;1430;p16"/>
          <p:cNvGrpSpPr/>
          <p:nvPr/>
        </p:nvGrpSpPr>
        <p:grpSpPr>
          <a:xfrm flipH="1">
            <a:off x="8354007" y="1672491"/>
            <a:ext cx="1066559" cy="1066631"/>
            <a:chOff x="4915725" y="3008700"/>
            <a:chExt cx="368975" cy="369000"/>
          </a:xfrm>
        </p:grpSpPr>
        <p:sp>
          <p:nvSpPr>
            <p:cNvPr id="1431" name="Google Shape;1431;p16"/>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16"/>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433" name="Shape 1433"/>
        <p:cNvGrpSpPr/>
        <p:nvPr/>
      </p:nvGrpSpPr>
      <p:grpSpPr>
        <a:xfrm>
          <a:off x="0" y="0"/>
          <a:ext cx="0" cy="0"/>
          <a:chOff x="0" y="0"/>
          <a:chExt cx="0" cy="0"/>
        </a:xfrm>
      </p:grpSpPr>
      <p:sp>
        <p:nvSpPr>
          <p:cNvPr id="1434" name="Google Shape;1434;p17"/>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35" name="Google Shape;1435;p17"/>
          <p:cNvGrpSpPr/>
          <p:nvPr/>
        </p:nvGrpSpPr>
        <p:grpSpPr>
          <a:xfrm>
            <a:off x="5868426" y="-153461"/>
            <a:ext cx="3931972" cy="3255637"/>
            <a:chOff x="2210400" y="2558550"/>
            <a:chExt cx="971025" cy="804000"/>
          </a:xfrm>
        </p:grpSpPr>
        <p:sp>
          <p:nvSpPr>
            <p:cNvPr id="1436" name="Google Shape;1436;p1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1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1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1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1440;p1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1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1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1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4" name="Google Shape;1444;p17"/>
          <p:cNvGrpSpPr/>
          <p:nvPr/>
        </p:nvGrpSpPr>
        <p:grpSpPr>
          <a:xfrm>
            <a:off x="5637046" y="992950"/>
            <a:ext cx="1162705" cy="962710"/>
            <a:chOff x="2210400" y="2558550"/>
            <a:chExt cx="971025" cy="804000"/>
          </a:xfrm>
        </p:grpSpPr>
        <p:sp>
          <p:nvSpPr>
            <p:cNvPr id="1445" name="Google Shape;1445;p1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1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1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1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1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1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1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1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3" name="Google Shape;1453;p17"/>
          <p:cNvGrpSpPr/>
          <p:nvPr/>
        </p:nvGrpSpPr>
        <p:grpSpPr>
          <a:xfrm>
            <a:off x="7253149" y="3334154"/>
            <a:ext cx="1162531" cy="1161127"/>
            <a:chOff x="2651171" y="2397773"/>
            <a:chExt cx="2099568" cy="2097033"/>
          </a:xfrm>
        </p:grpSpPr>
        <p:sp>
          <p:nvSpPr>
            <p:cNvPr id="1454" name="Google Shape;1454;p17"/>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17"/>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6" name="Google Shape;1456;p17"/>
          <p:cNvGrpSpPr/>
          <p:nvPr/>
        </p:nvGrpSpPr>
        <p:grpSpPr>
          <a:xfrm>
            <a:off x="-1552190" y="1537709"/>
            <a:ext cx="4779359" cy="3901002"/>
            <a:chOff x="2556818" y="232872"/>
            <a:chExt cx="6486643" cy="5294519"/>
          </a:xfrm>
        </p:grpSpPr>
        <p:sp>
          <p:nvSpPr>
            <p:cNvPr id="1457" name="Google Shape;1457;p17"/>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17"/>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17"/>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17"/>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17"/>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17"/>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17"/>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17"/>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17"/>
            <p:cNvSpPr/>
            <p:nvPr/>
          </p:nvSpPr>
          <p:spPr>
            <a:xfrm>
              <a:off x="2556818"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6" name="Google Shape;1466;p17"/>
          <p:cNvGrpSpPr/>
          <p:nvPr/>
        </p:nvGrpSpPr>
        <p:grpSpPr>
          <a:xfrm>
            <a:off x="1701728" y="4085003"/>
            <a:ext cx="1067211" cy="1065922"/>
            <a:chOff x="2651171" y="2397773"/>
            <a:chExt cx="2099568" cy="2097033"/>
          </a:xfrm>
        </p:grpSpPr>
        <p:sp>
          <p:nvSpPr>
            <p:cNvPr id="1467" name="Google Shape;1467;p17"/>
            <p:cNvSpPr/>
            <p:nvPr/>
          </p:nvSpPr>
          <p:spPr>
            <a:xfrm>
              <a:off x="2682577" y="2429319"/>
              <a:ext cx="2036756" cy="2036615"/>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17"/>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17"/>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70" name="Google Shape;1470;p17"/>
          <p:cNvSpPr txBox="1"/>
          <p:nvPr>
            <p:ph type="title"/>
          </p:nvPr>
        </p:nvSpPr>
        <p:spPr>
          <a:xfrm>
            <a:off x="2074375" y="2993651"/>
            <a:ext cx="46581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1471" name="Google Shape;1471;p17"/>
          <p:cNvSpPr txBox="1"/>
          <p:nvPr>
            <p:ph type="subTitle" idx="1"/>
          </p:nvPr>
        </p:nvSpPr>
        <p:spPr>
          <a:xfrm>
            <a:off x="2074375" y="1438075"/>
            <a:ext cx="5385000" cy="144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
  <p:cSld name="TITLE_AND_BODY_1_1">
    <p:spTree>
      <p:nvGrpSpPr>
        <p:cNvPr id="1472" name="Shape 1472"/>
        <p:cNvGrpSpPr/>
        <p:nvPr/>
      </p:nvGrpSpPr>
      <p:grpSpPr>
        <a:xfrm>
          <a:off x="0" y="0"/>
          <a:ext cx="0" cy="0"/>
          <a:chOff x="0" y="0"/>
          <a:chExt cx="0" cy="0"/>
        </a:xfrm>
      </p:grpSpPr>
      <p:sp>
        <p:nvSpPr>
          <p:cNvPr id="1473" name="Google Shape;1473;p18"/>
          <p:cNvSpPr txBox="1"/>
          <p:nvPr>
            <p:ph type="title"/>
          </p:nvPr>
        </p:nvSpPr>
        <p:spPr>
          <a:xfrm>
            <a:off x="713225" y="1366475"/>
            <a:ext cx="4153800" cy="13035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sz="10000">
                <a:latin typeface="Space Grotesk Medium"/>
                <a:ea typeface="Space Grotesk Medium"/>
                <a:cs typeface="Space Grotesk Medium"/>
                <a:sym typeface="Space Grotesk Medium"/>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474" name="Google Shape;1474;p18"/>
          <p:cNvSpPr txBox="1"/>
          <p:nvPr>
            <p:ph type="body" idx="1"/>
          </p:nvPr>
        </p:nvSpPr>
        <p:spPr>
          <a:xfrm>
            <a:off x="713225" y="2861975"/>
            <a:ext cx="4153800" cy="6909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AutoNum type="arabicPeriod"/>
              <a:defRPr sz="1600" b="1">
                <a:solidFill>
                  <a:schemeClr val="dk1"/>
                </a:solidFill>
              </a:defRPr>
            </a:lvl1pPr>
            <a:lvl2pPr marL="914400" lvl="1" indent="-317500" rtl="0">
              <a:spcBef>
                <a:spcPts val="0"/>
              </a:spcBef>
              <a:spcAft>
                <a:spcPts val="0"/>
              </a:spcAft>
              <a:buSzPts val="1400"/>
              <a:buAutoNum type="alphaLcPeriod"/>
              <a:defRPr/>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0"/>
              </a:spcBef>
              <a:spcAft>
                <a:spcPts val="0"/>
              </a:spcAft>
              <a:buSzPts val="1400"/>
              <a:buAutoNum type="alphaLcPeriod"/>
              <a:defRPr/>
            </a:lvl5pPr>
            <a:lvl6pPr marL="2743200" lvl="5" indent="-317500" rtl="0">
              <a:spcBef>
                <a:spcPts val="0"/>
              </a:spcBef>
              <a:spcAft>
                <a:spcPts val="0"/>
              </a:spcAft>
              <a:buSzPts val="1400"/>
              <a:buAutoNum type="romanLcPeriod"/>
              <a:defRPr/>
            </a:lvl6pPr>
            <a:lvl7pPr marL="3200400" lvl="6" indent="-317500" rtl="0">
              <a:spcBef>
                <a:spcPts val="0"/>
              </a:spcBef>
              <a:spcAft>
                <a:spcPts val="0"/>
              </a:spcAft>
              <a:buSzPts val="1400"/>
              <a:buAutoNum type="arabicPeriod"/>
              <a:defRPr/>
            </a:lvl7pPr>
            <a:lvl8pPr marL="3657600" lvl="7" indent="-317500" rtl="0">
              <a:spcBef>
                <a:spcPts val="0"/>
              </a:spcBef>
              <a:spcAft>
                <a:spcPts val="0"/>
              </a:spcAft>
              <a:buSzPts val="1400"/>
              <a:buAutoNum type="alphaLcPeriod"/>
              <a:defRPr/>
            </a:lvl8pPr>
            <a:lvl9pPr marL="4114800" lvl="8" indent="-317500" rtl="0">
              <a:spcBef>
                <a:spcPts val="0"/>
              </a:spcBef>
              <a:spcAft>
                <a:spcPts val="0"/>
              </a:spcAft>
              <a:buSzPts val="1400"/>
              <a:buAutoNum type="romanLcPeriod"/>
              <a:defRPr/>
            </a:lvl9pPr>
          </a:lstStyle>
          <a:p/>
        </p:txBody>
      </p:sp>
      <p:grpSp>
        <p:nvGrpSpPr>
          <p:cNvPr id="1475" name="Google Shape;1475;p18"/>
          <p:cNvGrpSpPr/>
          <p:nvPr/>
        </p:nvGrpSpPr>
        <p:grpSpPr>
          <a:xfrm rot="10800000" flipH="1">
            <a:off x="7502649" y="117854"/>
            <a:ext cx="950475" cy="949327"/>
            <a:chOff x="2651171" y="2397773"/>
            <a:chExt cx="2099568" cy="2097033"/>
          </a:xfrm>
        </p:grpSpPr>
        <p:sp>
          <p:nvSpPr>
            <p:cNvPr id="1476" name="Google Shape;1476;p18"/>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18"/>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78" name="Google Shape;1478;p18"/>
          <p:cNvGrpSpPr/>
          <p:nvPr/>
        </p:nvGrpSpPr>
        <p:grpSpPr>
          <a:xfrm>
            <a:off x="6967434" y="591408"/>
            <a:ext cx="776000" cy="775063"/>
            <a:chOff x="2651171" y="2397773"/>
            <a:chExt cx="2099568" cy="2097033"/>
          </a:xfrm>
        </p:grpSpPr>
        <p:sp>
          <p:nvSpPr>
            <p:cNvPr id="1479" name="Google Shape;1479;p18"/>
            <p:cNvSpPr/>
            <p:nvPr/>
          </p:nvSpPr>
          <p:spPr>
            <a:xfrm>
              <a:off x="2682577" y="2429319"/>
              <a:ext cx="2036756" cy="2036615"/>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18"/>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18"/>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2" name="Google Shape;1482;p18"/>
          <p:cNvGrpSpPr/>
          <p:nvPr/>
        </p:nvGrpSpPr>
        <p:grpSpPr>
          <a:xfrm>
            <a:off x="4867027" y="-1203763"/>
            <a:ext cx="2872292" cy="2378232"/>
            <a:chOff x="2210400" y="2558550"/>
            <a:chExt cx="971025" cy="804000"/>
          </a:xfrm>
        </p:grpSpPr>
        <p:sp>
          <p:nvSpPr>
            <p:cNvPr id="1483" name="Google Shape;1483;p18"/>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18"/>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18"/>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18"/>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18"/>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18"/>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18"/>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18"/>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91" name="Google Shape;1491;p18"/>
          <p:cNvSpPr/>
          <p:nvPr/>
        </p:nvSpPr>
        <p:spPr>
          <a:xfrm>
            <a:off x="3861515" y="-2106569"/>
            <a:ext cx="3365079" cy="3363186"/>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92" name="Google Shape;1492;p18"/>
          <p:cNvGrpSpPr/>
          <p:nvPr/>
        </p:nvGrpSpPr>
        <p:grpSpPr>
          <a:xfrm rot="10800000" flipH="1">
            <a:off x="6370594" y="1256627"/>
            <a:ext cx="3214967" cy="2661964"/>
            <a:chOff x="2210400" y="2558550"/>
            <a:chExt cx="971025" cy="804000"/>
          </a:xfrm>
        </p:grpSpPr>
        <p:sp>
          <p:nvSpPr>
            <p:cNvPr id="1493" name="Google Shape;1493;p18"/>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18"/>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18"/>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18"/>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18"/>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18"/>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18"/>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18"/>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CUSTOM">
    <p:spTree>
      <p:nvGrpSpPr>
        <p:cNvPr id="1501" name="Shape 1501"/>
        <p:cNvGrpSpPr/>
        <p:nvPr/>
      </p:nvGrpSpPr>
      <p:grpSpPr>
        <a:xfrm>
          <a:off x="0" y="0"/>
          <a:ext cx="0" cy="0"/>
          <a:chOff x="0" y="0"/>
          <a:chExt cx="0" cy="0"/>
        </a:xfrm>
      </p:grpSpPr>
      <p:sp>
        <p:nvSpPr>
          <p:cNvPr id="1502" name="Google Shape;1502;p19"/>
          <p:cNvSpPr txBox="1"/>
          <p:nvPr>
            <p:ph type="subTitle" idx="1"/>
          </p:nvPr>
        </p:nvSpPr>
        <p:spPr>
          <a:xfrm>
            <a:off x="1182225" y="2028650"/>
            <a:ext cx="2936100" cy="8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03" name="Google Shape;1503;p19"/>
          <p:cNvSpPr txBox="1"/>
          <p:nvPr>
            <p:ph type="title"/>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504" name="Google Shape;1504;p19"/>
          <p:cNvGrpSpPr/>
          <p:nvPr/>
        </p:nvGrpSpPr>
        <p:grpSpPr>
          <a:xfrm>
            <a:off x="1393230" y="3917121"/>
            <a:ext cx="2514088" cy="2081645"/>
            <a:chOff x="3573297" y="232872"/>
            <a:chExt cx="5470164" cy="4529254"/>
          </a:xfrm>
        </p:grpSpPr>
        <p:sp>
          <p:nvSpPr>
            <p:cNvPr id="1505" name="Google Shape;1505;p19"/>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19"/>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19"/>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19"/>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19"/>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19"/>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19"/>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19"/>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3" name="Google Shape;1513;p19"/>
          <p:cNvGrpSpPr/>
          <p:nvPr/>
        </p:nvGrpSpPr>
        <p:grpSpPr>
          <a:xfrm flipH="1">
            <a:off x="-811341" y="3366012"/>
            <a:ext cx="3673270" cy="3119516"/>
            <a:chOff x="4665875" y="2808650"/>
            <a:chExt cx="993850" cy="844025"/>
          </a:xfrm>
        </p:grpSpPr>
        <p:sp>
          <p:nvSpPr>
            <p:cNvPr id="1514" name="Google Shape;1514;p19"/>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19"/>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19"/>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19"/>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19"/>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19"/>
            <p:cNvSpPr/>
            <p:nvPr/>
          </p:nvSpPr>
          <p:spPr>
            <a:xfrm>
              <a:off x="4967653" y="3046159"/>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19"/>
            <p:cNvSpPr/>
            <p:nvPr/>
          </p:nvSpPr>
          <p:spPr>
            <a:xfrm>
              <a:off x="5034653" y="3113159"/>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1" name="Google Shape;1521;p19"/>
          <p:cNvGrpSpPr/>
          <p:nvPr/>
        </p:nvGrpSpPr>
        <p:grpSpPr>
          <a:xfrm>
            <a:off x="7450142" y="1970021"/>
            <a:ext cx="2514088" cy="2081645"/>
            <a:chOff x="3573297" y="232872"/>
            <a:chExt cx="5470164" cy="4529254"/>
          </a:xfrm>
        </p:grpSpPr>
        <p:sp>
          <p:nvSpPr>
            <p:cNvPr id="1522" name="Google Shape;1522;p19"/>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19"/>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19"/>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19"/>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19"/>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19"/>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19"/>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19"/>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0" name="Google Shape;1530;p19"/>
          <p:cNvGrpSpPr/>
          <p:nvPr/>
        </p:nvGrpSpPr>
        <p:grpSpPr>
          <a:xfrm>
            <a:off x="6428065" y="-352295"/>
            <a:ext cx="4084025" cy="3381541"/>
            <a:chOff x="3573297" y="232872"/>
            <a:chExt cx="5470164" cy="4529254"/>
          </a:xfrm>
        </p:grpSpPr>
        <p:sp>
          <p:nvSpPr>
            <p:cNvPr id="1531" name="Google Shape;1531;p19"/>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19"/>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19"/>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19"/>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19"/>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19"/>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19"/>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19"/>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9" name="Google Shape;1539;p19"/>
          <p:cNvGrpSpPr/>
          <p:nvPr/>
        </p:nvGrpSpPr>
        <p:grpSpPr>
          <a:xfrm>
            <a:off x="7404074" y="757904"/>
            <a:ext cx="1162531" cy="1161127"/>
            <a:chOff x="7253149" y="3334154"/>
            <a:chExt cx="1162531" cy="1161127"/>
          </a:xfrm>
        </p:grpSpPr>
        <p:sp>
          <p:nvSpPr>
            <p:cNvPr id="1540" name="Google Shape;1540;p19"/>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41" name="Google Shape;1541;p19"/>
            <p:cNvGrpSpPr/>
            <p:nvPr/>
          </p:nvGrpSpPr>
          <p:grpSpPr>
            <a:xfrm>
              <a:off x="7253149" y="3334154"/>
              <a:ext cx="1162531" cy="1161127"/>
              <a:chOff x="2651171" y="2397773"/>
              <a:chExt cx="2099568" cy="2097033"/>
            </a:xfrm>
          </p:grpSpPr>
          <p:sp>
            <p:nvSpPr>
              <p:cNvPr id="1542" name="Google Shape;1542;p19"/>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19"/>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544" name="Google Shape;1544;p19"/>
          <p:cNvSpPr/>
          <p:nvPr>
            <p:ph type="pic" idx="2"/>
          </p:nvPr>
        </p:nvSpPr>
        <p:spPr>
          <a:xfrm>
            <a:off x="5143500" y="2028650"/>
            <a:ext cx="2739600" cy="16299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545" name="Shape 1545"/>
        <p:cNvGrpSpPr/>
        <p:nvPr/>
      </p:nvGrpSpPr>
      <p:grpSpPr>
        <a:xfrm>
          <a:off x="0" y="0"/>
          <a:ext cx="0" cy="0"/>
          <a:chOff x="0" y="0"/>
          <a:chExt cx="0" cy="0"/>
        </a:xfrm>
      </p:grpSpPr>
      <p:sp>
        <p:nvSpPr>
          <p:cNvPr id="1546" name="Google Shape;1546;p20"/>
          <p:cNvSpPr txBox="1"/>
          <p:nvPr>
            <p:ph type="subTitle" idx="1"/>
          </p:nvPr>
        </p:nvSpPr>
        <p:spPr>
          <a:xfrm>
            <a:off x="3340313" y="1082000"/>
            <a:ext cx="2084100" cy="56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Cinzel"/>
              <a:buNone/>
              <a:defRPr>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500"/>
              <a:buFont typeface="Cinzel"/>
              <a:buNone/>
              <a:defRPr sz="2500">
                <a:latin typeface="Cinzel"/>
                <a:ea typeface="Cinzel"/>
                <a:cs typeface="Cinzel"/>
                <a:sym typeface="Cinzel"/>
              </a:defRPr>
            </a:lvl2pPr>
            <a:lvl3pPr lvl="2" algn="ctr" rtl="0">
              <a:lnSpc>
                <a:spcPct val="100000"/>
              </a:lnSpc>
              <a:spcBef>
                <a:spcPts val="0"/>
              </a:spcBef>
              <a:spcAft>
                <a:spcPts val="0"/>
              </a:spcAft>
              <a:buSzPts val="2500"/>
              <a:buFont typeface="Cinzel"/>
              <a:buNone/>
              <a:defRPr sz="2500">
                <a:latin typeface="Cinzel"/>
                <a:ea typeface="Cinzel"/>
                <a:cs typeface="Cinzel"/>
                <a:sym typeface="Cinzel"/>
              </a:defRPr>
            </a:lvl3pPr>
            <a:lvl4pPr lvl="3" algn="ctr" rtl="0">
              <a:lnSpc>
                <a:spcPct val="100000"/>
              </a:lnSpc>
              <a:spcBef>
                <a:spcPts val="0"/>
              </a:spcBef>
              <a:spcAft>
                <a:spcPts val="0"/>
              </a:spcAft>
              <a:buSzPts val="2500"/>
              <a:buFont typeface="Cinzel"/>
              <a:buNone/>
              <a:defRPr sz="2500">
                <a:latin typeface="Cinzel"/>
                <a:ea typeface="Cinzel"/>
                <a:cs typeface="Cinzel"/>
                <a:sym typeface="Cinzel"/>
              </a:defRPr>
            </a:lvl4pPr>
            <a:lvl5pPr lvl="4" algn="ctr" rtl="0">
              <a:lnSpc>
                <a:spcPct val="100000"/>
              </a:lnSpc>
              <a:spcBef>
                <a:spcPts val="0"/>
              </a:spcBef>
              <a:spcAft>
                <a:spcPts val="0"/>
              </a:spcAft>
              <a:buSzPts val="2500"/>
              <a:buFont typeface="Cinzel"/>
              <a:buNone/>
              <a:defRPr sz="2500">
                <a:latin typeface="Cinzel"/>
                <a:ea typeface="Cinzel"/>
                <a:cs typeface="Cinzel"/>
                <a:sym typeface="Cinzel"/>
              </a:defRPr>
            </a:lvl5pPr>
            <a:lvl6pPr lvl="5" algn="ctr" rtl="0">
              <a:lnSpc>
                <a:spcPct val="100000"/>
              </a:lnSpc>
              <a:spcBef>
                <a:spcPts val="0"/>
              </a:spcBef>
              <a:spcAft>
                <a:spcPts val="0"/>
              </a:spcAft>
              <a:buSzPts val="2500"/>
              <a:buFont typeface="Cinzel"/>
              <a:buNone/>
              <a:defRPr sz="2500">
                <a:latin typeface="Cinzel"/>
                <a:ea typeface="Cinzel"/>
                <a:cs typeface="Cinzel"/>
                <a:sym typeface="Cinzel"/>
              </a:defRPr>
            </a:lvl6pPr>
            <a:lvl7pPr lvl="6" algn="ctr" rtl="0">
              <a:lnSpc>
                <a:spcPct val="100000"/>
              </a:lnSpc>
              <a:spcBef>
                <a:spcPts val="0"/>
              </a:spcBef>
              <a:spcAft>
                <a:spcPts val="0"/>
              </a:spcAft>
              <a:buSzPts val="2500"/>
              <a:buFont typeface="Cinzel"/>
              <a:buNone/>
              <a:defRPr sz="2500">
                <a:latin typeface="Cinzel"/>
                <a:ea typeface="Cinzel"/>
                <a:cs typeface="Cinzel"/>
                <a:sym typeface="Cinzel"/>
              </a:defRPr>
            </a:lvl7pPr>
            <a:lvl8pPr lvl="7" algn="ctr" rtl="0">
              <a:lnSpc>
                <a:spcPct val="100000"/>
              </a:lnSpc>
              <a:spcBef>
                <a:spcPts val="0"/>
              </a:spcBef>
              <a:spcAft>
                <a:spcPts val="0"/>
              </a:spcAft>
              <a:buSzPts val="2500"/>
              <a:buFont typeface="Cinzel"/>
              <a:buNone/>
              <a:defRPr sz="2500">
                <a:latin typeface="Cinzel"/>
                <a:ea typeface="Cinzel"/>
                <a:cs typeface="Cinzel"/>
                <a:sym typeface="Cinzel"/>
              </a:defRPr>
            </a:lvl8pPr>
            <a:lvl9pPr lvl="8" algn="ctr" rtl="0">
              <a:lnSpc>
                <a:spcPct val="100000"/>
              </a:lnSpc>
              <a:spcBef>
                <a:spcPts val="0"/>
              </a:spcBef>
              <a:spcAft>
                <a:spcPts val="0"/>
              </a:spcAft>
              <a:buSzPts val="2500"/>
              <a:buFont typeface="Cinzel"/>
              <a:buNone/>
              <a:defRPr sz="2500">
                <a:latin typeface="Cinzel"/>
                <a:ea typeface="Cinzel"/>
                <a:cs typeface="Cinzel"/>
                <a:sym typeface="Cinzel"/>
              </a:defRPr>
            </a:lvl9pPr>
          </a:lstStyle>
          <a:p/>
        </p:txBody>
      </p:sp>
      <p:sp>
        <p:nvSpPr>
          <p:cNvPr id="1547" name="Google Shape;1547;p20"/>
          <p:cNvSpPr txBox="1"/>
          <p:nvPr>
            <p:ph type="subTitle" idx="2"/>
          </p:nvPr>
        </p:nvSpPr>
        <p:spPr>
          <a:xfrm>
            <a:off x="3715488" y="3414175"/>
            <a:ext cx="2084100" cy="565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500"/>
              <a:buFont typeface="Cinzel"/>
              <a:buNone/>
              <a:defRPr>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500"/>
              <a:buFont typeface="Cinzel"/>
              <a:buNone/>
              <a:defRPr sz="2500">
                <a:latin typeface="Cinzel"/>
                <a:ea typeface="Cinzel"/>
                <a:cs typeface="Cinzel"/>
                <a:sym typeface="Cinzel"/>
              </a:defRPr>
            </a:lvl2pPr>
            <a:lvl3pPr lvl="2" algn="ctr" rtl="0">
              <a:lnSpc>
                <a:spcPct val="100000"/>
              </a:lnSpc>
              <a:spcBef>
                <a:spcPts val="0"/>
              </a:spcBef>
              <a:spcAft>
                <a:spcPts val="0"/>
              </a:spcAft>
              <a:buSzPts val="2500"/>
              <a:buFont typeface="Cinzel"/>
              <a:buNone/>
              <a:defRPr sz="2500">
                <a:latin typeface="Cinzel"/>
                <a:ea typeface="Cinzel"/>
                <a:cs typeface="Cinzel"/>
                <a:sym typeface="Cinzel"/>
              </a:defRPr>
            </a:lvl3pPr>
            <a:lvl4pPr lvl="3" algn="ctr" rtl="0">
              <a:lnSpc>
                <a:spcPct val="100000"/>
              </a:lnSpc>
              <a:spcBef>
                <a:spcPts val="0"/>
              </a:spcBef>
              <a:spcAft>
                <a:spcPts val="0"/>
              </a:spcAft>
              <a:buSzPts val="2500"/>
              <a:buFont typeface="Cinzel"/>
              <a:buNone/>
              <a:defRPr sz="2500">
                <a:latin typeface="Cinzel"/>
                <a:ea typeface="Cinzel"/>
                <a:cs typeface="Cinzel"/>
                <a:sym typeface="Cinzel"/>
              </a:defRPr>
            </a:lvl4pPr>
            <a:lvl5pPr lvl="4" algn="ctr" rtl="0">
              <a:lnSpc>
                <a:spcPct val="100000"/>
              </a:lnSpc>
              <a:spcBef>
                <a:spcPts val="0"/>
              </a:spcBef>
              <a:spcAft>
                <a:spcPts val="0"/>
              </a:spcAft>
              <a:buSzPts val="2500"/>
              <a:buFont typeface="Cinzel"/>
              <a:buNone/>
              <a:defRPr sz="2500">
                <a:latin typeface="Cinzel"/>
                <a:ea typeface="Cinzel"/>
                <a:cs typeface="Cinzel"/>
                <a:sym typeface="Cinzel"/>
              </a:defRPr>
            </a:lvl5pPr>
            <a:lvl6pPr lvl="5" algn="ctr" rtl="0">
              <a:lnSpc>
                <a:spcPct val="100000"/>
              </a:lnSpc>
              <a:spcBef>
                <a:spcPts val="0"/>
              </a:spcBef>
              <a:spcAft>
                <a:spcPts val="0"/>
              </a:spcAft>
              <a:buSzPts val="2500"/>
              <a:buFont typeface="Cinzel"/>
              <a:buNone/>
              <a:defRPr sz="2500">
                <a:latin typeface="Cinzel"/>
                <a:ea typeface="Cinzel"/>
                <a:cs typeface="Cinzel"/>
                <a:sym typeface="Cinzel"/>
              </a:defRPr>
            </a:lvl6pPr>
            <a:lvl7pPr lvl="6" algn="ctr" rtl="0">
              <a:lnSpc>
                <a:spcPct val="100000"/>
              </a:lnSpc>
              <a:spcBef>
                <a:spcPts val="0"/>
              </a:spcBef>
              <a:spcAft>
                <a:spcPts val="0"/>
              </a:spcAft>
              <a:buSzPts val="2500"/>
              <a:buFont typeface="Cinzel"/>
              <a:buNone/>
              <a:defRPr sz="2500">
                <a:latin typeface="Cinzel"/>
                <a:ea typeface="Cinzel"/>
                <a:cs typeface="Cinzel"/>
                <a:sym typeface="Cinzel"/>
              </a:defRPr>
            </a:lvl7pPr>
            <a:lvl8pPr lvl="7" algn="ctr" rtl="0">
              <a:lnSpc>
                <a:spcPct val="100000"/>
              </a:lnSpc>
              <a:spcBef>
                <a:spcPts val="0"/>
              </a:spcBef>
              <a:spcAft>
                <a:spcPts val="0"/>
              </a:spcAft>
              <a:buSzPts val="2500"/>
              <a:buFont typeface="Cinzel"/>
              <a:buNone/>
              <a:defRPr sz="2500">
                <a:latin typeface="Cinzel"/>
                <a:ea typeface="Cinzel"/>
                <a:cs typeface="Cinzel"/>
                <a:sym typeface="Cinzel"/>
              </a:defRPr>
            </a:lvl8pPr>
            <a:lvl9pPr lvl="8" algn="ctr" rtl="0">
              <a:lnSpc>
                <a:spcPct val="100000"/>
              </a:lnSpc>
              <a:spcBef>
                <a:spcPts val="0"/>
              </a:spcBef>
              <a:spcAft>
                <a:spcPts val="0"/>
              </a:spcAft>
              <a:buSzPts val="2500"/>
              <a:buFont typeface="Cinzel"/>
              <a:buNone/>
              <a:defRPr sz="2500">
                <a:latin typeface="Cinzel"/>
                <a:ea typeface="Cinzel"/>
                <a:cs typeface="Cinzel"/>
                <a:sym typeface="Cinzel"/>
              </a:defRPr>
            </a:lvl9pPr>
          </a:lstStyle>
          <a:p/>
        </p:txBody>
      </p:sp>
      <p:sp>
        <p:nvSpPr>
          <p:cNvPr id="1548" name="Google Shape;1548;p20"/>
          <p:cNvSpPr txBox="1"/>
          <p:nvPr>
            <p:ph type="subTitle" idx="3"/>
          </p:nvPr>
        </p:nvSpPr>
        <p:spPr>
          <a:xfrm>
            <a:off x="3340313" y="1585700"/>
            <a:ext cx="20841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49" name="Google Shape;1549;p20"/>
          <p:cNvSpPr txBox="1"/>
          <p:nvPr>
            <p:ph type="subTitle" idx="4"/>
          </p:nvPr>
        </p:nvSpPr>
        <p:spPr>
          <a:xfrm>
            <a:off x="3715488" y="3917877"/>
            <a:ext cx="20841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1550" name="Google Shape;1550;p20"/>
          <p:cNvGrpSpPr/>
          <p:nvPr/>
        </p:nvGrpSpPr>
        <p:grpSpPr>
          <a:xfrm flipH="1">
            <a:off x="5877590" y="1104707"/>
            <a:ext cx="2173154" cy="1799352"/>
            <a:chOff x="2210400" y="2558550"/>
            <a:chExt cx="971025" cy="804000"/>
          </a:xfrm>
        </p:grpSpPr>
        <p:sp>
          <p:nvSpPr>
            <p:cNvPr id="1551" name="Google Shape;1551;p20"/>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20"/>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20"/>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20"/>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20"/>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6" name="Google Shape;1556;p20"/>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7" name="Google Shape;1557;p20"/>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20"/>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59" name="Google Shape;1559;p20"/>
          <p:cNvSpPr/>
          <p:nvPr/>
        </p:nvSpPr>
        <p:spPr>
          <a:xfrm flipH="1">
            <a:off x="7193471" y="3414176"/>
            <a:ext cx="2676305" cy="2674800"/>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60" name="Google Shape;1560;p20"/>
          <p:cNvGrpSpPr/>
          <p:nvPr/>
        </p:nvGrpSpPr>
        <p:grpSpPr>
          <a:xfrm flipH="1">
            <a:off x="7341392" y="486066"/>
            <a:ext cx="1162531" cy="1161127"/>
            <a:chOff x="7253149" y="3334154"/>
            <a:chExt cx="1162531" cy="1161127"/>
          </a:xfrm>
        </p:grpSpPr>
        <p:sp>
          <p:nvSpPr>
            <p:cNvPr id="1561" name="Google Shape;1561;p20"/>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62" name="Google Shape;1562;p20"/>
            <p:cNvGrpSpPr/>
            <p:nvPr/>
          </p:nvGrpSpPr>
          <p:grpSpPr>
            <a:xfrm>
              <a:off x="7253149" y="3334154"/>
              <a:ext cx="1162531" cy="1161127"/>
              <a:chOff x="2651171" y="2397773"/>
              <a:chExt cx="2099568" cy="2097033"/>
            </a:xfrm>
          </p:grpSpPr>
          <p:sp>
            <p:nvSpPr>
              <p:cNvPr id="1563" name="Google Shape;1563;p20"/>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20"/>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565" name="Google Shape;1565;p20"/>
          <p:cNvGrpSpPr/>
          <p:nvPr/>
        </p:nvGrpSpPr>
        <p:grpSpPr>
          <a:xfrm flipH="1">
            <a:off x="1086090" y="2797107"/>
            <a:ext cx="2173154" cy="1799352"/>
            <a:chOff x="2210400" y="2558550"/>
            <a:chExt cx="971025" cy="804000"/>
          </a:xfrm>
        </p:grpSpPr>
        <p:sp>
          <p:nvSpPr>
            <p:cNvPr id="1566" name="Google Shape;1566;p20"/>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20"/>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20"/>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20"/>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20"/>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20"/>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20"/>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20"/>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74" name="Google Shape;1574;p20"/>
          <p:cNvSpPr/>
          <p:nvPr/>
        </p:nvSpPr>
        <p:spPr>
          <a:xfrm>
            <a:off x="846624" y="3917882"/>
            <a:ext cx="547132" cy="54876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20"/>
          <p:cNvSpPr/>
          <p:nvPr/>
        </p:nvSpPr>
        <p:spPr>
          <a:xfrm flipH="1">
            <a:off x="-704879" y="2682226"/>
            <a:ext cx="2676305" cy="2674800"/>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20"/>
          <p:cNvSpPr/>
          <p:nvPr>
            <p:ph type="pic" idx="5"/>
          </p:nvPr>
        </p:nvSpPr>
        <p:spPr>
          <a:xfrm flipH="1">
            <a:off x="769850" y="1253600"/>
            <a:ext cx="2676300" cy="2676300"/>
          </a:xfrm>
          <a:prstGeom prst="diamond">
            <a:avLst/>
          </a:prstGeom>
          <a:noFill/>
          <a:ln w="9525" cap="flat" cmpd="sng">
            <a:solidFill>
              <a:schemeClr val="dk1"/>
            </a:solidFill>
            <a:prstDash val="solid"/>
            <a:round/>
            <a:headEnd type="none" w="sm" len="sm"/>
            <a:tailEnd type="none" w="sm" len="sm"/>
          </a:ln>
        </p:spPr>
      </p:sp>
      <p:sp>
        <p:nvSpPr>
          <p:cNvPr id="1577" name="Google Shape;1577;p20"/>
          <p:cNvSpPr/>
          <p:nvPr>
            <p:ph type="pic" idx="6"/>
          </p:nvPr>
        </p:nvSpPr>
        <p:spPr>
          <a:xfrm>
            <a:off x="5707200" y="1939400"/>
            <a:ext cx="2676300" cy="2676300"/>
          </a:xfrm>
          <a:prstGeom prst="diamond">
            <a:avLst/>
          </a:prstGeom>
          <a:noFill/>
          <a:ln w="9525" cap="flat" cmpd="sng">
            <a:solidFill>
              <a:schemeClr val="dk1"/>
            </a:solidFill>
            <a:prstDash val="solid"/>
            <a:round/>
            <a:headEnd type="none" w="sm" len="sm"/>
            <a:tailEnd type="none" w="sm" len="sm"/>
          </a:ln>
        </p:spPr>
      </p:sp>
      <p:sp>
        <p:nvSpPr>
          <p:cNvPr id="1578" name="Google Shape;1578;p20"/>
          <p:cNvSpPr txBox="1"/>
          <p:nvPr>
            <p:ph type="title"/>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6" name="Shape 136"/>
        <p:cNvGrpSpPr/>
        <p:nvPr/>
      </p:nvGrpSpPr>
      <p:grpSpPr>
        <a:xfrm>
          <a:off x="0" y="0"/>
          <a:ext cx="0" cy="0"/>
          <a:chOff x="0" y="0"/>
          <a:chExt cx="0" cy="0"/>
        </a:xfrm>
      </p:grpSpPr>
      <p:sp>
        <p:nvSpPr>
          <p:cNvPr id="137" name="Google Shape;137;p3"/>
          <p:cNvSpPr txBox="1"/>
          <p:nvPr>
            <p:ph type="title"/>
          </p:nvPr>
        </p:nvSpPr>
        <p:spPr>
          <a:xfrm>
            <a:off x="5449425" y="1593575"/>
            <a:ext cx="2998800" cy="14025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138" name="Google Shape;138;p3"/>
          <p:cNvSpPr txBox="1"/>
          <p:nvPr>
            <p:ph type="subTitle" idx="1"/>
          </p:nvPr>
        </p:nvSpPr>
        <p:spPr>
          <a:xfrm>
            <a:off x="5449425" y="3203575"/>
            <a:ext cx="2998800" cy="604200"/>
          </a:xfrm>
          <a:prstGeom prst="rect">
            <a:avLst/>
          </a:prstGeom>
          <a:solidFill>
            <a:srgbClr val="00FFFF"/>
          </a:solidFill>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39" name="Google Shape;139;p3"/>
          <p:cNvSpPr txBox="1"/>
          <p:nvPr>
            <p:ph type="title" idx="2" hasCustomPrompt="1"/>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40" name="Google Shape;140;p3"/>
          <p:cNvGrpSpPr/>
          <p:nvPr/>
        </p:nvGrpSpPr>
        <p:grpSpPr>
          <a:xfrm rot="10800000" flipH="1">
            <a:off x="-1432565" y="-125795"/>
            <a:ext cx="4015313" cy="3884503"/>
            <a:chOff x="5440750" y="1669400"/>
            <a:chExt cx="971525" cy="939875"/>
          </a:xfrm>
        </p:grpSpPr>
        <p:sp>
          <p:nvSpPr>
            <p:cNvPr id="141" name="Google Shape;141;p3"/>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3"/>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3"/>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3"/>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3"/>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3"/>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3"/>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3"/>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3"/>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3"/>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3"/>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3"/>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3"/>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3"/>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3"/>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3"/>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3"/>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3"/>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3"/>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3"/>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3"/>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3"/>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3"/>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3"/>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3"/>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3"/>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3"/>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3"/>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3"/>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3"/>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3"/>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3"/>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3"/>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3"/>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3"/>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3"/>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3"/>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3"/>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3"/>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3"/>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3"/>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3"/>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3"/>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3"/>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3"/>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3"/>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3"/>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3"/>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3"/>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3"/>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3"/>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3"/>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3"/>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3"/>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3"/>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3"/>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3"/>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3"/>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3"/>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3"/>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3"/>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3"/>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3"/>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3"/>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3"/>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3"/>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3"/>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3"/>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3"/>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3"/>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3"/>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3"/>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3"/>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3"/>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3"/>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3"/>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3"/>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3"/>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3"/>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3"/>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3"/>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3"/>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3"/>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3"/>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3"/>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3"/>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3"/>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3"/>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3"/>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3"/>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3"/>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3"/>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3"/>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3"/>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3"/>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3"/>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3"/>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3"/>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3"/>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3"/>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3"/>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3"/>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3"/>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3"/>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3"/>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3"/>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3"/>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3"/>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3"/>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3"/>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3"/>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3"/>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3"/>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3"/>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3"/>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3"/>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3"/>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3"/>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3"/>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0" name="Google Shape;260;p3"/>
          <p:cNvGrpSpPr/>
          <p:nvPr/>
        </p:nvGrpSpPr>
        <p:grpSpPr>
          <a:xfrm>
            <a:off x="1147477" y="2947974"/>
            <a:ext cx="2872292" cy="2378232"/>
            <a:chOff x="2210400" y="2558550"/>
            <a:chExt cx="971025" cy="804000"/>
          </a:xfrm>
        </p:grpSpPr>
        <p:sp>
          <p:nvSpPr>
            <p:cNvPr id="261" name="Google Shape;261;p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9" name="Google Shape;269;p3"/>
          <p:cNvGrpSpPr/>
          <p:nvPr/>
        </p:nvGrpSpPr>
        <p:grpSpPr>
          <a:xfrm>
            <a:off x="1392756" y="169091"/>
            <a:ext cx="849275" cy="848250"/>
            <a:chOff x="2651171" y="2397773"/>
            <a:chExt cx="2099568" cy="2097033"/>
          </a:xfrm>
        </p:grpSpPr>
        <p:sp>
          <p:nvSpPr>
            <p:cNvPr id="270" name="Google Shape;270;p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579" name="Shape 1579"/>
        <p:cNvGrpSpPr/>
        <p:nvPr/>
      </p:nvGrpSpPr>
      <p:grpSpPr>
        <a:xfrm>
          <a:off x="0" y="0"/>
          <a:ext cx="0" cy="0"/>
          <a:chOff x="0" y="0"/>
          <a:chExt cx="0" cy="0"/>
        </a:xfrm>
      </p:grpSpPr>
      <p:sp>
        <p:nvSpPr>
          <p:cNvPr id="1580" name="Google Shape;1580;p21"/>
          <p:cNvSpPr txBox="1"/>
          <p:nvPr>
            <p:ph type="title"/>
          </p:nvPr>
        </p:nvSpPr>
        <p:spPr>
          <a:xfrm>
            <a:off x="923725" y="2409163"/>
            <a:ext cx="23364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581" name="Google Shape;1581;p21"/>
          <p:cNvSpPr txBox="1"/>
          <p:nvPr>
            <p:ph type="subTitle" idx="1"/>
          </p:nvPr>
        </p:nvSpPr>
        <p:spPr>
          <a:xfrm>
            <a:off x="923725" y="2866774"/>
            <a:ext cx="2336400" cy="8259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82" name="Google Shape;1582;p21"/>
          <p:cNvSpPr txBox="1"/>
          <p:nvPr>
            <p:ph type="title" idx="2"/>
          </p:nvPr>
        </p:nvSpPr>
        <p:spPr>
          <a:xfrm>
            <a:off x="3495375" y="2409213"/>
            <a:ext cx="23364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583" name="Google Shape;1583;p21"/>
          <p:cNvSpPr txBox="1"/>
          <p:nvPr>
            <p:ph type="subTitle" idx="3"/>
          </p:nvPr>
        </p:nvSpPr>
        <p:spPr>
          <a:xfrm>
            <a:off x="3495375" y="2866836"/>
            <a:ext cx="2336400" cy="8259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84" name="Google Shape;1584;p21"/>
          <p:cNvSpPr txBox="1"/>
          <p:nvPr>
            <p:ph type="title" idx="4"/>
          </p:nvPr>
        </p:nvSpPr>
        <p:spPr>
          <a:xfrm>
            <a:off x="6067025" y="2424163"/>
            <a:ext cx="23364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585" name="Google Shape;1585;p21"/>
          <p:cNvSpPr txBox="1"/>
          <p:nvPr>
            <p:ph type="subTitle" idx="5"/>
          </p:nvPr>
        </p:nvSpPr>
        <p:spPr>
          <a:xfrm>
            <a:off x="6067025" y="2882054"/>
            <a:ext cx="2336400" cy="8259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86" name="Google Shape;1586;p21"/>
          <p:cNvSpPr txBox="1"/>
          <p:nvPr>
            <p:ph type="title" idx="6"/>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587" name="Google Shape;1587;p21"/>
          <p:cNvGrpSpPr/>
          <p:nvPr/>
        </p:nvGrpSpPr>
        <p:grpSpPr>
          <a:xfrm>
            <a:off x="-1805843" y="2671162"/>
            <a:ext cx="3525470" cy="3874833"/>
            <a:chOff x="5440750" y="1541475"/>
            <a:chExt cx="971525" cy="1067800"/>
          </a:xfrm>
        </p:grpSpPr>
        <p:sp>
          <p:nvSpPr>
            <p:cNvPr id="1588" name="Google Shape;1588;p21"/>
            <p:cNvSpPr/>
            <p:nvPr/>
          </p:nvSpPr>
          <p:spPr>
            <a:xfrm>
              <a:off x="5853925" y="1541475"/>
              <a:ext cx="309425" cy="309425"/>
            </a:xfrm>
            <a:custGeom>
              <a:avLst/>
              <a:gdLst/>
              <a:ahLst/>
              <a:cxnLst/>
              <a:rect l="l" t="t" r="r" b="b"/>
              <a:pathLst>
                <a:path w="12377" h="12377" extrusionOk="0">
                  <a:moveTo>
                    <a:pt x="6179" y="0"/>
                  </a:moveTo>
                  <a:lnTo>
                    <a:pt x="0" y="6197"/>
                  </a:lnTo>
                  <a:lnTo>
                    <a:pt x="6179" y="12376"/>
                  </a:lnTo>
                  <a:lnTo>
                    <a:pt x="12376" y="6197"/>
                  </a:lnTo>
                  <a:lnTo>
                    <a:pt x="6179"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21"/>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21"/>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21"/>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21"/>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21"/>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21"/>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21"/>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21"/>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21"/>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21"/>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21"/>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21"/>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01" name="Google Shape;1601;p21"/>
          <p:cNvGrpSpPr/>
          <p:nvPr/>
        </p:nvGrpSpPr>
        <p:grpSpPr>
          <a:xfrm>
            <a:off x="4732692" y="3930646"/>
            <a:ext cx="2514088" cy="2081645"/>
            <a:chOff x="3573297" y="232872"/>
            <a:chExt cx="5470164" cy="4529254"/>
          </a:xfrm>
        </p:grpSpPr>
        <p:sp>
          <p:nvSpPr>
            <p:cNvPr id="1602" name="Google Shape;1602;p21"/>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21"/>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21"/>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21"/>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21"/>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21"/>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21"/>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21"/>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21"/>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21"/>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21"/>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21"/>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21"/>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21"/>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16" name="Google Shape;1616;p21"/>
          <p:cNvGrpSpPr/>
          <p:nvPr/>
        </p:nvGrpSpPr>
        <p:grpSpPr>
          <a:xfrm>
            <a:off x="-1241033" y="-976954"/>
            <a:ext cx="2514088" cy="2081645"/>
            <a:chOff x="3573297" y="232872"/>
            <a:chExt cx="5470164" cy="4529254"/>
          </a:xfrm>
        </p:grpSpPr>
        <p:sp>
          <p:nvSpPr>
            <p:cNvPr id="1617" name="Google Shape;1617;p21"/>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8" name="Google Shape;1618;p21"/>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21"/>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21"/>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1" name="Google Shape;1621;p21"/>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2" name="Google Shape;1622;p21"/>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3" name="Google Shape;1623;p21"/>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21"/>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25" name="Google Shape;1625;p21"/>
          <p:cNvGrpSpPr/>
          <p:nvPr/>
        </p:nvGrpSpPr>
        <p:grpSpPr>
          <a:xfrm>
            <a:off x="6717082" y="-1583801"/>
            <a:ext cx="3525470" cy="3874833"/>
            <a:chOff x="5440750" y="1541475"/>
            <a:chExt cx="971525" cy="1067800"/>
          </a:xfrm>
        </p:grpSpPr>
        <p:sp>
          <p:nvSpPr>
            <p:cNvPr id="1626" name="Google Shape;1626;p21"/>
            <p:cNvSpPr/>
            <p:nvPr/>
          </p:nvSpPr>
          <p:spPr>
            <a:xfrm>
              <a:off x="5853925" y="1541475"/>
              <a:ext cx="309425" cy="309425"/>
            </a:xfrm>
            <a:custGeom>
              <a:avLst/>
              <a:gdLst/>
              <a:ahLst/>
              <a:cxnLst/>
              <a:rect l="l" t="t" r="r" b="b"/>
              <a:pathLst>
                <a:path w="12377" h="12377" extrusionOk="0">
                  <a:moveTo>
                    <a:pt x="6179" y="0"/>
                  </a:moveTo>
                  <a:lnTo>
                    <a:pt x="0" y="6197"/>
                  </a:lnTo>
                  <a:lnTo>
                    <a:pt x="6179" y="12376"/>
                  </a:lnTo>
                  <a:lnTo>
                    <a:pt x="12376" y="6197"/>
                  </a:lnTo>
                  <a:lnTo>
                    <a:pt x="6179"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21"/>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21"/>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9" name="Google Shape;1629;p21"/>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21"/>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21"/>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2" name="Google Shape;1632;p21"/>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3" name="Google Shape;1633;p21"/>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21"/>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21"/>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21"/>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7" name="Google Shape;1637;p21"/>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8" name="Google Shape;1638;p21"/>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639" name="Shape 1639"/>
        <p:cNvGrpSpPr/>
        <p:nvPr/>
      </p:nvGrpSpPr>
      <p:grpSpPr>
        <a:xfrm>
          <a:off x="0" y="0"/>
          <a:ext cx="0" cy="0"/>
          <a:chOff x="0" y="0"/>
          <a:chExt cx="0" cy="0"/>
        </a:xfrm>
      </p:grpSpPr>
      <p:sp>
        <p:nvSpPr>
          <p:cNvPr id="1640" name="Google Shape;1640;p22"/>
          <p:cNvSpPr txBox="1"/>
          <p:nvPr>
            <p:ph type="title"/>
          </p:nvPr>
        </p:nvSpPr>
        <p:spPr>
          <a:xfrm>
            <a:off x="821800" y="1657713"/>
            <a:ext cx="2336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641" name="Google Shape;1641;p22"/>
          <p:cNvSpPr txBox="1"/>
          <p:nvPr>
            <p:ph type="subTitle" idx="1"/>
          </p:nvPr>
        </p:nvSpPr>
        <p:spPr>
          <a:xfrm>
            <a:off x="821800" y="2091854"/>
            <a:ext cx="2336400" cy="6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42" name="Google Shape;1642;p22"/>
          <p:cNvSpPr txBox="1"/>
          <p:nvPr>
            <p:ph type="title" idx="2"/>
          </p:nvPr>
        </p:nvSpPr>
        <p:spPr>
          <a:xfrm>
            <a:off x="3403800" y="1657713"/>
            <a:ext cx="2336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643" name="Google Shape;1643;p22"/>
          <p:cNvSpPr txBox="1"/>
          <p:nvPr>
            <p:ph type="subTitle" idx="3"/>
          </p:nvPr>
        </p:nvSpPr>
        <p:spPr>
          <a:xfrm>
            <a:off x="3403800" y="2091854"/>
            <a:ext cx="2336400" cy="6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44" name="Google Shape;1644;p22"/>
          <p:cNvSpPr txBox="1"/>
          <p:nvPr>
            <p:ph type="title" idx="4" hasCustomPrompt="1"/>
          </p:nvPr>
        </p:nvSpPr>
        <p:spPr>
          <a:xfrm>
            <a:off x="1090600" y="3081075"/>
            <a:ext cx="1798800" cy="8283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200"/>
              <a:buNone/>
              <a:defRPr sz="5000">
                <a:latin typeface="Space Grotesk Medium"/>
                <a:ea typeface="Space Grotesk Medium"/>
                <a:cs typeface="Space Grotesk Medium"/>
                <a:sym typeface="Space Grotesk Medium"/>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645" name="Google Shape;1645;p22"/>
          <p:cNvSpPr txBox="1"/>
          <p:nvPr>
            <p:ph type="title" idx="5" hasCustomPrompt="1"/>
          </p:nvPr>
        </p:nvSpPr>
        <p:spPr>
          <a:xfrm>
            <a:off x="6236975" y="3081075"/>
            <a:ext cx="1798800" cy="8283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200"/>
              <a:buNone/>
              <a:defRPr sz="5000">
                <a:latin typeface="Space Grotesk Medium"/>
                <a:ea typeface="Space Grotesk Medium"/>
                <a:cs typeface="Space Grotesk Medium"/>
                <a:sym typeface="Space Grotesk Medium"/>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646" name="Google Shape;1646;p22"/>
          <p:cNvSpPr txBox="1"/>
          <p:nvPr>
            <p:ph type="title" idx="6" hasCustomPrompt="1"/>
          </p:nvPr>
        </p:nvSpPr>
        <p:spPr>
          <a:xfrm>
            <a:off x="3672600" y="3081200"/>
            <a:ext cx="1798800" cy="8283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200"/>
              <a:buNone/>
              <a:defRPr sz="5000">
                <a:latin typeface="Space Grotesk Medium"/>
                <a:ea typeface="Space Grotesk Medium"/>
                <a:cs typeface="Space Grotesk Medium"/>
                <a:sym typeface="Space Grotesk Medium"/>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grpSp>
        <p:nvGrpSpPr>
          <p:cNvPr id="1647" name="Google Shape;1647;p22"/>
          <p:cNvGrpSpPr/>
          <p:nvPr/>
        </p:nvGrpSpPr>
        <p:grpSpPr>
          <a:xfrm rot="-5400000">
            <a:off x="-1579468" y="2703974"/>
            <a:ext cx="3525470" cy="3874833"/>
            <a:chOff x="5440750" y="1541475"/>
            <a:chExt cx="971525" cy="1067800"/>
          </a:xfrm>
        </p:grpSpPr>
        <p:sp>
          <p:nvSpPr>
            <p:cNvPr id="1648" name="Google Shape;1648;p22"/>
            <p:cNvSpPr/>
            <p:nvPr/>
          </p:nvSpPr>
          <p:spPr>
            <a:xfrm>
              <a:off x="5853925" y="1541475"/>
              <a:ext cx="309425" cy="309425"/>
            </a:xfrm>
            <a:custGeom>
              <a:avLst/>
              <a:gdLst/>
              <a:ahLst/>
              <a:cxnLst/>
              <a:rect l="l" t="t" r="r" b="b"/>
              <a:pathLst>
                <a:path w="12377" h="12377" extrusionOk="0">
                  <a:moveTo>
                    <a:pt x="6179" y="0"/>
                  </a:moveTo>
                  <a:lnTo>
                    <a:pt x="0" y="6197"/>
                  </a:lnTo>
                  <a:lnTo>
                    <a:pt x="6179" y="12376"/>
                  </a:lnTo>
                  <a:lnTo>
                    <a:pt x="12376" y="6197"/>
                  </a:lnTo>
                  <a:lnTo>
                    <a:pt x="6179"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22"/>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22"/>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22"/>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22"/>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22"/>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22"/>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22"/>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6" name="Google Shape;1656;p22"/>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7" name="Google Shape;1657;p22"/>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22"/>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22"/>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22"/>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1" name="Google Shape;1661;p22"/>
          <p:cNvGrpSpPr/>
          <p:nvPr/>
        </p:nvGrpSpPr>
        <p:grpSpPr>
          <a:xfrm rot="-5400000">
            <a:off x="6142857" y="-711076"/>
            <a:ext cx="3525470" cy="3874833"/>
            <a:chOff x="5440750" y="1541475"/>
            <a:chExt cx="971525" cy="1067800"/>
          </a:xfrm>
        </p:grpSpPr>
        <p:sp>
          <p:nvSpPr>
            <p:cNvPr id="1662" name="Google Shape;1662;p22"/>
            <p:cNvSpPr/>
            <p:nvPr/>
          </p:nvSpPr>
          <p:spPr>
            <a:xfrm>
              <a:off x="5853925" y="1541475"/>
              <a:ext cx="309425" cy="309425"/>
            </a:xfrm>
            <a:custGeom>
              <a:avLst/>
              <a:gdLst/>
              <a:ahLst/>
              <a:cxnLst/>
              <a:rect l="l" t="t" r="r" b="b"/>
              <a:pathLst>
                <a:path w="12377" h="12377" extrusionOk="0">
                  <a:moveTo>
                    <a:pt x="6179" y="0"/>
                  </a:moveTo>
                  <a:lnTo>
                    <a:pt x="0" y="6197"/>
                  </a:lnTo>
                  <a:lnTo>
                    <a:pt x="6179" y="12376"/>
                  </a:lnTo>
                  <a:lnTo>
                    <a:pt x="12376" y="6197"/>
                  </a:lnTo>
                  <a:lnTo>
                    <a:pt x="6179"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22"/>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22"/>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22"/>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22"/>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22"/>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22"/>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22"/>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22"/>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22"/>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22"/>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22"/>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22"/>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75" name="Google Shape;1675;p22"/>
          <p:cNvSpPr txBox="1"/>
          <p:nvPr>
            <p:ph type="title" idx="7"/>
          </p:nvPr>
        </p:nvSpPr>
        <p:spPr>
          <a:xfrm>
            <a:off x="5968175" y="1657713"/>
            <a:ext cx="2336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676" name="Google Shape;1676;p22"/>
          <p:cNvSpPr txBox="1"/>
          <p:nvPr>
            <p:ph type="subTitle" idx="8"/>
          </p:nvPr>
        </p:nvSpPr>
        <p:spPr>
          <a:xfrm>
            <a:off x="5968175" y="2091854"/>
            <a:ext cx="2336400" cy="6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77" name="Google Shape;1677;p22"/>
          <p:cNvSpPr txBox="1"/>
          <p:nvPr>
            <p:ph type="title" idx="9"/>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678" name="Shape 1678"/>
        <p:cNvGrpSpPr/>
        <p:nvPr/>
      </p:nvGrpSpPr>
      <p:grpSpPr>
        <a:xfrm>
          <a:off x="0" y="0"/>
          <a:ext cx="0" cy="0"/>
          <a:chOff x="0" y="0"/>
          <a:chExt cx="0" cy="0"/>
        </a:xfrm>
      </p:grpSpPr>
      <p:grpSp>
        <p:nvGrpSpPr>
          <p:cNvPr id="1679" name="Google Shape;1679;p23"/>
          <p:cNvGrpSpPr/>
          <p:nvPr/>
        </p:nvGrpSpPr>
        <p:grpSpPr>
          <a:xfrm>
            <a:off x="8057480" y="3530521"/>
            <a:ext cx="2514088" cy="2081645"/>
            <a:chOff x="3573297" y="232872"/>
            <a:chExt cx="5470164" cy="4529254"/>
          </a:xfrm>
        </p:grpSpPr>
        <p:sp>
          <p:nvSpPr>
            <p:cNvPr id="1680" name="Google Shape;1680;p23"/>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23"/>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23"/>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23"/>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4" name="Google Shape;1684;p23"/>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5" name="Google Shape;1685;p23"/>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23"/>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7" name="Google Shape;1687;p23"/>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8" name="Google Shape;1688;p23"/>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9" name="Google Shape;1689;p23"/>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0" name="Google Shape;1690;p23"/>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23"/>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23"/>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23"/>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23"/>
            <p:cNvSpPr/>
            <p:nvPr/>
          </p:nvSpPr>
          <p:spPr>
            <a:xfrm>
              <a:off x="7082735" y="2421428"/>
              <a:ext cx="2817" cy="4464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23"/>
            <p:cNvSpPr/>
            <p:nvPr/>
          </p:nvSpPr>
          <p:spPr>
            <a:xfrm>
              <a:off x="7085411" y="2418752"/>
              <a:ext cx="5352" cy="49996"/>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23"/>
            <p:cNvSpPr/>
            <p:nvPr/>
          </p:nvSpPr>
          <p:spPr>
            <a:xfrm>
              <a:off x="7090622" y="2416076"/>
              <a:ext cx="2817" cy="55207"/>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23"/>
            <p:cNvSpPr/>
            <p:nvPr/>
          </p:nvSpPr>
          <p:spPr>
            <a:xfrm>
              <a:off x="7093298" y="2413541"/>
              <a:ext cx="2817" cy="60418"/>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23"/>
            <p:cNvSpPr/>
            <p:nvPr/>
          </p:nvSpPr>
          <p:spPr>
            <a:xfrm>
              <a:off x="7095973" y="2410866"/>
              <a:ext cx="2676" cy="65629"/>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23"/>
            <p:cNvSpPr/>
            <p:nvPr/>
          </p:nvSpPr>
          <p:spPr>
            <a:xfrm>
              <a:off x="7098508" y="2405655"/>
              <a:ext cx="2817" cy="73516"/>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23"/>
            <p:cNvSpPr/>
            <p:nvPr/>
          </p:nvSpPr>
          <p:spPr>
            <a:xfrm>
              <a:off x="7101184" y="2402979"/>
              <a:ext cx="2676" cy="81403"/>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23"/>
            <p:cNvSpPr/>
            <p:nvPr/>
          </p:nvSpPr>
          <p:spPr>
            <a:xfrm>
              <a:off x="7103719" y="2400444"/>
              <a:ext cx="5493" cy="86614"/>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02" name="Google Shape;1702;p23"/>
          <p:cNvGrpSpPr/>
          <p:nvPr/>
        </p:nvGrpSpPr>
        <p:grpSpPr>
          <a:xfrm>
            <a:off x="-2292835" y="-60870"/>
            <a:ext cx="4084025" cy="3381541"/>
            <a:chOff x="3573297" y="232872"/>
            <a:chExt cx="5470164" cy="4529254"/>
          </a:xfrm>
        </p:grpSpPr>
        <p:sp>
          <p:nvSpPr>
            <p:cNvPr id="1703" name="Google Shape;1703;p23"/>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23"/>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23"/>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23"/>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23"/>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23"/>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23"/>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23"/>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11" name="Google Shape;1711;p23"/>
          <p:cNvGrpSpPr/>
          <p:nvPr/>
        </p:nvGrpSpPr>
        <p:grpSpPr>
          <a:xfrm flipH="1">
            <a:off x="7185910" y="-217751"/>
            <a:ext cx="2872292" cy="2378232"/>
            <a:chOff x="2210400" y="2558550"/>
            <a:chExt cx="971025" cy="804000"/>
          </a:xfrm>
        </p:grpSpPr>
        <p:sp>
          <p:nvSpPr>
            <p:cNvPr id="1712" name="Google Shape;1712;p2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2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2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2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2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2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2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2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20" name="Google Shape;1720;p23"/>
          <p:cNvSpPr/>
          <p:nvPr/>
        </p:nvSpPr>
        <p:spPr>
          <a:xfrm flipH="1">
            <a:off x="8817412" y="111341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21" name="Google Shape;1721;p23"/>
          <p:cNvGrpSpPr/>
          <p:nvPr/>
        </p:nvGrpSpPr>
        <p:grpSpPr>
          <a:xfrm>
            <a:off x="7581510" y="-9"/>
            <a:ext cx="849275" cy="848250"/>
            <a:chOff x="8751122" y="1283566"/>
            <a:chExt cx="849275" cy="848250"/>
          </a:xfrm>
        </p:grpSpPr>
        <p:sp>
          <p:nvSpPr>
            <p:cNvPr id="1722" name="Google Shape;1722;p23"/>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23" name="Google Shape;1723;p23"/>
            <p:cNvGrpSpPr/>
            <p:nvPr/>
          </p:nvGrpSpPr>
          <p:grpSpPr>
            <a:xfrm flipH="1">
              <a:off x="8751122" y="1283566"/>
              <a:ext cx="849275" cy="848250"/>
              <a:chOff x="2651171" y="2397773"/>
              <a:chExt cx="2099568" cy="2097033"/>
            </a:xfrm>
          </p:grpSpPr>
          <p:sp>
            <p:nvSpPr>
              <p:cNvPr id="1724" name="Google Shape;1724;p2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2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26" name="Google Shape;1726;p23"/>
          <p:cNvGrpSpPr/>
          <p:nvPr/>
        </p:nvGrpSpPr>
        <p:grpSpPr>
          <a:xfrm>
            <a:off x="-1209358" y="2362946"/>
            <a:ext cx="2514088" cy="2081645"/>
            <a:chOff x="3573297" y="232872"/>
            <a:chExt cx="5470164" cy="4529254"/>
          </a:xfrm>
        </p:grpSpPr>
        <p:sp>
          <p:nvSpPr>
            <p:cNvPr id="1727" name="Google Shape;1727;p23"/>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23"/>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23"/>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23"/>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23"/>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23"/>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23"/>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23"/>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35" name="Google Shape;1735;p23"/>
          <p:cNvGrpSpPr/>
          <p:nvPr/>
        </p:nvGrpSpPr>
        <p:grpSpPr>
          <a:xfrm>
            <a:off x="8197422" y="4147216"/>
            <a:ext cx="849275" cy="848250"/>
            <a:chOff x="8751122" y="1283566"/>
            <a:chExt cx="849275" cy="848250"/>
          </a:xfrm>
        </p:grpSpPr>
        <p:sp>
          <p:nvSpPr>
            <p:cNvPr id="1736" name="Google Shape;1736;p23"/>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37" name="Google Shape;1737;p23"/>
            <p:cNvGrpSpPr/>
            <p:nvPr/>
          </p:nvGrpSpPr>
          <p:grpSpPr>
            <a:xfrm flipH="1">
              <a:off x="8751122" y="1283566"/>
              <a:ext cx="849275" cy="848250"/>
              <a:chOff x="2651171" y="2397773"/>
              <a:chExt cx="2099568" cy="2097033"/>
            </a:xfrm>
          </p:grpSpPr>
          <p:sp>
            <p:nvSpPr>
              <p:cNvPr id="1738" name="Google Shape;1738;p2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2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740" name="Google Shape;1740;p23"/>
          <p:cNvSpPr/>
          <p:nvPr/>
        </p:nvSpPr>
        <p:spPr>
          <a:xfrm>
            <a:off x="46319" y="2327646"/>
            <a:ext cx="801132" cy="801132"/>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23"/>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742" name="Google Shape;1742;p23"/>
          <p:cNvSpPr txBox="1"/>
          <p:nvPr>
            <p:ph type="title" idx="2"/>
          </p:nvPr>
        </p:nvSpPr>
        <p:spPr>
          <a:xfrm>
            <a:off x="1195863" y="1835250"/>
            <a:ext cx="28671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atin typeface="Space Grotesk Medium"/>
                <a:ea typeface="Space Grotesk Medium"/>
                <a:cs typeface="Space Grotesk Medium"/>
                <a:sym typeface="Space Grotesk Medium"/>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743" name="Google Shape;1743;p23"/>
          <p:cNvSpPr txBox="1"/>
          <p:nvPr>
            <p:ph type="subTitle" idx="1"/>
          </p:nvPr>
        </p:nvSpPr>
        <p:spPr>
          <a:xfrm>
            <a:off x="1195825" y="2278700"/>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44" name="Google Shape;1744;p23"/>
          <p:cNvSpPr txBox="1"/>
          <p:nvPr>
            <p:ph type="title" idx="3"/>
          </p:nvPr>
        </p:nvSpPr>
        <p:spPr>
          <a:xfrm>
            <a:off x="5081043" y="1835250"/>
            <a:ext cx="28671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atin typeface="Space Grotesk Medium"/>
                <a:ea typeface="Space Grotesk Medium"/>
                <a:cs typeface="Space Grotesk Medium"/>
                <a:sym typeface="Space Grotesk Medium"/>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745" name="Google Shape;1745;p23"/>
          <p:cNvSpPr txBox="1"/>
          <p:nvPr>
            <p:ph type="subTitle" idx="4"/>
          </p:nvPr>
        </p:nvSpPr>
        <p:spPr>
          <a:xfrm>
            <a:off x="5081005" y="2278700"/>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46" name="Google Shape;1746;p23"/>
          <p:cNvSpPr txBox="1"/>
          <p:nvPr>
            <p:ph type="title" idx="5"/>
          </p:nvPr>
        </p:nvSpPr>
        <p:spPr>
          <a:xfrm>
            <a:off x="1195850" y="3619525"/>
            <a:ext cx="28671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atin typeface="Space Grotesk Medium"/>
                <a:ea typeface="Space Grotesk Medium"/>
                <a:cs typeface="Space Grotesk Medium"/>
                <a:sym typeface="Space Grotesk Medium"/>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747" name="Google Shape;1747;p23"/>
          <p:cNvSpPr txBox="1"/>
          <p:nvPr>
            <p:ph type="subTitle" idx="6"/>
          </p:nvPr>
        </p:nvSpPr>
        <p:spPr>
          <a:xfrm>
            <a:off x="1195813" y="40629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48" name="Google Shape;1748;p23"/>
          <p:cNvSpPr txBox="1"/>
          <p:nvPr>
            <p:ph type="title" idx="7"/>
          </p:nvPr>
        </p:nvSpPr>
        <p:spPr>
          <a:xfrm>
            <a:off x="5081030" y="3619525"/>
            <a:ext cx="28671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atin typeface="Space Grotesk Medium"/>
                <a:ea typeface="Space Grotesk Medium"/>
                <a:cs typeface="Space Grotesk Medium"/>
                <a:sym typeface="Space Grotesk Medium"/>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749" name="Google Shape;1749;p23"/>
          <p:cNvSpPr txBox="1"/>
          <p:nvPr>
            <p:ph type="subTitle" idx="8"/>
          </p:nvPr>
        </p:nvSpPr>
        <p:spPr>
          <a:xfrm>
            <a:off x="5080993" y="40629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1">
  <p:cSld name="BLANK_1_1_1_1_3">
    <p:spTree>
      <p:nvGrpSpPr>
        <p:cNvPr id="1750" name="Shape 1750"/>
        <p:cNvGrpSpPr/>
        <p:nvPr/>
      </p:nvGrpSpPr>
      <p:grpSpPr>
        <a:xfrm>
          <a:off x="0" y="0"/>
          <a:ext cx="0" cy="0"/>
          <a:chOff x="0" y="0"/>
          <a:chExt cx="0" cy="0"/>
        </a:xfrm>
      </p:grpSpPr>
      <p:sp>
        <p:nvSpPr>
          <p:cNvPr id="1751" name="Google Shape;1751;p24"/>
          <p:cNvSpPr txBox="1"/>
          <p:nvPr>
            <p:ph type="title"/>
          </p:nvPr>
        </p:nvSpPr>
        <p:spPr>
          <a:xfrm>
            <a:off x="1653086" y="1481125"/>
            <a:ext cx="2653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752" name="Google Shape;1752;p24"/>
          <p:cNvSpPr txBox="1"/>
          <p:nvPr>
            <p:ph type="subTitle" idx="1"/>
          </p:nvPr>
        </p:nvSpPr>
        <p:spPr>
          <a:xfrm>
            <a:off x="1653074" y="1907369"/>
            <a:ext cx="2653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53" name="Google Shape;1753;p24"/>
          <p:cNvSpPr txBox="1"/>
          <p:nvPr>
            <p:ph type="title" idx="2"/>
          </p:nvPr>
        </p:nvSpPr>
        <p:spPr>
          <a:xfrm>
            <a:off x="5570882" y="1481125"/>
            <a:ext cx="2653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754" name="Google Shape;1754;p24"/>
          <p:cNvSpPr txBox="1"/>
          <p:nvPr>
            <p:ph type="subTitle" idx="3"/>
          </p:nvPr>
        </p:nvSpPr>
        <p:spPr>
          <a:xfrm>
            <a:off x="5570875" y="1907500"/>
            <a:ext cx="2653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1755" name="Google Shape;1755;p24"/>
          <p:cNvGrpSpPr/>
          <p:nvPr/>
        </p:nvGrpSpPr>
        <p:grpSpPr>
          <a:xfrm>
            <a:off x="-534234" y="2591589"/>
            <a:ext cx="3563418" cy="3276021"/>
            <a:chOff x="4765450" y="2817950"/>
            <a:chExt cx="894275" cy="822150"/>
          </a:xfrm>
        </p:grpSpPr>
        <p:sp>
          <p:nvSpPr>
            <p:cNvPr id="1756" name="Google Shape;1756;p24"/>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24"/>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24"/>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24"/>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60" name="Google Shape;1760;p24"/>
          <p:cNvGrpSpPr/>
          <p:nvPr/>
        </p:nvGrpSpPr>
        <p:grpSpPr>
          <a:xfrm>
            <a:off x="666212" y="4424016"/>
            <a:ext cx="1162531" cy="1161127"/>
            <a:chOff x="7253149" y="3334154"/>
            <a:chExt cx="1162531" cy="1161127"/>
          </a:xfrm>
        </p:grpSpPr>
        <p:sp>
          <p:nvSpPr>
            <p:cNvPr id="1761" name="Google Shape;1761;p24"/>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62" name="Google Shape;1762;p24"/>
            <p:cNvGrpSpPr/>
            <p:nvPr/>
          </p:nvGrpSpPr>
          <p:grpSpPr>
            <a:xfrm>
              <a:off x="7253149" y="3334154"/>
              <a:ext cx="1162531" cy="1161127"/>
              <a:chOff x="2651171" y="2397773"/>
              <a:chExt cx="2099568" cy="2097033"/>
            </a:xfrm>
          </p:grpSpPr>
          <p:sp>
            <p:nvSpPr>
              <p:cNvPr id="1763" name="Google Shape;1763;p24"/>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24"/>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65" name="Google Shape;1765;p24"/>
          <p:cNvGrpSpPr/>
          <p:nvPr/>
        </p:nvGrpSpPr>
        <p:grpSpPr>
          <a:xfrm>
            <a:off x="7582096" y="290150"/>
            <a:ext cx="1162705" cy="962710"/>
            <a:chOff x="2210400" y="2558550"/>
            <a:chExt cx="971025" cy="804000"/>
          </a:xfrm>
        </p:grpSpPr>
        <p:sp>
          <p:nvSpPr>
            <p:cNvPr id="1766" name="Google Shape;1766;p2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2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2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2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2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2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2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2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74" name="Google Shape;1774;p24"/>
          <p:cNvGrpSpPr/>
          <p:nvPr/>
        </p:nvGrpSpPr>
        <p:grpSpPr>
          <a:xfrm>
            <a:off x="7415915" y="125143"/>
            <a:ext cx="3960194" cy="4417325"/>
            <a:chOff x="4665875" y="2544104"/>
            <a:chExt cx="993850" cy="1108571"/>
          </a:xfrm>
        </p:grpSpPr>
        <p:sp>
          <p:nvSpPr>
            <p:cNvPr id="1775" name="Google Shape;1775;p24"/>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24"/>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24"/>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24"/>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24"/>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24"/>
            <p:cNvSpPr/>
            <p:nvPr/>
          </p:nvSpPr>
          <p:spPr>
            <a:xfrm>
              <a:off x="4665875" y="2544104"/>
              <a:ext cx="316425" cy="316425"/>
            </a:xfrm>
            <a:custGeom>
              <a:avLst/>
              <a:gdLst/>
              <a:ahLst/>
              <a:cxnLst/>
              <a:rect l="l" t="t" r="r" b="b"/>
              <a:pathLst>
                <a:path w="12657" h="12657" extrusionOk="0">
                  <a:moveTo>
                    <a:pt x="6329" y="1"/>
                  </a:moveTo>
                  <a:lnTo>
                    <a:pt x="1" y="6328"/>
                  </a:lnTo>
                  <a:lnTo>
                    <a:pt x="6329" y="12656"/>
                  </a:lnTo>
                  <a:lnTo>
                    <a:pt x="12656" y="6328"/>
                  </a:lnTo>
                  <a:lnTo>
                    <a:pt x="632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24"/>
            <p:cNvSpPr/>
            <p:nvPr/>
          </p:nvSpPr>
          <p:spPr>
            <a:xfrm>
              <a:off x="4920850" y="3013825"/>
              <a:ext cx="358275" cy="358275"/>
            </a:xfrm>
            <a:custGeom>
              <a:avLst/>
              <a:gdLst/>
              <a:ahLst/>
              <a:cxnLst/>
              <a:rect l="l" t="t" r="r" b="b"/>
              <a:pathLst>
                <a:path w="14331" h="14331" extrusionOk="0">
                  <a:moveTo>
                    <a:pt x="7165" y="1"/>
                  </a:moveTo>
                  <a:lnTo>
                    <a:pt x="0" y="7166"/>
                  </a:lnTo>
                  <a:lnTo>
                    <a:pt x="7165" y="14331"/>
                  </a:lnTo>
                  <a:lnTo>
                    <a:pt x="14331" y="7166"/>
                  </a:lnTo>
                  <a:lnTo>
                    <a:pt x="7165"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24"/>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24"/>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84" name="Google Shape;1784;p24"/>
          <p:cNvSpPr txBox="1"/>
          <p:nvPr>
            <p:ph type="title" idx="4"/>
          </p:nvPr>
        </p:nvSpPr>
        <p:spPr>
          <a:xfrm>
            <a:off x="1653086" y="3186485"/>
            <a:ext cx="2653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785" name="Google Shape;1785;p24"/>
          <p:cNvSpPr txBox="1"/>
          <p:nvPr>
            <p:ph type="subTitle" idx="5"/>
          </p:nvPr>
        </p:nvSpPr>
        <p:spPr>
          <a:xfrm>
            <a:off x="1653074" y="3629949"/>
            <a:ext cx="2653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86" name="Google Shape;1786;p24"/>
          <p:cNvSpPr txBox="1"/>
          <p:nvPr>
            <p:ph type="title" idx="6"/>
          </p:nvPr>
        </p:nvSpPr>
        <p:spPr>
          <a:xfrm>
            <a:off x="5570882" y="3186613"/>
            <a:ext cx="2653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787" name="Google Shape;1787;p24"/>
          <p:cNvSpPr txBox="1"/>
          <p:nvPr>
            <p:ph type="subTitle" idx="7"/>
          </p:nvPr>
        </p:nvSpPr>
        <p:spPr>
          <a:xfrm>
            <a:off x="5570875" y="3630075"/>
            <a:ext cx="2653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88" name="Google Shape;1788;p24"/>
          <p:cNvSpPr txBox="1"/>
          <p:nvPr>
            <p:ph type="title" idx="8"/>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1">
  <p:cSld name="TITLE_AND_BODY_1">
    <p:spTree>
      <p:nvGrpSpPr>
        <p:cNvPr id="1789" name="Shape 1789"/>
        <p:cNvGrpSpPr/>
        <p:nvPr/>
      </p:nvGrpSpPr>
      <p:grpSpPr>
        <a:xfrm>
          <a:off x="0" y="0"/>
          <a:ext cx="0" cy="0"/>
          <a:chOff x="0" y="0"/>
          <a:chExt cx="0" cy="0"/>
        </a:xfrm>
      </p:grpSpPr>
      <p:sp>
        <p:nvSpPr>
          <p:cNvPr id="1790" name="Google Shape;1790;p25"/>
          <p:cNvSpPr txBox="1"/>
          <p:nvPr>
            <p:ph type="title"/>
          </p:nvPr>
        </p:nvSpPr>
        <p:spPr>
          <a:xfrm>
            <a:off x="713225" y="1018600"/>
            <a:ext cx="45699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791" name="Google Shape;1791;p25"/>
          <p:cNvSpPr txBox="1"/>
          <p:nvPr>
            <p:ph type="body" idx="1"/>
          </p:nvPr>
        </p:nvSpPr>
        <p:spPr>
          <a:xfrm>
            <a:off x="713225" y="1672700"/>
            <a:ext cx="4569900" cy="26706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AutoNum type="arabicPeriod"/>
              <a:defRPr sz="1400"/>
            </a:lvl1pPr>
            <a:lvl2pPr marL="914400" lvl="1" indent="-317500" rtl="0">
              <a:spcBef>
                <a:spcPts val="0"/>
              </a:spcBef>
              <a:spcAft>
                <a:spcPts val="0"/>
              </a:spcAft>
              <a:buSzPts val="1400"/>
              <a:buAutoNum type="alphaLcPeriod"/>
              <a:defRPr/>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0"/>
              </a:spcBef>
              <a:spcAft>
                <a:spcPts val="0"/>
              </a:spcAft>
              <a:buSzPts val="1400"/>
              <a:buAutoNum type="alphaLcPeriod"/>
              <a:defRPr/>
            </a:lvl5pPr>
            <a:lvl6pPr marL="2743200" lvl="5" indent="-317500" rtl="0">
              <a:spcBef>
                <a:spcPts val="0"/>
              </a:spcBef>
              <a:spcAft>
                <a:spcPts val="0"/>
              </a:spcAft>
              <a:buSzPts val="1400"/>
              <a:buAutoNum type="romanLcPeriod"/>
              <a:defRPr/>
            </a:lvl6pPr>
            <a:lvl7pPr marL="3200400" lvl="6" indent="-317500" rtl="0">
              <a:spcBef>
                <a:spcPts val="0"/>
              </a:spcBef>
              <a:spcAft>
                <a:spcPts val="0"/>
              </a:spcAft>
              <a:buSzPts val="1400"/>
              <a:buAutoNum type="arabicPeriod"/>
              <a:defRPr/>
            </a:lvl7pPr>
            <a:lvl8pPr marL="3657600" lvl="7" indent="-317500" rtl="0">
              <a:spcBef>
                <a:spcPts val="0"/>
              </a:spcBef>
              <a:spcAft>
                <a:spcPts val="0"/>
              </a:spcAft>
              <a:buSzPts val="1400"/>
              <a:buAutoNum type="alphaLcPeriod"/>
              <a:defRPr/>
            </a:lvl8pPr>
            <a:lvl9pPr marL="4114800" lvl="8" indent="-317500" rtl="0">
              <a:spcBef>
                <a:spcPts val="0"/>
              </a:spcBef>
              <a:spcAft>
                <a:spcPts val="0"/>
              </a:spcAft>
              <a:buSzPts val="1400"/>
              <a:buAutoNum type="romanLcPeriod"/>
              <a:defRPr/>
            </a:lvl9pPr>
          </a:lstStyle>
          <a:p/>
        </p:txBody>
      </p:sp>
      <p:grpSp>
        <p:nvGrpSpPr>
          <p:cNvPr id="1792" name="Google Shape;1792;p25"/>
          <p:cNvGrpSpPr/>
          <p:nvPr/>
        </p:nvGrpSpPr>
        <p:grpSpPr>
          <a:xfrm>
            <a:off x="3375010" y="4156462"/>
            <a:ext cx="2872292" cy="2378232"/>
            <a:chOff x="2210400" y="2558550"/>
            <a:chExt cx="971025" cy="804000"/>
          </a:xfrm>
        </p:grpSpPr>
        <p:sp>
          <p:nvSpPr>
            <p:cNvPr id="1793" name="Google Shape;1793;p25"/>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25"/>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25"/>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25"/>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25"/>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25"/>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25"/>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25"/>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01" name="Google Shape;1801;p25"/>
          <p:cNvGrpSpPr/>
          <p:nvPr/>
        </p:nvGrpSpPr>
        <p:grpSpPr>
          <a:xfrm>
            <a:off x="5436129" y="2765943"/>
            <a:ext cx="3039902" cy="2515875"/>
            <a:chOff x="5440750" y="1669400"/>
            <a:chExt cx="971525" cy="804025"/>
          </a:xfrm>
        </p:grpSpPr>
        <p:sp>
          <p:nvSpPr>
            <p:cNvPr id="1802" name="Google Shape;1802;p25"/>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25"/>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25"/>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25"/>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25"/>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25"/>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25"/>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25"/>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25"/>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25"/>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25"/>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25"/>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25"/>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25"/>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25"/>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25"/>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25"/>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25"/>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25"/>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25"/>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25"/>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25"/>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25"/>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25"/>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25"/>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25"/>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25"/>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25"/>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25"/>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25"/>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25"/>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25"/>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25"/>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25"/>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25"/>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25"/>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25"/>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25"/>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25"/>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25"/>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25"/>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25"/>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25"/>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25"/>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25"/>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25"/>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25"/>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25"/>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25"/>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25"/>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25"/>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25"/>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25"/>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25"/>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25"/>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25"/>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25"/>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25"/>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25"/>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25"/>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25"/>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863;p25"/>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864;p25"/>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5" name="Google Shape;1865;p25"/>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6" name="Google Shape;1866;p25"/>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25"/>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8" name="Google Shape;1868;p25"/>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869;p25"/>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25"/>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25"/>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872;p25"/>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25"/>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25"/>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25"/>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25"/>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25"/>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25"/>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25"/>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25"/>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25"/>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25"/>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25"/>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4" name="Google Shape;1884;p25"/>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5" name="Google Shape;1885;p25"/>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6" name="Google Shape;1886;p25"/>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25"/>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8" name="Google Shape;1888;p25"/>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9" name="Google Shape;1889;p25"/>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25"/>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1" name="Google Shape;1891;p25"/>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2" name="Google Shape;1892;p25"/>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3" name="Google Shape;1893;p25"/>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4" name="Google Shape;1894;p25"/>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5" name="Google Shape;1895;p25"/>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6" name="Google Shape;1896;p25"/>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7" name="Google Shape;1897;p25"/>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8" name="Google Shape;1898;p25"/>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25"/>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0" name="Google Shape;1900;p25"/>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1" name="Google Shape;1901;p25"/>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2" name="Google Shape;1902;p25"/>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25"/>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25"/>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5" name="Google Shape;1905;p25"/>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6" name="Google Shape;1906;p25"/>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25"/>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908;p25"/>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9" name="Google Shape;1909;p25"/>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0" name="Google Shape;1910;p25"/>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1" name="Google Shape;1911;p25"/>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25"/>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25"/>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4" name="Google Shape;1914;p25"/>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5" name="Google Shape;1915;p25"/>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6" name="Google Shape;1916;p25"/>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7" name="Google Shape;1917;p25"/>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8" name="Google Shape;1918;p25"/>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9" name="Google Shape;1919;p25"/>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20" name="Google Shape;1920;p25"/>
          <p:cNvGrpSpPr/>
          <p:nvPr/>
        </p:nvGrpSpPr>
        <p:grpSpPr>
          <a:xfrm rot="10800000">
            <a:off x="6885085" y="981458"/>
            <a:ext cx="2872292" cy="2378232"/>
            <a:chOff x="2210400" y="2558550"/>
            <a:chExt cx="971025" cy="804000"/>
          </a:xfrm>
        </p:grpSpPr>
        <p:sp>
          <p:nvSpPr>
            <p:cNvPr id="1921" name="Google Shape;1921;p25"/>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2" name="Google Shape;1922;p25"/>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3" name="Google Shape;1923;p25"/>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4" name="Google Shape;1924;p25"/>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5" name="Google Shape;1925;p25"/>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6" name="Google Shape;1926;p25"/>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7" name="Google Shape;1927;p25"/>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8" name="Google Shape;1928;p25"/>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29" name="Google Shape;1929;p25"/>
          <p:cNvGrpSpPr/>
          <p:nvPr/>
        </p:nvGrpSpPr>
        <p:grpSpPr>
          <a:xfrm rot="10800000" flipH="1">
            <a:off x="7119499" y="-16579"/>
            <a:ext cx="1162531" cy="1161127"/>
            <a:chOff x="2651171" y="2397773"/>
            <a:chExt cx="2099568" cy="2097033"/>
          </a:xfrm>
        </p:grpSpPr>
        <p:sp>
          <p:nvSpPr>
            <p:cNvPr id="1930" name="Google Shape;1930;p25"/>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1" name="Google Shape;1931;p25"/>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32" name="Google Shape;1932;p25"/>
          <p:cNvSpPr/>
          <p:nvPr/>
        </p:nvSpPr>
        <p:spPr>
          <a:xfrm rot="10800000">
            <a:off x="6247296" y="2814225"/>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3" name="Google Shape;1933;p25"/>
          <p:cNvSpPr/>
          <p:nvPr/>
        </p:nvSpPr>
        <p:spPr>
          <a:xfrm>
            <a:off x="6247300" y="254259"/>
            <a:ext cx="968191" cy="968222"/>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934" name="Shape 1934"/>
        <p:cNvGrpSpPr/>
        <p:nvPr/>
      </p:nvGrpSpPr>
      <p:grpSpPr>
        <a:xfrm>
          <a:off x="0" y="0"/>
          <a:ext cx="0" cy="0"/>
          <a:chOff x="0" y="0"/>
          <a:chExt cx="0" cy="0"/>
        </a:xfrm>
      </p:grpSpPr>
      <p:grpSp>
        <p:nvGrpSpPr>
          <p:cNvPr id="1935" name="Google Shape;1935;p26"/>
          <p:cNvGrpSpPr/>
          <p:nvPr/>
        </p:nvGrpSpPr>
        <p:grpSpPr>
          <a:xfrm>
            <a:off x="2787991" y="1287889"/>
            <a:ext cx="3563418" cy="3276021"/>
            <a:chOff x="4765450" y="2817950"/>
            <a:chExt cx="894275" cy="822150"/>
          </a:xfrm>
        </p:grpSpPr>
        <p:sp>
          <p:nvSpPr>
            <p:cNvPr id="1936" name="Google Shape;1936;p26"/>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7" name="Google Shape;1937;p26"/>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8" name="Google Shape;1938;p26"/>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9" name="Google Shape;1939;p26"/>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40" name="Google Shape;1940;p26"/>
          <p:cNvGrpSpPr/>
          <p:nvPr/>
        </p:nvGrpSpPr>
        <p:grpSpPr>
          <a:xfrm>
            <a:off x="7185910" y="-217751"/>
            <a:ext cx="2872292" cy="2378232"/>
            <a:chOff x="2210400" y="2558550"/>
            <a:chExt cx="971025" cy="804000"/>
          </a:xfrm>
        </p:grpSpPr>
        <p:sp>
          <p:nvSpPr>
            <p:cNvPr id="1941" name="Google Shape;1941;p26"/>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2" name="Google Shape;1942;p26"/>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943;p26"/>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944;p26"/>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5" name="Google Shape;1945;p26"/>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6" name="Google Shape;1946;p26"/>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7" name="Google Shape;1947;p26"/>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8" name="Google Shape;1948;p26"/>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49" name="Google Shape;1949;p26"/>
          <p:cNvGrpSpPr/>
          <p:nvPr/>
        </p:nvGrpSpPr>
        <p:grpSpPr>
          <a:xfrm flipH="1">
            <a:off x="8813326" y="-9"/>
            <a:ext cx="849275" cy="848250"/>
            <a:chOff x="8751122" y="1283566"/>
            <a:chExt cx="849275" cy="848250"/>
          </a:xfrm>
        </p:grpSpPr>
        <p:sp>
          <p:nvSpPr>
            <p:cNvPr id="1950" name="Google Shape;1950;p26"/>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51" name="Google Shape;1951;p26"/>
            <p:cNvGrpSpPr/>
            <p:nvPr/>
          </p:nvGrpSpPr>
          <p:grpSpPr>
            <a:xfrm flipH="1">
              <a:off x="8751122" y="1283566"/>
              <a:ext cx="849275" cy="848250"/>
              <a:chOff x="2651171" y="2397773"/>
              <a:chExt cx="2099568" cy="2097033"/>
            </a:xfrm>
          </p:grpSpPr>
          <p:sp>
            <p:nvSpPr>
              <p:cNvPr id="1952" name="Google Shape;1952;p26"/>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3" name="Google Shape;1953;p26"/>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954" name="Google Shape;1954;p26"/>
          <p:cNvGrpSpPr/>
          <p:nvPr/>
        </p:nvGrpSpPr>
        <p:grpSpPr>
          <a:xfrm>
            <a:off x="-259090" y="4167881"/>
            <a:ext cx="1142271" cy="1145681"/>
            <a:chOff x="6167975" y="2118400"/>
            <a:chExt cx="150775" cy="151225"/>
          </a:xfrm>
        </p:grpSpPr>
        <p:sp>
          <p:nvSpPr>
            <p:cNvPr id="1955" name="Google Shape;1955;p26"/>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6" name="Google Shape;1956;p26"/>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57" name="Google Shape;1957;p26"/>
          <p:cNvGrpSpPr/>
          <p:nvPr/>
        </p:nvGrpSpPr>
        <p:grpSpPr>
          <a:xfrm>
            <a:off x="-269226" y="3517179"/>
            <a:ext cx="1162531" cy="1161127"/>
            <a:chOff x="2651171" y="2397773"/>
            <a:chExt cx="2099568" cy="2097033"/>
          </a:xfrm>
        </p:grpSpPr>
        <p:sp>
          <p:nvSpPr>
            <p:cNvPr id="1958" name="Google Shape;1958;p26"/>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9" name="Google Shape;1959;p26"/>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60" name="Google Shape;1960;p26"/>
          <p:cNvSpPr/>
          <p:nvPr/>
        </p:nvSpPr>
        <p:spPr>
          <a:xfrm>
            <a:off x="7472262" y="127554"/>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1" name="Google Shape;1961;p26"/>
          <p:cNvSpPr txBox="1"/>
          <p:nvPr>
            <p:ph type="title"/>
          </p:nvPr>
        </p:nvSpPr>
        <p:spPr>
          <a:xfrm>
            <a:off x="883200" y="1287888"/>
            <a:ext cx="2168100" cy="527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962" name="Google Shape;1962;p26"/>
          <p:cNvSpPr txBox="1"/>
          <p:nvPr>
            <p:ph type="subTitle" idx="1"/>
          </p:nvPr>
        </p:nvSpPr>
        <p:spPr>
          <a:xfrm>
            <a:off x="883201" y="1731875"/>
            <a:ext cx="2168100" cy="4848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63" name="Google Shape;1963;p26"/>
          <p:cNvSpPr txBox="1"/>
          <p:nvPr>
            <p:ph type="title" idx="2"/>
          </p:nvPr>
        </p:nvSpPr>
        <p:spPr>
          <a:xfrm>
            <a:off x="883201" y="2445568"/>
            <a:ext cx="2168100" cy="527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964" name="Google Shape;1964;p26"/>
          <p:cNvSpPr txBox="1"/>
          <p:nvPr>
            <p:ph type="subTitle" idx="3"/>
          </p:nvPr>
        </p:nvSpPr>
        <p:spPr>
          <a:xfrm>
            <a:off x="883201" y="2884841"/>
            <a:ext cx="2168100" cy="4848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65" name="Google Shape;1965;p26"/>
          <p:cNvSpPr txBox="1"/>
          <p:nvPr>
            <p:ph type="title" idx="4"/>
          </p:nvPr>
        </p:nvSpPr>
        <p:spPr>
          <a:xfrm>
            <a:off x="883176" y="3577196"/>
            <a:ext cx="2168100" cy="527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966" name="Google Shape;1966;p26"/>
          <p:cNvSpPr txBox="1"/>
          <p:nvPr>
            <p:ph type="subTitle" idx="5"/>
          </p:nvPr>
        </p:nvSpPr>
        <p:spPr>
          <a:xfrm>
            <a:off x="883176" y="4020638"/>
            <a:ext cx="2168100" cy="4848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67" name="Google Shape;1967;p26"/>
          <p:cNvSpPr txBox="1"/>
          <p:nvPr>
            <p:ph type="title" idx="6"/>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968" name="Google Shape;1968;p26"/>
          <p:cNvSpPr txBox="1"/>
          <p:nvPr>
            <p:ph type="title" idx="7"/>
          </p:nvPr>
        </p:nvSpPr>
        <p:spPr>
          <a:xfrm>
            <a:off x="6092700" y="1287888"/>
            <a:ext cx="21681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1800">
                <a:latin typeface="Space Grotesk Medium"/>
                <a:ea typeface="Space Grotesk Medium"/>
                <a:cs typeface="Space Grotesk Medium"/>
                <a:sym typeface="Space Grotesk Medium"/>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969" name="Google Shape;1969;p26"/>
          <p:cNvSpPr txBox="1"/>
          <p:nvPr>
            <p:ph type="subTitle" idx="8"/>
          </p:nvPr>
        </p:nvSpPr>
        <p:spPr>
          <a:xfrm>
            <a:off x="6092701" y="1731875"/>
            <a:ext cx="21681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70" name="Google Shape;1970;p26"/>
          <p:cNvSpPr txBox="1"/>
          <p:nvPr>
            <p:ph type="title" idx="9"/>
          </p:nvPr>
        </p:nvSpPr>
        <p:spPr>
          <a:xfrm>
            <a:off x="6092701" y="2445568"/>
            <a:ext cx="21681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1800">
                <a:latin typeface="Space Grotesk Medium"/>
                <a:ea typeface="Space Grotesk Medium"/>
                <a:cs typeface="Space Grotesk Medium"/>
                <a:sym typeface="Space Grotesk Medium"/>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971" name="Google Shape;1971;p26"/>
          <p:cNvSpPr txBox="1"/>
          <p:nvPr>
            <p:ph type="subTitle" idx="13"/>
          </p:nvPr>
        </p:nvSpPr>
        <p:spPr>
          <a:xfrm>
            <a:off x="6092701" y="2884841"/>
            <a:ext cx="21681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72" name="Google Shape;1972;p26"/>
          <p:cNvSpPr txBox="1"/>
          <p:nvPr>
            <p:ph type="title" idx="14"/>
          </p:nvPr>
        </p:nvSpPr>
        <p:spPr>
          <a:xfrm>
            <a:off x="6092676" y="3577196"/>
            <a:ext cx="21681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1800">
                <a:latin typeface="Space Grotesk Medium"/>
                <a:ea typeface="Space Grotesk Medium"/>
                <a:cs typeface="Space Grotesk Medium"/>
                <a:sym typeface="Space Grotesk Medium"/>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973" name="Google Shape;1973;p26"/>
          <p:cNvSpPr txBox="1"/>
          <p:nvPr>
            <p:ph type="subTitle" idx="15"/>
          </p:nvPr>
        </p:nvSpPr>
        <p:spPr>
          <a:xfrm>
            <a:off x="6092676" y="4020638"/>
            <a:ext cx="21681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1">
  <p:cSld name="BLANK_1_1_1_1_1_2">
    <p:spTree>
      <p:nvGrpSpPr>
        <p:cNvPr id="1974" name="Shape 1974"/>
        <p:cNvGrpSpPr/>
        <p:nvPr/>
      </p:nvGrpSpPr>
      <p:grpSpPr>
        <a:xfrm>
          <a:off x="0" y="0"/>
          <a:ext cx="0" cy="0"/>
          <a:chOff x="0" y="0"/>
          <a:chExt cx="0" cy="0"/>
        </a:xfrm>
      </p:grpSpPr>
      <p:sp>
        <p:nvSpPr>
          <p:cNvPr id="1975" name="Google Shape;1975;p27"/>
          <p:cNvSpPr txBox="1"/>
          <p:nvPr>
            <p:ph type="title" hasCustomPrompt="1"/>
          </p:nvPr>
        </p:nvSpPr>
        <p:spPr>
          <a:xfrm>
            <a:off x="713213" y="1509888"/>
            <a:ext cx="704700" cy="484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a:latin typeface="Space Grotesk Medium"/>
                <a:ea typeface="Space Grotesk Medium"/>
                <a:cs typeface="Space Grotesk Medium"/>
                <a:sym typeface="Space Grotesk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76" name="Google Shape;1976;p27"/>
          <p:cNvSpPr txBox="1"/>
          <p:nvPr>
            <p:ph type="title" idx="2" hasCustomPrompt="1"/>
          </p:nvPr>
        </p:nvSpPr>
        <p:spPr>
          <a:xfrm>
            <a:off x="7727388" y="1509888"/>
            <a:ext cx="704700" cy="484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77" name="Google Shape;1977;p27"/>
          <p:cNvSpPr txBox="1"/>
          <p:nvPr>
            <p:ph type="title" idx="3" hasCustomPrompt="1"/>
          </p:nvPr>
        </p:nvSpPr>
        <p:spPr>
          <a:xfrm>
            <a:off x="7724000" y="2661225"/>
            <a:ext cx="704700" cy="484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78" name="Google Shape;1978;p27"/>
          <p:cNvSpPr txBox="1"/>
          <p:nvPr>
            <p:ph type="title" idx="4" hasCustomPrompt="1"/>
          </p:nvPr>
        </p:nvSpPr>
        <p:spPr>
          <a:xfrm>
            <a:off x="7719375" y="3790950"/>
            <a:ext cx="704700" cy="484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79" name="Google Shape;1979;p27"/>
          <p:cNvSpPr txBox="1"/>
          <p:nvPr>
            <p:ph type="subTitle" idx="1"/>
          </p:nvPr>
        </p:nvSpPr>
        <p:spPr>
          <a:xfrm>
            <a:off x="1482702" y="1509900"/>
            <a:ext cx="1929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80" name="Google Shape;1980;p27"/>
          <p:cNvSpPr txBox="1"/>
          <p:nvPr>
            <p:ph type="subTitle" idx="5"/>
          </p:nvPr>
        </p:nvSpPr>
        <p:spPr>
          <a:xfrm>
            <a:off x="1481625" y="3790950"/>
            <a:ext cx="1929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81" name="Google Shape;1981;p27"/>
          <p:cNvSpPr txBox="1"/>
          <p:nvPr>
            <p:ph type="subTitle" idx="6"/>
          </p:nvPr>
        </p:nvSpPr>
        <p:spPr>
          <a:xfrm>
            <a:off x="1485495" y="2661231"/>
            <a:ext cx="1929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82" name="Google Shape;1982;p27"/>
          <p:cNvSpPr txBox="1"/>
          <p:nvPr>
            <p:ph type="subTitle" idx="7"/>
          </p:nvPr>
        </p:nvSpPr>
        <p:spPr>
          <a:xfrm>
            <a:off x="5728825" y="3790950"/>
            <a:ext cx="19254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83" name="Google Shape;1983;p27"/>
          <p:cNvSpPr txBox="1"/>
          <p:nvPr>
            <p:ph type="subTitle" idx="8"/>
          </p:nvPr>
        </p:nvSpPr>
        <p:spPr>
          <a:xfrm>
            <a:off x="5729900" y="1509900"/>
            <a:ext cx="19254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84" name="Google Shape;1984;p27"/>
          <p:cNvSpPr txBox="1"/>
          <p:nvPr>
            <p:ph type="subTitle" idx="9"/>
          </p:nvPr>
        </p:nvSpPr>
        <p:spPr>
          <a:xfrm>
            <a:off x="5732687" y="2661231"/>
            <a:ext cx="19254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1985" name="Google Shape;1985;p27"/>
          <p:cNvGrpSpPr/>
          <p:nvPr/>
        </p:nvGrpSpPr>
        <p:grpSpPr>
          <a:xfrm>
            <a:off x="4311119" y="-2147399"/>
            <a:ext cx="3525470" cy="2917646"/>
            <a:chOff x="5440750" y="1669400"/>
            <a:chExt cx="971525" cy="804025"/>
          </a:xfrm>
        </p:grpSpPr>
        <p:sp>
          <p:nvSpPr>
            <p:cNvPr id="1986" name="Google Shape;1986;p27"/>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7" name="Google Shape;1987;p27"/>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8" name="Google Shape;1988;p27"/>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9" name="Google Shape;1989;p27"/>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0" name="Google Shape;1990;p27"/>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1" name="Google Shape;1991;p27"/>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2" name="Google Shape;1992;p27"/>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3" name="Google Shape;1993;p27"/>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4" name="Google Shape;1994;p27"/>
            <p:cNvSpPr/>
            <p:nvPr/>
          </p:nvSpPr>
          <p:spPr>
            <a:xfrm>
              <a:off x="6140976" y="230127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5" name="Google Shape;1995;p27"/>
            <p:cNvSpPr/>
            <p:nvPr/>
          </p:nvSpPr>
          <p:spPr>
            <a:xfrm>
              <a:off x="6135401" y="2295919"/>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6" name="Google Shape;1996;p27"/>
            <p:cNvSpPr/>
            <p:nvPr/>
          </p:nvSpPr>
          <p:spPr>
            <a:xfrm>
              <a:off x="6163776" y="2324294"/>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97" name="Google Shape;1997;p27"/>
          <p:cNvSpPr/>
          <p:nvPr/>
        </p:nvSpPr>
        <p:spPr>
          <a:xfrm flipH="1">
            <a:off x="7508346" y="-117482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98" name="Google Shape;1998;p27"/>
          <p:cNvGrpSpPr/>
          <p:nvPr/>
        </p:nvGrpSpPr>
        <p:grpSpPr>
          <a:xfrm rot="10800000" flipH="1">
            <a:off x="8147637" y="-217954"/>
            <a:ext cx="1162531" cy="1161127"/>
            <a:chOff x="2651171" y="2397773"/>
            <a:chExt cx="2099568" cy="2097033"/>
          </a:xfrm>
        </p:grpSpPr>
        <p:sp>
          <p:nvSpPr>
            <p:cNvPr id="1999" name="Google Shape;1999;p27"/>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0" name="Google Shape;2000;p27"/>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01" name="Google Shape;2001;p27"/>
          <p:cNvGrpSpPr/>
          <p:nvPr/>
        </p:nvGrpSpPr>
        <p:grpSpPr>
          <a:xfrm>
            <a:off x="-1805843" y="3135376"/>
            <a:ext cx="3525470" cy="3410618"/>
            <a:chOff x="5440750" y="1669400"/>
            <a:chExt cx="971525" cy="939875"/>
          </a:xfrm>
        </p:grpSpPr>
        <p:sp>
          <p:nvSpPr>
            <p:cNvPr id="2002" name="Google Shape;2002;p27"/>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3" name="Google Shape;2003;p27"/>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4" name="Google Shape;2004;p27"/>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5" name="Google Shape;2005;p27"/>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6" name="Google Shape;2006;p27"/>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7" name="Google Shape;2007;p27"/>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8" name="Google Shape;2008;p27"/>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9" name="Google Shape;2009;p27"/>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0" name="Google Shape;2010;p27"/>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1" name="Google Shape;2011;p27"/>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2" name="Google Shape;2012;p27"/>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3" name="Google Shape;2013;p27"/>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14" name="Google Shape;2014;p27"/>
          <p:cNvSpPr txBox="1"/>
          <p:nvPr>
            <p:ph type="title" idx="13" hasCustomPrompt="1"/>
          </p:nvPr>
        </p:nvSpPr>
        <p:spPr>
          <a:xfrm>
            <a:off x="716550" y="2661225"/>
            <a:ext cx="704700" cy="484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a:latin typeface="Space Grotesk Medium"/>
                <a:ea typeface="Space Grotesk Medium"/>
                <a:cs typeface="Space Grotesk Medium"/>
                <a:sym typeface="Space Grotesk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5" name="Google Shape;2015;p27"/>
          <p:cNvSpPr txBox="1"/>
          <p:nvPr>
            <p:ph type="title" idx="14" hasCustomPrompt="1"/>
          </p:nvPr>
        </p:nvSpPr>
        <p:spPr>
          <a:xfrm>
            <a:off x="721225" y="3790950"/>
            <a:ext cx="704700" cy="484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a:latin typeface="Space Grotesk Medium"/>
                <a:ea typeface="Space Grotesk Medium"/>
                <a:cs typeface="Space Grotesk Medium"/>
                <a:sym typeface="Space Grotesk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6" name="Google Shape;2016;p27"/>
          <p:cNvSpPr txBox="1"/>
          <p:nvPr>
            <p:ph type="title" idx="15"/>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2">
  <p:cSld name="BLANK_1_1_1_1_1_2_1">
    <p:spTree>
      <p:nvGrpSpPr>
        <p:cNvPr id="2017" name="Shape 2017"/>
        <p:cNvGrpSpPr/>
        <p:nvPr/>
      </p:nvGrpSpPr>
      <p:grpSpPr>
        <a:xfrm>
          <a:off x="0" y="0"/>
          <a:ext cx="0" cy="0"/>
          <a:chOff x="0" y="0"/>
          <a:chExt cx="0" cy="0"/>
        </a:xfrm>
      </p:grpSpPr>
      <p:sp>
        <p:nvSpPr>
          <p:cNvPr id="2018" name="Google Shape;2018;p28"/>
          <p:cNvSpPr txBox="1"/>
          <p:nvPr>
            <p:ph type="title"/>
          </p:nvPr>
        </p:nvSpPr>
        <p:spPr>
          <a:xfrm>
            <a:off x="831125" y="1835250"/>
            <a:ext cx="2305500" cy="527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019" name="Google Shape;2019;p28"/>
          <p:cNvSpPr txBox="1"/>
          <p:nvPr>
            <p:ph type="subTitle" idx="1"/>
          </p:nvPr>
        </p:nvSpPr>
        <p:spPr>
          <a:xfrm>
            <a:off x="831125" y="2269375"/>
            <a:ext cx="23055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20" name="Google Shape;2020;p28"/>
          <p:cNvSpPr txBox="1"/>
          <p:nvPr>
            <p:ph type="title" idx="2"/>
          </p:nvPr>
        </p:nvSpPr>
        <p:spPr>
          <a:xfrm>
            <a:off x="3419269" y="1835250"/>
            <a:ext cx="2305500" cy="527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021" name="Google Shape;2021;p28"/>
          <p:cNvSpPr txBox="1"/>
          <p:nvPr>
            <p:ph type="subTitle" idx="3"/>
          </p:nvPr>
        </p:nvSpPr>
        <p:spPr>
          <a:xfrm>
            <a:off x="3419269" y="2269375"/>
            <a:ext cx="23055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22" name="Google Shape;2022;p28"/>
          <p:cNvSpPr txBox="1"/>
          <p:nvPr>
            <p:ph type="title" idx="4"/>
          </p:nvPr>
        </p:nvSpPr>
        <p:spPr>
          <a:xfrm>
            <a:off x="3419269" y="3573450"/>
            <a:ext cx="2305500" cy="527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023" name="Google Shape;2023;p28"/>
          <p:cNvSpPr txBox="1"/>
          <p:nvPr>
            <p:ph type="subTitle" idx="5"/>
          </p:nvPr>
        </p:nvSpPr>
        <p:spPr>
          <a:xfrm>
            <a:off x="3419269" y="4007575"/>
            <a:ext cx="23055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24" name="Google Shape;2024;p28"/>
          <p:cNvSpPr txBox="1"/>
          <p:nvPr>
            <p:ph type="title" idx="6"/>
          </p:nvPr>
        </p:nvSpPr>
        <p:spPr>
          <a:xfrm>
            <a:off x="6007420" y="1837525"/>
            <a:ext cx="2305500" cy="527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025" name="Google Shape;2025;p28"/>
          <p:cNvSpPr txBox="1"/>
          <p:nvPr>
            <p:ph type="subTitle" idx="7"/>
          </p:nvPr>
        </p:nvSpPr>
        <p:spPr>
          <a:xfrm>
            <a:off x="6007420" y="2271650"/>
            <a:ext cx="23055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26" name="Google Shape;2026;p28"/>
          <p:cNvSpPr txBox="1"/>
          <p:nvPr>
            <p:ph type="title" idx="8"/>
          </p:nvPr>
        </p:nvSpPr>
        <p:spPr>
          <a:xfrm>
            <a:off x="6007420" y="3575725"/>
            <a:ext cx="2305500" cy="527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027" name="Google Shape;2027;p28"/>
          <p:cNvSpPr txBox="1"/>
          <p:nvPr>
            <p:ph type="subTitle" idx="9"/>
          </p:nvPr>
        </p:nvSpPr>
        <p:spPr>
          <a:xfrm>
            <a:off x="6007420" y="4009850"/>
            <a:ext cx="23055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2028" name="Google Shape;2028;p28"/>
          <p:cNvGrpSpPr/>
          <p:nvPr/>
        </p:nvGrpSpPr>
        <p:grpSpPr>
          <a:xfrm>
            <a:off x="-1805843" y="2671162"/>
            <a:ext cx="3525470" cy="3874833"/>
            <a:chOff x="5440750" y="1541475"/>
            <a:chExt cx="971525" cy="1067800"/>
          </a:xfrm>
        </p:grpSpPr>
        <p:sp>
          <p:nvSpPr>
            <p:cNvPr id="2029" name="Google Shape;2029;p28"/>
            <p:cNvSpPr/>
            <p:nvPr/>
          </p:nvSpPr>
          <p:spPr>
            <a:xfrm>
              <a:off x="5853925" y="1541475"/>
              <a:ext cx="309425" cy="309425"/>
            </a:xfrm>
            <a:custGeom>
              <a:avLst/>
              <a:gdLst/>
              <a:ahLst/>
              <a:cxnLst/>
              <a:rect l="l" t="t" r="r" b="b"/>
              <a:pathLst>
                <a:path w="12377" h="12377" extrusionOk="0">
                  <a:moveTo>
                    <a:pt x="6179" y="0"/>
                  </a:moveTo>
                  <a:lnTo>
                    <a:pt x="0" y="6197"/>
                  </a:lnTo>
                  <a:lnTo>
                    <a:pt x="6179" y="12376"/>
                  </a:lnTo>
                  <a:lnTo>
                    <a:pt x="12376" y="6197"/>
                  </a:lnTo>
                  <a:lnTo>
                    <a:pt x="6179"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0" name="Google Shape;2030;p28"/>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1" name="Google Shape;2031;p28"/>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2" name="Google Shape;2032;p28"/>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3" name="Google Shape;2033;p28"/>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4" name="Google Shape;2034;p28"/>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5" name="Google Shape;2035;p28"/>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6" name="Google Shape;2036;p28"/>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7" name="Google Shape;2037;p28"/>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8" name="Google Shape;2038;p28"/>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9" name="Google Shape;2039;p28"/>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0" name="Google Shape;2040;p28"/>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28"/>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42" name="Google Shape;2042;p28"/>
          <p:cNvGrpSpPr/>
          <p:nvPr/>
        </p:nvGrpSpPr>
        <p:grpSpPr>
          <a:xfrm>
            <a:off x="-624466" y="2756450"/>
            <a:ext cx="1162705" cy="962710"/>
            <a:chOff x="2210400" y="2558550"/>
            <a:chExt cx="971025" cy="804000"/>
          </a:xfrm>
        </p:grpSpPr>
        <p:sp>
          <p:nvSpPr>
            <p:cNvPr id="2043" name="Google Shape;2043;p28"/>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28"/>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28"/>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28"/>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28"/>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8" name="Google Shape;2048;p28"/>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9" name="Google Shape;2049;p28"/>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0" name="Google Shape;2050;p28"/>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51" name="Google Shape;2051;p28"/>
          <p:cNvGrpSpPr/>
          <p:nvPr/>
        </p:nvGrpSpPr>
        <p:grpSpPr>
          <a:xfrm flipH="1">
            <a:off x="8099379" y="-9"/>
            <a:ext cx="3418785" cy="2830723"/>
            <a:chOff x="2210400" y="2558550"/>
            <a:chExt cx="971025" cy="804000"/>
          </a:xfrm>
        </p:grpSpPr>
        <p:sp>
          <p:nvSpPr>
            <p:cNvPr id="2052" name="Google Shape;2052;p28"/>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3" name="Google Shape;2053;p28"/>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4" name="Google Shape;2054;p28"/>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5" name="Google Shape;2055;p28"/>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6" name="Google Shape;2056;p28"/>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7" name="Google Shape;2057;p28"/>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8" name="Google Shape;2058;p28"/>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9" name="Google Shape;2059;p28"/>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60" name="Google Shape;2060;p28"/>
          <p:cNvSpPr/>
          <p:nvPr/>
        </p:nvSpPr>
        <p:spPr>
          <a:xfrm>
            <a:off x="7932175" y="125147"/>
            <a:ext cx="744611" cy="744611"/>
          </a:xfrm>
          <a:custGeom>
            <a:avLst/>
            <a:gdLst/>
            <a:ahLst/>
            <a:cxnLst/>
            <a:rect l="l" t="t" r="r" b="b"/>
            <a:pathLst>
              <a:path w="12657" h="12657" extrusionOk="0">
                <a:moveTo>
                  <a:pt x="6329" y="1"/>
                </a:moveTo>
                <a:lnTo>
                  <a:pt x="1" y="6328"/>
                </a:lnTo>
                <a:lnTo>
                  <a:pt x="6329" y="12656"/>
                </a:lnTo>
                <a:lnTo>
                  <a:pt x="12656" y="6328"/>
                </a:lnTo>
                <a:lnTo>
                  <a:pt x="632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61" name="Google Shape;2061;p28"/>
          <p:cNvGrpSpPr/>
          <p:nvPr/>
        </p:nvGrpSpPr>
        <p:grpSpPr>
          <a:xfrm>
            <a:off x="7723212" y="-83121"/>
            <a:ext cx="1162531" cy="1161127"/>
            <a:chOff x="2651171" y="2397773"/>
            <a:chExt cx="2099568" cy="2097033"/>
          </a:xfrm>
        </p:grpSpPr>
        <p:sp>
          <p:nvSpPr>
            <p:cNvPr id="2062" name="Google Shape;2062;p28"/>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3" name="Google Shape;2063;p28"/>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64" name="Google Shape;2064;p28"/>
          <p:cNvSpPr txBox="1"/>
          <p:nvPr>
            <p:ph type="title" idx="13"/>
          </p:nvPr>
        </p:nvSpPr>
        <p:spPr>
          <a:xfrm>
            <a:off x="831125" y="3573450"/>
            <a:ext cx="2305500" cy="527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065" name="Google Shape;2065;p28"/>
          <p:cNvSpPr txBox="1"/>
          <p:nvPr>
            <p:ph type="subTitle" idx="14"/>
          </p:nvPr>
        </p:nvSpPr>
        <p:spPr>
          <a:xfrm>
            <a:off x="831125" y="4007575"/>
            <a:ext cx="23055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66" name="Google Shape;2066;p28"/>
          <p:cNvSpPr txBox="1"/>
          <p:nvPr>
            <p:ph type="title" idx="15"/>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2067" name="Shape 2067"/>
        <p:cNvGrpSpPr/>
        <p:nvPr/>
      </p:nvGrpSpPr>
      <p:grpSpPr>
        <a:xfrm>
          <a:off x="0" y="0"/>
          <a:ext cx="0" cy="0"/>
          <a:chOff x="0" y="0"/>
          <a:chExt cx="0" cy="0"/>
        </a:xfrm>
      </p:grpSpPr>
      <p:sp>
        <p:nvSpPr>
          <p:cNvPr id="2068" name="Google Shape;2068;p29"/>
          <p:cNvSpPr/>
          <p:nvPr/>
        </p:nvSpPr>
        <p:spPr>
          <a:xfrm flipH="1">
            <a:off x="6752571" y="1"/>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69" name="Google Shape;2069;p29"/>
          <p:cNvGrpSpPr/>
          <p:nvPr/>
        </p:nvGrpSpPr>
        <p:grpSpPr>
          <a:xfrm>
            <a:off x="4444765" y="-242770"/>
            <a:ext cx="4084025" cy="3381541"/>
            <a:chOff x="3573297" y="232872"/>
            <a:chExt cx="5470164" cy="4529254"/>
          </a:xfrm>
        </p:grpSpPr>
        <p:sp>
          <p:nvSpPr>
            <p:cNvPr id="2070" name="Google Shape;2070;p29"/>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1" name="Google Shape;2071;p29"/>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2" name="Google Shape;2072;p29"/>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3" name="Google Shape;2073;p29"/>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4" name="Google Shape;2074;p29"/>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5" name="Google Shape;2075;p29"/>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6" name="Google Shape;2076;p29"/>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7" name="Google Shape;2077;p29"/>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78" name="Google Shape;2078;p29"/>
          <p:cNvGrpSpPr/>
          <p:nvPr/>
        </p:nvGrpSpPr>
        <p:grpSpPr>
          <a:xfrm flipH="1">
            <a:off x="-895103" y="3138787"/>
            <a:ext cx="3673270" cy="3119516"/>
            <a:chOff x="4665875" y="2808650"/>
            <a:chExt cx="993850" cy="844025"/>
          </a:xfrm>
        </p:grpSpPr>
        <p:sp>
          <p:nvSpPr>
            <p:cNvPr id="2079" name="Google Shape;2079;p29"/>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0" name="Google Shape;2080;p29"/>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1" name="Google Shape;2081;p29"/>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2" name="Google Shape;2082;p29"/>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3" name="Google Shape;2083;p29"/>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4" name="Google Shape;2084;p29"/>
            <p:cNvSpPr/>
            <p:nvPr/>
          </p:nvSpPr>
          <p:spPr>
            <a:xfrm>
              <a:off x="4967653" y="3046159"/>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5" name="Google Shape;2085;p29"/>
            <p:cNvSpPr/>
            <p:nvPr/>
          </p:nvSpPr>
          <p:spPr>
            <a:xfrm>
              <a:off x="5034653" y="3113159"/>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86" name="Google Shape;2086;p29"/>
          <p:cNvSpPr txBox="1"/>
          <p:nvPr>
            <p:ph type="title" hasCustomPrompt="1"/>
          </p:nvPr>
        </p:nvSpPr>
        <p:spPr>
          <a:xfrm>
            <a:off x="1221762" y="837650"/>
            <a:ext cx="3095100" cy="8283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200"/>
              <a:buNone/>
              <a:defRPr sz="5000">
                <a:latin typeface="Space Grotesk Medium"/>
                <a:ea typeface="Space Grotesk Medium"/>
                <a:cs typeface="Space Grotesk Medium"/>
                <a:sym typeface="Space Grotesk Medium"/>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087" name="Google Shape;2087;p29"/>
          <p:cNvSpPr txBox="1"/>
          <p:nvPr>
            <p:ph type="subTitle" idx="1"/>
          </p:nvPr>
        </p:nvSpPr>
        <p:spPr>
          <a:xfrm>
            <a:off x="1221762" y="1815496"/>
            <a:ext cx="3095100" cy="4452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b="1">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88" name="Google Shape;2088;p29"/>
          <p:cNvSpPr txBox="1"/>
          <p:nvPr>
            <p:ph type="title" idx="2" hasCustomPrompt="1"/>
          </p:nvPr>
        </p:nvSpPr>
        <p:spPr>
          <a:xfrm>
            <a:off x="4827129" y="837650"/>
            <a:ext cx="3095100" cy="8283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200"/>
              <a:buNone/>
              <a:defRPr sz="5000">
                <a:latin typeface="Space Grotesk Medium"/>
                <a:ea typeface="Space Grotesk Medium"/>
                <a:cs typeface="Space Grotesk Medium"/>
                <a:sym typeface="Space Grotesk Medium"/>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089" name="Google Shape;2089;p29"/>
          <p:cNvSpPr txBox="1"/>
          <p:nvPr>
            <p:ph type="subTitle" idx="3"/>
          </p:nvPr>
        </p:nvSpPr>
        <p:spPr>
          <a:xfrm>
            <a:off x="4827129" y="1815496"/>
            <a:ext cx="3095100" cy="4452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b="1">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90" name="Google Shape;2090;p29"/>
          <p:cNvSpPr txBox="1"/>
          <p:nvPr>
            <p:ph type="title" idx="4" hasCustomPrompt="1"/>
          </p:nvPr>
        </p:nvSpPr>
        <p:spPr>
          <a:xfrm>
            <a:off x="1221803" y="2867455"/>
            <a:ext cx="3095100" cy="8283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200"/>
              <a:buNone/>
              <a:defRPr sz="5000">
                <a:latin typeface="Space Grotesk Medium"/>
                <a:ea typeface="Space Grotesk Medium"/>
                <a:cs typeface="Space Grotesk Medium"/>
                <a:sym typeface="Space Grotesk Medium"/>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091" name="Google Shape;2091;p29"/>
          <p:cNvSpPr txBox="1"/>
          <p:nvPr>
            <p:ph type="subTitle" idx="5"/>
          </p:nvPr>
        </p:nvSpPr>
        <p:spPr>
          <a:xfrm>
            <a:off x="1221803" y="3860650"/>
            <a:ext cx="3095100" cy="4452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b="1">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92" name="Google Shape;2092;p29"/>
          <p:cNvSpPr txBox="1"/>
          <p:nvPr>
            <p:ph type="title" idx="6" hasCustomPrompt="1"/>
          </p:nvPr>
        </p:nvSpPr>
        <p:spPr>
          <a:xfrm>
            <a:off x="4827088" y="2867456"/>
            <a:ext cx="3095100" cy="8283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200"/>
              <a:buNone/>
              <a:defRPr sz="5000">
                <a:latin typeface="Space Grotesk Medium"/>
                <a:ea typeface="Space Grotesk Medium"/>
                <a:cs typeface="Space Grotesk Medium"/>
                <a:sym typeface="Space Grotesk Medium"/>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093" name="Google Shape;2093;p29"/>
          <p:cNvSpPr txBox="1"/>
          <p:nvPr>
            <p:ph type="subTitle" idx="7"/>
          </p:nvPr>
        </p:nvSpPr>
        <p:spPr>
          <a:xfrm>
            <a:off x="4827088" y="3860652"/>
            <a:ext cx="3095100" cy="4452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b="1">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2">
  <p:cSld name="TITLE_AND_BODY_2">
    <p:spTree>
      <p:nvGrpSpPr>
        <p:cNvPr id="2094" name="Shape 2094"/>
        <p:cNvGrpSpPr/>
        <p:nvPr/>
      </p:nvGrpSpPr>
      <p:grpSpPr>
        <a:xfrm>
          <a:off x="0" y="0"/>
          <a:ext cx="0" cy="0"/>
          <a:chOff x="0" y="0"/>
          <a:chExt cx="0" cy="0"/>
        </a:xfrm>
      </p:grpSpPr>
      <p:sp>
        <p:nvSpPr>
          <p:cNvPr id="2095" name="Google Shape;2095;p30"/>
          <p:cNvSpPr txBox="1"/>
          <p:nvPr>
            <p:ph type="body" idx="1"/>
          </p:nvPr>
        </p:nvSpPr>
        <p:spPr>
          <a:xfrm>
            <a:off x="713225" y="1387250"/>
            <a:ext cx="7717500" cy="3221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AutoNum type="arabicPeriod"/>
              <a:defRPr sz="1400"/>
            </a:lvl1pPr>
            <a:lvl2pPr marL="914400" lvl="1" indent="-317500" rtl="0">
              <a:spcBef>
                <a:spcPts val="0"/>
              </a:spcBef>
              <a:spcAft>
                <a:spcPts val="0"/>
              </a:spcAft>
              <a:buSzPts val="1400"/>
              <a:buAutoNum type="alphaLcPeriod"/>
              <a:defRPr/>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0"/>
              </a:spcBef>
              <a:spcAft>
                <a:spcPts val="0"/>
              </a:spcAft>
              <a:buSzPts val="1400"/>
              <a:buAutoNum type="alphaLcPeriod"/>
              <a:defRPr/>
            </a:lvl5pPr>
            <a:lvl6pPr marL="2743200" lvl="5" indent="-317500" rtl="0">
              <a:spcBef>
                <a:spcPts val="0"/>
              </a:spcBef>
              <a:spcAft>
                <a:spcPts val="0"/>
              </a:spcAft>
              <a:buSzPts val="1400"/>
              <a:buAutoNum type="romanLcPeriod"/>
              <a:defRPr/>
            </a:lvl6pPr>
            <a:lvl7pPr marL="3200400" lvl="6" indent="-317500" rtl="0">
              <a:spcBef>
                <a:spcPts val="0"/>
              </a:spcBef>
              <a:spcAft>
                <a:spcPts val="0"/>
              </a:spcAft>
              <a:buSzPts val="1400"/>
              <a:buAutoNum type="arabicPeriod"/>
              <a:defRPr/>
            </a:lvl7pPr>
            <a:lvl8pPr marL="3657600" lvl="7" indent="-317500" rtl="0">
              <a:spcBef>
                <a:spcPts val="0"/>
              </a:spcBef>
              <a:spcAft>
                <a:spcPts val="0"/>
              </a:spcAft>
              <a:buSzPts val="1400"/>
              <a:buAutoNum type="alphaLcPeriod"/>
              <a:defRPr/>
            </a:lvl8pPr>
            <a:lvl9pPr marL="4114800" lvl="8" indent="-317500" rtl="0">
              <a:spcBef>
                <a:spcPts val="0"/>
              </a:spcBef>
              <a:spcAft>
                <a:spcPts val="0"/>
              </a:spcAft>
              <a:buSzPts val="1400"/>
              <a:buAutoNum type="romanLcPeriod"/>
              <a:defRPr/>
            </a:lvl9pPr>
          </a:lstStyle>
          <a:p/>
        </p:txBody>
      </p:sp>
      <p:grpSp>
        <p:nvGrpSpPr>
          <p:cNvPr id="2096" name="Google Shape;2096;p30"/>
          <p:cNvGrpSpPr/>
          <p:nvPr/>
        </p:nvGrpSpPr>
        <p:grpSpPr>
          <a:xfrm flipH="1">
            <a:off x="7561735" y="-249776"/>
            <a:ext cx="2872292" cy="2378232"/>
            <a:chOff x="2210400" y="2558550"/>
            <a:chExt cx="971025" cy="804000"/>
          </a:xfrm>
        </p:grpSpPr>
        <p:sp>
          <p:nvSpPr>
            <p:cNvPr id="2097" name="Google Shape;2097;p30"/>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30"/>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9" name="Google Shape;2099;p30"/>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30"/>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30"/>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30"/>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3" name="Google Shape;2103;p30"/>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4" name="Google Shape;2104;p30"/>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05" name="Google Shape;2105;p30"/>
          <p:cNvSpPr/>
          <p:nvPr/>
        </p:nvSpPr>
        <p:spPr>
          <a:xfrm flipH="1">
            <a:off x="7466496" y="-68037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06" name="Google Shape;2106;p30"/>
          <p:cNvGrpSpPr/>
          <p:nvPr/>
        </p:nvGrpSpPr>
        <p:grpSpPr>
          <a:xfrm>
            <a:off x="6023069" y="1634951"/>
            <a:ext cx="3525470" cy="2917646"/>
            <a:chOff x="5440750" y="1669400"/>
            <a:chExt cx="971525" cy="804025"/>
          </a:xfrm>
        </p:grpSpPr>
        <p:sp>
          <p:nvSpPr>
            <p:cNvPr id="2107" name="Google Shape;2107;p30"/>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8" name="Google Shape;2108;p30"/>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9" name="Google Shape;2109;p30"/>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0" name="Google Shape;2110;p30"/>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1" name="Google Shape;2111;p30"/>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2" name="Google Shape;2112;p30"/>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3" name="Google Shape;2113;p30"/>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4" name="Google Shape;2114;p30"/>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5" name="Google Shape;2115;p30"/>
            <p:cNvSpPr/>
            <p:nvPr/>
          </p:nvSpPr>
          <p:spPr>
            <a:xfrm>
              <a:off x="6140976" y="230127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6" name="Google Shape;2116;p30"/>
            <p:cNvSpPr/>
            <p:nvPr/>
          </p:nvSpPr>
          <p:spPr>
            <a:xfrm>
              <a:off x="6135401" y="2295919"/>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7" name="Google Shape;2117;p30"/>
            <p:cNvSpPr/>
            <p:nvPr/>
          </p:nvSpPr>
          <p:spPr>
            <a:xfrm>
              <a:off x="6163776" y="2324294"/>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18" name="Google Shape;2118;p30"/>
          <p:cNvGrpSpPr/>
          <p:nvPr/>
        </p:nvGrpSpPr>
        <p:grpSpPr>
          <a:xfrm flipH="1">
            <a:off x="5360834" y="3154710"/>
            <a:ext cx="3619520" cy="3119519"/>
            <a:chOff x="4680418" y="2817950"/>
            <a:chExt cx="979307" cy="844026"/>
          </a:xfrm>
        </p:grpSpPr>
        <p:sp>
          <p:nvSpPr>
            <p:cNvPr id="2119" name="Google Shape;2119;p30"/>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0" name="Google Shape;2120;p30"/>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1" name="Google Shape;2121;p30"/>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2" name="Google Shape;2122;p30"/>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3" name="Google Shape;2123;p30"/>
            <p:cNvSpPr/>
            <p:nvPr/>
          </p:nvSpPr>
          <p:spPr>
            <a:xfrm>
              <a:off x="4680418" y="2817951"/>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4" name="Google Shape;2124;p30"/>
            <p:cNvSpPr/>
            <p:nvPr/>
          </p:nvSpPr>
          <p:spPr>
            <a:xfrm>
              <a:off x="4967653" y="3046159"/>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5" name="Google Shape;2125;p30"/>
            <p:cNvSpPr/>
            <p:nvPr/>
          </p:nvSpPr>
          <p:spPr>
            <a:xfrm>
              <a:off x="5034653" y="3113159"/>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26" name="Google Shape;2126;p30"/>
          <p:cNvSpPr txBox="1"/>
          <p:nvPr>
            <p:ph type="title"/>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72" name="Shape 272"/>
        <p:cNvGrpSpPr/>
        <p:nvPr/>
      </p:nvGrpSpPr>
      <p:grpSpPr>
        <a:xfrm>
          <a:off x="0" y="0"/>
          <a:ext cx="0" cy="0"/>
          <a:chOff x="0" y="0"/>
          <a:chExt cx="0" cy="0"/>
        </a:xfrm>
      </p:grpSpPr>
      <p:grpSp>
        <p:nvGrpSpPr>
          <p:cNvPr id="273" name="Google Shape;273;p4"/>
          <p:cNvGrpSpPr/>
          <p:nvPr/>
        </p:nvGrpSpPr>
        <p:grpSpPr>
          <a:xfrm rot="10800000">
            <a:off x="6602055" y="-771683"/>
            <a:ext cx="3587355" cy="3472182"/>
            <a:chOff x="2210400" y="2558550"/>
            <a:chExt cx="971025" cy="939850"/>
          </a:xfrm>
        </p:grpSpPr>
        <p:grpSp>
          <p:nvGrpSpPr>
            <p:cNvPr id="274" name="Google Shape;274;p4"/>
            <p:cNvGrpSpPr/>
            <p:nvPr/>
          </p:nvGrpSpPr>
          <p:grpSpPr>
            <a:xfrm>
              <a:off x="2210400" y="2558550"/>
              <a:ext cx="971025" cy="804000"/>
              <a:chOff x="2210400" y="2558550"/>
              <a:chExt cx="971025" cy="804000"/>
            </a:xfrm>
          </p:grpSpPr>
          <p:sp>
            <p:nvSpPr>
              <p:cNvPr id="275" name="Google Shape;275;p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3" name="Google Shape;283;p4"/>
            <p:cNvSpPr/>
            <p:nvPr/>
          </p:nvSpPr>
          <p:spPr>
            <a:xfrm>
              <a:off x="2937150" y="3007525"/>
              <a:ext cx="150775" cy="151225"/>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4"/>
            <p:cNvSpPr/>
            <p:nvPr/>
          </p:nvSpPr>
          <p:spPr>
            <a:xfrm>
              <a:off x="2931550" y="3002400"/>
              <a:ext cx="161950" cy="161950"/>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4"/>
            <p:cNvSpPr/>
            <p:nvPr/>
          </p:nvSpPr>
          <p:spPr>
            <a:xfrm>
              <a:off x="2959950" y="3030325"/>
              <a:ext cx="105175" cy="105650"/>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4"/>
            <p:cNvSpPr/>
            <p:nvPr/>
          </p:nvSpPr>
          <p:spPr>
            <a:xfrm>
              <a:off x="2830125" y="2950300"/>
              <a:ext cx="500" cy="1425"/>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4"/>
            <p:cNvSpPr/>
            <p:nvPr/>
          </p:nvSpPr>
          <p:spPr>
            <a:xfrm>
              <a:off x="2830600" y="2949825"/>
              <a:ext cx="950" cy="2350"/>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4"/>
            <p:cNvSpPr/>
            <p:nvPr/>
          </p:nvSpPr>
          <p:spPr>
            <a:xfrm>
              <a:off x="2831525" y="2949375"/>
              <a:ext cx="500" cy="3275"/>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4"/>
            <p:cNvSpPr/>
            <p:nvPr/>
          </p:nvSpPr>
          <p:spPr>
            <a:xfrm>
              <a:off x="2832000" y="2948900"/>
              <a:ext cx="475" cy="4225"/>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4"/>
            <p:cNvSpPr/>
            <p:nvPr/>
          </p:nvSpPr>
          <p:spPr>
            <a:xfrm>
              <a:off x="2832450" y="2948425"/>
              <a:ext cx="500" cy="5150"/>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4"/>
            <p:cNvSpPr/>
            <p:nvPr/>
          </p:nvSpPr>
          <p:spPr>
            <a:xfrm>
              <a:off x="2832925" y="2947500"/>
              <a:ext cx="475" cy="6550"/>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4"/>
            <p:cNvSpPr/>
            <p:nvPr/>
          </p:nvSpPr>
          <p:spPr>
            <a:xfrm>
              <a:off x="2833375" y="2947050"/>
              <a:ext cx="500" cy="792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4"/>
            <p:cNvSpPr/>
            <p:nvPr/>
          </p:nvSpPr>
          <p:spPr>
            <a:xfrm>
              <a:off x="2833850" y="2946575"/>
              <a:ext cx="950" cy="8875"/>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4"/>
            <p:cNvSpPr/>
            <p:nvPr/>
          </p:nvSpPr>
          <p:spPr>
            <a:xfrm>
              <a:off x="2834775" y="2946100"/>
              <a:ext cx="500" cy="9800"/>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4"/>
            <p:cNvSpPr/>
            <p:nvPr/>
          </p:nvSpPr>
          <p:spPr>
            <a:xfrm>
              <a:off x="2835250" y="2945650"/>
              <a:ext cx="500" cy="10725"/>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4"/>
            <p:cNvSpPr/>
            <p:nvPr/>
          </p:nvSpPr>
          <p:spPr>
            <a:xfrm>
              <a:off x="2835725" y="2945175"/>
              <a:ext cx="475" cy="11650"/>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4"/>
            <p:cNvSpPr/>
            <p:nvPr/>
          </p:nvSpPr>
          <p:spPr>
            <a:xfrm>
              <a:off x="2836175" y="2944250"/>
              <a:ext cx="500" cy="13050"/>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4"/>
            <p:cNvSpPr/>
            <p:nvPr/>
          </p:nvSpPr>
          <p:spPr>
            <a:xfrm>
              <a:off x="2836650" y="2943775"/>
              <a:ext cx="475" cy="14450"/>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4"/>
            <p:cNvSpPr/>
            <p:nvPr/>
          </p:nvSpPr>
          <p:spPr>
            <a:xfrm>
              <a:off x="2837100" y="2943325"/>
              <a:ext cx="975" cy="15375"/>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4"/>
            <p:cNvSpPr/>
            <p:nvPr/>
          </p:nvSpPr>
          <p:spPr>
            <a:xfrm>
              <a:off x="2838050" y="2942850"/>
              <a:ext cx="475" cy="16300"/>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4"/>
            <p:cNvSpPr/>
            <p:nvPr/>
          </p:nvSpPr>
          <p:spPr>
            <a:xfrm>
              <a:off x="2838500" y="2942375"/>
              <a:ext cx="500" cy="17250"/>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4"/>
            <p:cNvSpPr/>
            <p:nvPr/>
          </p:nvSpPr>
          <p:spPr>
            <a:xfrm>
              <a:off x="2838975" y="2941925"/>
              <a:ext cx="475" cy="18175"/>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4"/>
            <p:cNvSpPr/>
            <p:nvPr/>
          </p:nvSpPr>
          <p:spPr>
            <a:xfrm>
              <a:off x="2839425" y="2941000"/>
              <a:ext cx="500" cy="19550"/>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4"/>
            <p:cNvSpPr/>
            <p:nvPr/>
          </p:nvSpPr>
          <p:spPr>
            <a:xfrm>
              <a:off x="2839900" y="2940525"/>
              <a:ext cx="500" cy="2095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4"/>
            <p:cNvSpPr/>
            <p:nvPr/>
          </p:nvSpPr>
          <p:spPr>
            <a:xfrm>
              <a:off x="2840375" y="2940050"/>
              <a:ext cx="950" cy="21900"/>
            </a:xfrm>
            <a:custGeom>
              <a:avLst/>
              <a:gdLst/>
              <a:ahLst/>
              <a:cxnLst/>
              <a:rect l="l" t="t" r="r" b="b"/>
              <a:pathLst>
                <a:path w="38" h="876" extrusionOk="0">
                  <a:moveTo>
                    <a:pt x="37" y="1"/>
                  </a:moveTo>
                  <a:lnTo>
                    <a:pt x="0" y="20"/>
                  </a:lnTo>
                  <a:lnTo>
                    <a:pt x="0" y="857"/>
                  </a:lnTo>
                  <a:lnTo>
                    <a:pt x="37" y="876"/>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4"/>
            <p:cNvSpPr/>
            <p:nvPr/>
          </p:nvSpPr>
          <p:spPr>
            <a:xfrm>
              <a:off x="2841300" y="2939600"/>
              <a:ext cx="475" cy="22825"/>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4"/>
            <p:cNvSpPr/>
            <p:nvPr/>
          </p:nvSpPr>
          <p:spPr>
            <a:xfrm>
              <a:off x="2841750" y="2939125"/>
              <a:ext cx="500" cy="23750"/>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4"/>
            <p:cNvSpPr/>
            <p:nvPr/>
          </p:nvSpPr>
          <p:spPr>
            <a:xfrm>
              <a:off x="2842225" y="2938675"/>
              <a:ext cx="500" cy="24675"/>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4"/>
            <p:cNvSpPr/>
            <p:nvPr/>
          </p:nvSpPr>
          <p:spPr>
            <a:xfrm>
              <a:off x="2842700" y="2937725"/>
              <a:ext cx="475" cy="26100"/>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4"/>
            <p:cNvSpPr/>
            <p:nvPr/>
          </p:nvSpPr>
          <p:spPr>
            <a:xfrm>
              <a:off x="2843150" y="2937275"/>
              <a:ext cx="500" cy="27475"/>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4"/>
            <p:cNvSpPr/>
            <p:nvPr/>
          </p:nvSpPr>
          <p:spPr>
            <a:xfrm>
              <a:off x="2843625" y="2936800"/>
              <a:ext cx="950" cy="28400"/>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4"/>
            <p:cNvSpPr/>
            <p:nvPr/>
          </p:nvSpPr>
          <p:spPr>
            <a:xfrm>
              <a:off x="2844550" y="2936350"/>
              <a:ext cx="500" cy="29325"/>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4"/>
            <p:cNvSpPr/>
            <p:nvPr/>
          </p:nvSpPr>
          <p:spPr>
            <a:xfrm>
              <a:off x="2845025" y="2935875"/>
              <a:ext cx="475" cy="30275"/>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4"/>
            <p:cNvSpPr/>
            <p:nvPr/>
          </p:nvSpPr>
          <p:spPr>
            <a:xfrm>
              <a:off x="2845475" y="2935400"/>
              <a:ext cx="500" cy="31200"/>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4"/>
            <p:cNvSpPr/>
            <p:nvPr/>
          </p:nvSpPr>
          <p:spPr>
            <a:xfrm>
              <a:off x="2845950" y="2934475"/>
              <a:ext cx="500" cy="32600"/>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4"/>
            <p:cNvSpPr/>
            <p:nvPr/>
          </p:nvSpPr>
          <p:spPr>
            <a:xfrm>
              <a:off x="2846425" y="2934000"/>
              <a:ext cx="475" cy="34000"/>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4"/>
            <p:cNvSpPr/>
            <p:nvPr/>
          </p:nvSpPr>
          <p:spPr>
            <a:xfrm>
              <a:off x="2846875" y="2933550"/>
              <a:ext cx="950" cy="34925"/>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4"/>
            <p:cNvSpPr/>
            <p:nvPr/>
          </p:nvSpPr>
          <p:spPr>
            <a:xfrm>
              <a:off x="2847800" y="2933075"/>
              <a:ext cx="500" cy="35850"/>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4"/>
            <p:cNvSpPr/>
            <p:nvPr/>
          </p:nvSpPr>
          <p:spPr>
            <a:xfrm>
              <a:off x="2848275" y="2932625"/>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4"/>
            <p:cNvSpPr/>
            <p:nvPr/>
          </p:nvSpPr>
          <p:spPr>
            <a:xfrm>
              <a:off x="2848750" y="2932150"/>
              <a:ext cx="475" cy="37700"/>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4"/>
            <p:cNvSpPr/>
            <p:nvPr/>
          </p:nvSpPr>
          <p:spPr>
            <a:xfrm>
              <a:off x="2849200" y="2931225"/>
              <a:ext cx="500" cy="39100"/>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4"/>
            <p:cNvSpPr/>
            <p:nvPr/>
          </p:nvSpPr>
          <p:spPr>
            <a:xfrm>
              <a:off x="2849675" y="2930750"/>
              <a:ext cx="475" cy="40500"/>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4"/>
            <p:cNvSpPr/>
            <p:nvPr/>
          </p:nvSpPr>
          <p:spPr>
            <a:xfrm>
              <a:off x="2850125" y="2930300"/>
              <a:ext cx="975" cy="41425"/>
            </a:xfrm>
            <a:custGeom>
              <a:avLst/>
              <a:gdLst/>
              <a:ahLst/>
              <a:cxnLst/>
              <a:rect l="l" t="t" r="r" b="b"/>
              <a:pathLst>
                <a:path w="39" h="1657" extrusionOk="0">
                  <a:moveTo>
                    <a:pt x="38" y="0"/>
                  </a:moveTo>
                  <a:lnTo>
                    <a:pt x="1" y="19"/>
                  </a:lnTo>
                  <a:lnTo>
                    <a:pt x="1" y="1638"/>
                  </a:lnTo>
                  <a:lnTo>
                    <a:pt x="38" y="165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4"/>
            <p:cNvSpPr/>
            <p:nvPr/>
          </p:nvSpPr>
          <p:spPr>
            <a:xfrm>
              <a:off x="2851075" y="2929825"/>
              <a:ext cx="475" cy="4237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4"/>
            <p:cNvSpPr/>
            <p:nvPr/>
          </p:nvSpPr>
          <p:spPr>
            <a:xfrm>
              <a:off x="2851525" y="2929350"/>
              <a:ext cx="500" cy="43300"/>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4"/>
            <p:cNvSpPr/>
            <p:nvPr/>
          </p:nvSpPr>
          <p:spPr>
            <a:xfrm>
              <a:off x="2852000" y="2928900"/>
              <a:ext cx="475" cy="44225"/>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4"/>
            <p:cNvSpPr/>
            <p:nvPr/>
          </p:nvSpPr>
          <p:spPr>
            <a:xfrm>
              <a:off x="2852475" y="2927975"/>
              <a:ext cx="475" cy="45600"/>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4"/>
            <p:cNvSpPr/>
            <p:nvPr/>
          </p:nvSpPr>
          <p:spPr>
            <a:xfrm>
              <a:off x="2852925" y="2927500"/>
              <a:ext cx="500" cy="47025"/>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4"/>
            <p:cNvSpPr/>
            <p:nvPr/>
          </p:nvSpPr>
          <p:spPr>
            <a:xfrm>
              <a:off x="2853400" y="2927025"/>
              <a:ext cx="950" cy="47950"/>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4"/>
            <p:cNvSpPr/>
            <p:nvPr/>
          </p:nvSpPr>
          <p:spPr>
            <a:xfrm>
              <a:off x="2854325" y="2926575"/>
              <a:ext cx="500" cy="48875"/>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4"/>
            <p:cNvSpPr/>
            <p:nvPr/>
          </p:nvSpPr>
          <p:spPr>
            <a:xfrm>
              <a:off x="2854800" y="2926100"/>
              <a:ext cx="475" cy="49800"/>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4"/>
            <p:cNvSpPr/>
            <p:nvPr/>
          </p:nvSpPr>
          <p:spPr>
            <a:xfrm>
              <a:off x="2855250" y="2925625"/>
              <a:ext cx="500" cy="50750"/>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4"/>
            <p:cNvSpPr/>
            <p:nvPr/>
          </p:nvSpPr>
          <p:spPr>
            <a:xfrm>
              <a:off x="2855725" y="2924700"/>
              <a:ext cx="475" cy="52150"/>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4"/>
            <p:cNvSpPr/>
            <p:nvPr/>
          </p:nvSpPr>
          <p:spPr>
            <a:xfrm>
              <a:off x="2856175" y="2924250"/>
              <a:ext cx="500" cy="53525"/>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4"/>
            <p:cNvSpPr/>
            <p:nvPr/>
          </p:nvSpPr>
          <p:spPr>
            <a:xfrm>
              <a:off x="2856650" y="2923775"/>
              <a:ext cx="950" cy="54450"/>
            </a:xfrm>
            <a:custGeom>
              <a:avLst/>
              <a:gdLst/>
              <a:ahLst/>
              <a:cxnLst/>
              <a:rect l="l" t="t" r="r" b="b"/>
              <a:pathLst>
                <a:path w="38" h="2178" extrusionOk="0">
                  <a:moveTo>
                    <a:pt x="38" y="1"/>
                  </a:moveTo>
                  <a:lnTo>
                    <a:pt x="1" y="19"/>
                  </a:lnTo>
                  <a:lnTo>
                    <a:pt x="1" y="2159"/>
                  </a:lnTo>
                  <a:lnTo>
                    <a:pt x="38" y="2178"/>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4"/>
            <p:cNvSpPr/>
            <p:nvPr/>
          </p:nvSpPr>
          <p:spPr>
            <a:xfrm>
              <a:off x="2857575" y="2923300"/>
              <a:ext cx="500" cy="5540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4"/>
            <p:cNvSpPr/>
            <p:nvPr/>
          </p:nvSpPr>
          <p:spPr>
            <a:xfrm>
              <a:off x="2858050" y="2922850"/>
              <a:ext cx="475" cy="56325"/>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4"/>
            <p:cNvSpPr/>
            <p:nvPr/>
          </p:nvSpPr>
          <p:spPr>
            <a:xfrm>
              <a:off x="2858500" y="2922375"/>
              <a:ext cx="500" cy="57250"/>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4"/>
            <p:cNvSpPr/>
            <p:nvPr/>
          </p:nvSpPr>
          <p:spPr>
            <a:xfrm>
              <a:off x="2858975" y="2921925"/>
              <a:ext cx="500" cy="58175"/>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4"/>
            <p:cNvSpPr/>
            <p:nvPr/>
          </p:nvSpPr>
          <p:spPr>
            <a:xfrm>
              <a:off x="2859450" y="2922375"/>
              <a:ext cx="475" cy="57250"/>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4"/>
            <p:cNvSpPr/>
            <p:nvPr/>
          </p:nvSpPr>
          <p:spPr>
            <a:xfrm>
              <a:off x="2859900" y="2922850"/>
              <a:ext cx="950" cy="56325"/>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4"/>
            <p:cNvSpPr/>
            <p:nvPr/>
          </p:nvSpPr>
          <p:spPr>
            <a:xfrm>
              <a:off x="2860850" y="2923300"/>
              <a:ext cx="475" cy="5540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4"/>
            <p:cNvSpPr/>
            <p:nvPr/>
          </p:nvSpPr>
          <p:spPr>
            <a:xfrm>
              <a:off x="2861300" y="2923775"/>
              <a:ext cx="500" cy="54450"/>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4"/>
            <p:cNvSpPr/>
            <p:nvPr/>
          </p:nvSpPr>
          <p:spPr>
            <a:xfrm>
              <a:off x="2861775" y="2924250"/>
              <a:ext cx="475" cy="53525"/>
            </a:xfrm>
            <a:custGeom>
              <a:avLst/>
              <a:gdLst/>
              <a:ahLst/>
              <a:cxnLst/>
              <a:rect l="l" t="t" r="r" b="b"/>
              <a:pathLst>
                <a:path w="19" h="2141" extrusionOk="0">
                  <a:moveTo>
                    <a:pt x="0" y="0"/>
                  </a:moveTo>
                  <a:lnTo>
                    <a:pt x="0" y="2140"/>
                  </a:lnTo>
                  <a:lnTo>
                    <a:pt x="19" y="210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4"/>
            <p:cNvSpPr/>
            <p:nvPr/>
          </p:nvSpPr>
          <p:spPr>
            <a:xfrm>
              <a:off x="2862225" y="2924700"/>
              <a:ext cx="500" cy="52150"/>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4"/>
            <p:cNvSpPr/>
            <p:nvPr/>
          </p:nvSpPr>
          <p:spPr>
            <a:xfrm>
              <a:off x="2862700" y="2925625"/>
              <a:ext cx="950" cy="50750"/>
            </a:xfrm>
            <a:custGeom>
              <a:avLst/>
              <a:gdLst/>
              <a:ahLst/>
              <a:cxnLst/>
              <a:rect l="l" t="t" r="r" b="b"/>
              <a:pathLst>
                <a:path w="38" h="2030" extrusionOk="0">
                  <a:moveTo>
                    <a:pt x="0" y="1"/>
                  </a:moveTo>
                  <a:lnTo>
                    <a:pt x="0" y="2030"/>
                  </a:lnTo>
                  <a:lnTo>
                    <a:pt x="38" y="2011"/>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4"/>
            <p:cNvSpPr/>
            <p:nvPr/>
          </p:nvSpPr>
          <p:spPr>
            <a:xfrm>
              <a:off x="2863625" y="2926100"/>
              <a:ext cx="500" cy="49800"/>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4"/>
            <p:cNvSpPr/>
            <p:nvPr/>
          </p:nvSpPr>
          <p:spPr>
            <a:xfrm>
              <a:off x="2864100" y="2926575"/>
              <a:ext cx="475" cy="48875"/>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4"/>
            <p:cNvSpPr/>
            <p:nvPr/>
          </p:nvSpPr>
          <p:spPr>
            <a:xfrm>
              <a:off x="2864550" y="2927025"/>
              <a:ext cx="500" cy="47950"/>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4"/>
            <p:cNvSpPr/>
            <p:nvPr/>
          </p:nvSpPr>
          <p:spPr>
            <a:xfrm>
              <a:off x="2865025" y="2927500"/>
              <a:ext cx="500" cy="47025"/>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4"/>
            <p:cNvSpPr/>
            <p:nvPr/>
          </p:nvSpPr>
          <p:spPr>
            <a:xfrm>
              <a:off x="2865500" y="2927975"/>
              <a:ext cx="475" cy="45600"/>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4"/>
            <p:cNvSpPr/>
            <p:nvPr/>
          </p:nvSpPr>
          <p:spPr>
            <a:xfrm>
              <a:off x="2865950" y="2928900"/>
              <a:ext cx="950" cy="44225"/>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4"/>
            <p:cNvSpPr/>
            <p:nvPr/>
          </p:nvSpPr>
          <p:spPr>
            <a:xfrm>
              <a:off x="2866875" y="2929350"/>
              <a:ext cx="500" cy="43300"/>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4"/>
            <p:cNvSpPr/>
            <p:nvPr/>
          </p:nvSpPr>
          <p:spPr>
            <a:xfrm>
              <a:off x="2867350" y="2929825"/>
              <a:ext cx="500" cy="4237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4"/>
            <p:cNvSpPr/>
            <p:nvPr/>
          </p:nvSpPr>
          <p:spPr>
            <a:xfrm>
              <a:off x="2867825" y="2930300"/>
              <a:ext cx="475" cy="41425"/>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4"/>
            <p:cNvSpPr/>
            <p:nvPr/>
          </p:nvSpPr>
          <p:spPr>
            <a:xfrm>
              <a:off x="2868275" y="2930750"/>
              <a:ext cx="500" cy="40500"/>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4"/>
            <p:cNvSpPr/>
            <p:nvPr/>
          </p:nvSpPr>
          <p:spPr>
            <a:xfrm>
              <a:off x="2868750" y="2931225"/>
              <a:ext cx="475" cy="39100"/>
            </a:xfrm>
            <a:custGeom>
              <a:avLst/>
              <a:gdLst/>
              <a:ahLst/>
              <a:cxnLst/>
              <a:rect l="l" t="t" r="r" b="b"/>
              <a:pathLst>
                <a:path w="19" h="1564" extrusionOk="0">
                  <a:moveTo>
                    <a:pt x="0" y="0"/>
                  </a:moveTo>
                  <a:lnTo>
                    <a:pt x="0" y="1564"/>
                  </a:lnTo>
                  <a:lnTo>
                    <a:pt x="19" y="1545"/>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4"/>
            <p:cNvSpPr/>
            <p:nvPr/>
          </p:nvSpPr>
          <p:spPr>
            <a:xfrm>
              <a:off x="2869200" y="2932150"/>
              <a:ext cx="975" cy="37700"/>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4"/>
            <p:cNvSpPr/>
            <p:nvPr/>
          </p:nvSpPr>
          <p:spPr>
            <a:xfrm>
              <a:off x="2870150" y="2932625"/>
              <a:ext cx="475" cy="36775"/>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4"/>
            <p:cNvSpPr/>
            <p:nvPr/>
          </p:nvSpPr>
          <p:spPr>
            <a:xfrm>
              <a:off x="2870600" y="2933075"/>
              <a:ext cx="500" cy="35850"/>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4"/>
            <p:cNvSpPr/>
            <p:nvPr/>
          </p:nvSpPr>
          <p:spPr>
            <a:xfrm>
              <a:off x="2871075" y="2933550"/>
              <a:ext cx="500" cy="34925"/>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4"/>
            <p:cNvSpPr/>
            <p:nvPr/>
          </p:nvSpPr>
          <p:spPr>
            <a:xfrm>
              <a:off x="2871550" y="2934000"/>
              <a:ext cx="475" cy="34000"/>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4"/>
            <p:cNvSpPr/>
            <p:nvPr/>
          </p:nvSpPr>
          <p:spPr>
            <a:xfrm>
              <a:off x="2872000" y="2934475"/>
              <a:ext cx="500" cy="32600"/>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4"/>
            <p:cNvSpPr/>
            <p:nvPr/>
          </p:nvSpPr>
          <p:spPr>
            <a:xfrm>
              <a:off x="2872475" y="2935400"/>
              <a:ext cx="950" cy="31200"/>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4"/>
            <p:cNvSpPr/>
            <p:nvPr/>
          </p:nvSpPr>
          <p:spPr>
            <a:xfrm>
              <a:off x="2873400" y="2935875"/>
              <a:ext cx="500" cy="30275"/>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4"/>
            <p:cNvSpPr/>
            <p:nvPr/>
          </p:nvSpPr>
          <p:spPr>
            <a:xfrm>
              <a:off x="2873875" y="2936350"/>
              <a:ext cx="475" cy="29325"/>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4"/>
            <p:cNvSpPr/>
            <p:nvPr/>
          </p:nvSpPr>
          <p:spPr>
            <a:xfrm>
              <a:off x="2874325" y="2936800"/>
              <a:ext cx="500" cy="28400"/>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4"/>
            <p:cNvSpPr/>
            <p:nvPr/>
          </p:nvSpPr>
          <p:spPr>
            <a:xfrm>
              <a:off x="2874800" y="2937275"/>
              <a:ext cx="475" cy="27475"/>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4"/>
            <p:cNvSpPr/>
            <p:nvPr/>
          </p:nvSpPr>
          <p:spPr>
            <a:xfrm>
              <a:off x="2875250" y="2937725"/>
              <a:ext cx="500" cy="26100"/>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4"/>
            <p:cNvSpPr/>
            <p:nvPr/>
          </p:nvSpPr>
          <p:spPr>
            <a:xfrm>
              <a:off x="2875725" y="2938675"/>
              <a:ext cx="950" cy="24675"/>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4"/>
            <p:cNvSpPr/>
            <p:nvPr/>
          </p:nvSpPr>
          <p:spPr>
            <a:xfrm>
              <a:off x="2876650" y="2939125"/>
              <a:ext cx="500" cy="23750"/>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4"/>
            <p:cNvSpPr/>
            <p:nvPr/>
          </p:nvSpPr>
          <p:spPr>
            <a:xfrm>
              <a:off x="2877125" y="2939600"/>
              <a:ext cx="475" cy="22825"/>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4"/>
            <p:cNvSpPr/>
            <p:nvPr/>
          </p:nvSpPr>
          <p:spPr>
            <a:xfrm>
              <a:off x="2877575" y="2940050"/>
              <a:ext cx="500" cy="21900"/>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4"/>
            <p:cNvSpPr/>
            <p:nvPr/>
          </p:nvSpPr>
          <p:spPr>
            <a:xfrm>
              <a:off x="2878050" y="2940525"/>
              <a:ext cx="500" cy="2095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4"/>
            <p:cNvSpPr/>
            <p:nvPr/>
          </p:nvSpPr>
          <p:spPr>
            <a:xfrm>
              <a:off x="2878525" y="2941000"/>
              <a:ext cx="475" cy="19550"/>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4"/>
            <p:cNvSpPr/>
            <p:nvPr/>
          </p:nvSpPr>
          <p:spPr>
            <a:xfrm>
              <a:off x="2878975" y="2941925"/>
              <a:ext cx="975" cy="18175"/>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4"/>
            <p:cNvSpPr/>
            <p:nvPr/>
          </p:nvSpPr>
          <p:spPr>
            <a:xfrm>
              <a:off x="2879925" y="2942375"/>
              <a:ext cx="475" cy="17250"/>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4"/>
            <p:cNvSpPr/>
            <p:nvPr/>
          </p:nvSpPr>
          <p:spPr>
            <a:xfrm>
              <a:off x="2880375" y="2942850"/>
              <a:ext cx="500" cy="16300"/>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4"/>
            <p:cNvSpPr/>
            <p:nvPr/>
          </p:nvSpPr>
          <p:spPr>
            <a:xfrm>
              <a:off x="2880850" y="2943325"/>
              <a:ext cx="475" cy="15375"/>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4"/>
            <p:cNvSpPr/>
            <p:nvPr/>
          </p:nvSpPr>
          <p:spPr>
            <a:xfrm>
              <a:off x="2881300" y="2943775"/>
              <a:ext cx="500" cy="14450"/>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4"/>
            <p:cNvSpPr/>
            <p:nvPr/>
          </p:nvSpPr>
          <p:spPr>
            <a:xfrm>
              <a:off x="2881775" y="2944250"/>
              <a:ext cx="500" cy="13050"/>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4"/>
            <p:cNvSpPr/>
            <p:nvPr/>
          </p:nvSpPr>
          <p:spPr>
            <a:xfrm>
              <a:off x="2882250" y="2945175"/>
              <a:ext cx="950" cy="11650"/>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4"/>
            <p:cNvSpPr/>
            <p:nvPr/>
          </p:nvSpPr>
          <p:spPr>
            <a:xfrm>
              <a:off x="2883175" y="2945650"/>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4"/>
            <p:cNvSpPr/>
            <p:nvPr/>
          </p:nvSpPr>
          <p:spPr>
            <a:xfrm>
              <a:off x="2883625" y="2946100"/>
              <a:ext cx="500" cy="9800"/>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4"/>
            <p:cNvSpPr/>
            <p:nvPr/>
          </p:nvSpPr>
          <p:spPr>
            <a:xfrm>
              <a:off x="2884100" y="2946575"/>
              <a:ext cx="500" cy="8875"/>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4"/>
            <p:cNvSpPr/>
            <p:nvPr/>
          </p:nvSpPr>
          <p:spPr>
            <a:xfrm>
              <a:off x="2884575" y="2947050"/>
              <a:ext cx="475" cy="792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4"/>
            <p:cNvSpPr/>
            <p:nvPr/>
          </p:nvSpPr>
          <p:spPr>
            <a:xfrm>
              <a:off x="2885025" y="2947500"/>
              <a:ext cx="500" cy="6550"/>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4"/>
            <p:cNvSpPr/>
            <p:nvPr/>
          </p:nvSpPr>
          <p:spPr>
            <a:xfrm>
              <a:off x="2885500" y="2948425"/>
              <a:ext cx="950" cy="5150"/>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4"/>
            <p:cNvSpPr/>
            <p:nvPr/>
          </p:nvSpPr>
          <p:spPr>
            <a:xfrm>
              <a:off x="2886425" y="2948900"/>
              <a:ext cx="500" cy="4225"/>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4"/>
            <p:cNvSpPr/>
            <p:nvPr/>
          </p:nvSpPr>
          <p:spPr>
            <a:xfrm>
              <a:off x="2886900" y="2949375"/>
              <a:ext cx="475" cy="3275"/>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4"/>
            <p:cNvSpPr/>
            <p:nvPr/>
          </p:nvSpPr>
          <p:spPr>
            <a:xfrm>
              <a:off x="2887350" y="2949825"/>
              <a:ext cx="500" cy="2350"/>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4"/>
            <p:cNvSpPr/>
            <p:nvPr/>
          </p:nvSpPr>
          <p:spPr>
            <a:xfrm>
              <a:off x="2887825" y="2950300"/>
              <a:ext cx="500" cy="1425"/>
            </a:xfrm>
            <a:custGeom>
              <a:avLst/>
              <a:gdLst/>
              <a:ahLst/>
              <a:cxnLst/>
              <a:rect l="l" t="t" r="r" b="b"/>
              <a:pathLst>
                <a:path w="20" h="57" extrusionOk="0">
                  <a:moveTo>
                    <a:pt x="0" y="0"/>
                  </a:moveTo>
                  <a:lnTo>
                    <a:pt x="0" y="5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4"/>
            <p:cNvSpPr/>
            <p:nvPr/>
          </p:nvSpPr>
          <p:spPr>
            <a:xfrm>
              <a:off x="2544000" y="3188975"/>
              <a:ext cx="309425" cy="30942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4" name="Google Shape;394;p4"/>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395" name="Google Shape;395;p4"/>
          <p:cNvSpPr txBox="1"/>
          <p:nvPr>
            <p:ph type="body" idx="1"/>
          </p:nvPr>
        </p:nvSpPr>
        <p:spPr>
          <a:xfrm>
            <a:off x="713225" y="1282050"/>
            <a:ext cx="7717500" cy="461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sz="14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3">
  <p:cSld name="TITLE_AND_BODY_2_1">
    <p:spTree>
      <p:nvGrpSpPr>
        <p:cNvPr id="2127" name="Shape 2127"/>
        <p:cNvGrpSpPr/>
        <p:nvPr/>
      </p:nvGrpSpPr>
      <p:grpSpPr>
        <a:xfrm>
          <a:off x="0" y="0"/>
          <a:ext cx="0" cy="0"/>
          <a:chOff x="0" y="0"/>
          <a:chExt cx="0" cy="0"/>
        </a:xfrm>
      </p:grpSpPr>
      <p:sp>
        <p:nvSpPr>
          <p:cNvPr id="2128" name="Google Shape;2128;p31"/>
          <p:cNvSpPr txBox="1"/>
          <p:nvPr>
            <p:ph type="title"/>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129" name="Google Shape;2129;p31"/>
          <p:cNvSpPr txBox="1"/>
          <p:nvPr>
            <p:ph type="body" idx="1"/>
          </p:nvPr>
        </p:nvSpPr>
        <p:spPr>
          <a:xfrm>
            <a:off x="713225" y="1387250"/>
            <a:ext cx="7717500" cy="3221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AutoNum type="arabicPeriod"/>
              <a:defRPr sz="1400"/>
            </a:lvl1pPr>
            <a:lvl2pPr marL="914400" lvl="1" indent="-317500" rtl="0">
              <a:spcBef>
                <a:spcPts val="0"/>
              </a:spcBef>
              <a:spcAft>
                <a:spcPts val="0"/>
              </a:spcAft>
              <a:buSzPts val="1400"/>
              <a:buAutoNum type="alphaLcPeriod"/>
              <a:defRPr/>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0"/>
              </a:spcBef>
              <a:spcAft>
                <a:spcPts val="0"/>
              </a:spcAft>
              <a:buSzPts val="1400"/>
              <a:buAutoNum type="alphaLcPeriod"/>
              <a:defRPr/>
            </a:lvl5pPr>
            <a:lvl6pPr marL="2743200" lvl="5" indent="-317500" rtl="0">
              <a:spcBef>
                <a:spcPts val="0"/>
              </a:spcBef>
              <a:spcAft>
                <a:spcPts val="0"/>
              </a:spcAft>
              <a:buSzPts val="1400"/>
              <a:buAutoNum type="romanLcPeriod"/>
              <a:defRPr/>
            </a:lvl6pPr>
            <a:lvl7pPr marL="3200400" lvl="6" indent="-317500" rtl="0">
              <a:spcBef>
                <a:spcPts val="0"/>
              </a:spcBef>
              <a:spcAft>
                <a:spcPts val="0"/>
              </a:spcAft>
              <a:buSzPts val="1400"/>
              <a:buAutoNum type="arabicPeriod"/>
              <a:defRPr/>
            </a:lvl7pPr>
            <a:lvl8pPr marL="3657600" lvl="7" indent="-317500" rtl="0">
              <a:spcBef>
                <a:spcPts val="0"/>
              </a:spcBef>
              <a:spcAft>
                <a:spcPts val="0"/>
              </a:spcAft>
              <a:buSzPts val="1400"/>
              <a:buAutoNum type="alphaLcPeriod"/>
              <a:defRPr/>
            </a:lvl8pPr>
            <a:lvl9pPr marL="4114800" lvl="8" indent="-317500" rtl="0">
              <a:spcBef>
                <a:spcPts val="0"/>
              </a:spcBef>
              <a:spcAft>
                <a:spcPts val="0"/>
              </a:spcAft>
              <a:buSzPts val="1400"/>
              <a:buAutoNum type="romanLcPeriod"/>
              <a:defRPr/>
            </a:lvl9pPr>
          </a:lstStyle>
          <a:p/>
        </p:txBody>
      </p:sp>
      <p:grpSp>
        <p:nvGrpSpPr>
          <p:cNvPr id="2130" name="Google Shape;2130;p31"/>
          <p:cNvGrpSpPr/>
          <p:nvPr/>
        </p:nvGrpSpPr>
        <p:grpSpPr>
          <a:xfrm rot="10800000" flipH="1">
            <a:off x="7012567" y="1021855"/>
            <a:ext cx="2514088" cy="2081645"/>
            <a:chOff x="3573297" y="232872"/>
            <a:chExt cx="5470164" cy="4529254"/>
          </a:xfrm>
        </p:grpSpPr>
        <p:sp>
          <p:nvSpPr>
            <p:cNvPr id="2131" name="Google Shape;2131;p31"/>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2" name="Google Shape;2132;p31"/>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3" name="Google Shape;2133;p31"/>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4" name="Google Shape;2134;p31"/>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5" name="Google Shape;2135;p31"/>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6" name="Google Shape;2136;p31"/>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31"/>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8" name="Google Shape;2138;p31"/>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39" name="Google Shape;2139;p31"/>
          <p:cNvGrpSpPr/>
          <p:nvPr/>
        </p:nvGrpSpPr>
        <p:grpSpPr>
          <a:xfrm rot="10800000" flipH="1">
            <a:off x="5990490" y="2044275"/>
            <a:ext cx="4084025" cy="3381541"/>
            <a:chOff x="3573297" y="232872"/>
            <a:chExt cx="5470164" cy="4529254"/>
          </a:xfrm>
        </p:grpSpPr>
        <p:sp>
          <p:nvSpPr>
            <p:cNvPr id="2140" name="Google Shape;2140;p31"/>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1" name="Google Shape;2141;p31"/>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2" name="Google Shape;2142;p31"/>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3" name="Google Shape;2143;p31"/>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4" name="Google Shape;2144;p31"/>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5" name="Google Shape;2145;p31"/>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6" name="Google Shape;2146;p31"/>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7" name="Google Shape;2147;p31"/>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48" name="Google Shape;2148;p31"/>
          <p:cNvGrpSpPr/>
          <p:nvPr/>
        </p:nvGrpSpPr>
        <p:grpSpPr>
          <a:xfrm rot="10800000" flipH="1">
            <a:off x="6966499" y="3154490"/>
            <a:ext cx="1162531" cy="1161127"/>
            <a:chOff x="7253149" y="3334154"/>
            <a:chExt cx="1162531" cy="1161127"/>
          </a:xfrm>
        </p:grpSpPr>
        <p:sp>
          <p:nvSpPr>
            <p:cNvPr id="2149" name="Google Shape;2149;p31"/>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50" name="Google Shape;2150;p31"/>
            <p:cNvGrpSpPr/>
            <p:nvPr/>
          </p:nvGrpSpPr>
          <p:grpSpPr>
            <a:xfrm>
              <a:off x="7253149" y="3334154"/>
              <a:ext cx="1162531" cy="1161127"/>
              <a:chOff x="2651171" y="2397773"/>
              <a:chExt cx="2099568" cy="2097033"/>
            </a:xfrm>
          </p:grpSpPr>
          <p:sp>
            <p:nvSpPr>
              <p:cNvPr id="2151" name="Google Shape;2151;p31"/>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2" name="Google Shape;2152;p31"/>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153" name="Google Shape;2153;p31"/>
          <p:cNvGrpSpPr/>
          <p:nvPr/>
        </p:nvGrpSpPr>
        <p:grpSpPr>
          <a:xfrm>
            <a:off x="7196706" y="-242480"/>
            <a:ext cx="2136578" cy="1768212"/>
            <a:chOff x="5440750" y="1669400"/>
            <a:chExt cx="971525" cy="804025"/>
          </a:xfrm>
        </p:grpSpPr>
        <p:sp>
          <p:nvSpPr>
            <p:cNvPr id="2154" name="Google Shape;2154;p31"/>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5" name="Google Shape;2155;p31"/>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6" name="Google Shape;2156;p31"/>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7" name="Google Shape;2157;p31"/>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8" name="Google Shape;2158;p31"/>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9" name="Google Shape;2159;p31"/>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0" name="Google Shape;2160;p31"/>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1" name="Google Shape;2161;p31"/>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2" name="Google Shape;2162;p31"/>
            <p:cNvSpPr/>
            <p:nvPr/>
          </p:nvSpPr>
          <p:spPr>
            <a:xfrm>
              <a:off x="6140976" y="230127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3" name="Google Shape;2163;p31"/>
            <p:cNvSpPr/>
            <p:nvPr/>
          </p:nvSpPr>
          <p:spPr>
            <a:xfrm>
              <a:off x="6135401" y="2295919"/>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4" name="Google Shape;2164;p31"/>
            <p:cNvSpPr/>
            <p:nvPr/>
          </p:nvSpPr>
          <p:spPr>
            <a:xfrm>
              <a:off x="6163776" y="2324294"/>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65" name="Google Shape;2165;p31"/>
          <p:cNvSpPr/>
          <p:nvPr/>
        </p:nvSpPr>
        <p:spPr>
          <a:xfrm>
            <a:off x="7902933" y="278477"/>
            <a:ext cx="724127" cy="726303"/>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2166" name="Shape 2166"/>
        <p:cNvGrpSpPr/>
        <p:nvPr/>
      </p:nvGrpSpPr>
      <p:grpSpPr>
        <a:xfrm>
          <a:off x="0" y="0"/>
          <a:ext cx="0" cy="0"/>
          <a:chOff x="0" y="0"/>
          <a:chExt cx="0" cy="0"/>
        </a:xfrm>
      </p:grpSpPr>
      <p:grpSp>
        <p:nvGrpSpPr>
          <p:cNvPr id="2167" name="Google Shape;2167;p32"/>
          <p:cNvGrpSpPr/>
          <p:nvPr/>
        </p:nvGrpSpPr>
        <p:grpSpPr>
          <a:xfrm rot="10800000" flipH="1">
            <a:off x="6637105" y="2828351"/>
            <a:ext cx="3587355" cy="2970298"/>
            <a:chOff x="2210400" y="2558550"/>
            <a:chExt cx="971025" cy="804000"/>
          </a:xfrm>
        </p:grpSpPr>
        <p:grpSp>
          <p:nvGrpSpPr>
            <p:cNvPr id="2168" name="Google Shape;2168;p32"/>
            <p:cNvGrpSpPr/>
            <p:nvPr/>
          </p:nvGrpSpPr>
          <p:grpSpPr>
            <a:xfrm>
              <a:off x="2210400" y="2558550"/>
              <a:ext cx="971025" cy="804000"/>
              <a:chOff x="2210400" y="2558550"/>
              <a:chExt cx="971025" cy="804000"/>
            </a:xfrm>
          </p:grpSpPr>
          <p:sp>
            <p:nvSpPr>
              <p:cNvPr id="2169" name="Google Shape;2169;p32"/>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0" name="Google Shape;2170;p32"/>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1" name="Google Shape;2171;p32"/>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2" name="Google Shape;2172;p32"/>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3" name="Google Shape;2173;p32"/>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4" name="Google Shape;2174;p32"/>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5" name="Google Shape;2175;p32"/>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6" name="Google Shape;2176;p32"/>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77" name="Google Shape;2177;p32"/>
            <p:cNvSpPr/>
            <p:nvPr/>
          </p:nvSpPr>
          <p:spPr>
            <a:xfrm>
              <a:off x="2937150" y="3007525"/>
              <a:ext cx="150775" cy="151225"/>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8" name="Google Shape;2178;p32"/>
            <p:cNvSpPr/>
            <p:nvPr/>
          </p:nvSpPr>
          <p:spPr>
            <a:xfrm>
              <a:off x="2931550" y="3002400"/>
              <a:ext cx="161950" cy="161950"/>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9" name="Google Shape;2179;p32"/>
            <p:cNvSpPr/>
            <p:nvPr/>
          </p:nvSpPr>
          <p:spPr>
            <a:xfrm>
              <a:off x="2959950" y="3030325"/>
              <a:ext cx="105175" cy="105650"/>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0" name="Google Shape;2180;p32"/>
            <p:cNvSpPr/>
            <p:nvPr/>
          </p:nvSpPr>
          <p:spPr>
            <a:xfrm>
              <a:off x="2830125" y="2950300"/>
              <a:ext cx="500" cy="1425"/>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1" name="Google Shape;2181;p32"/>
            <p:cNvSpPr/>
            <p:nvPr/>
          </p:nvSpPr>
          <p:spPr>
            <a:xfrm>
              <a:off x="2830600" y="2949825"/>
              <a:ext cx="950" cy="2350"/>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2" name="Google Shape;2182;p32"/>
            <p:cNvSpPr/>
            <p:nvPr/>
          </p:nvSpPr>
          <p:spPr>
            <a:xfrm>
              <a:off x="2831525" y="2949375"/>
              <a:ext cx="500" cy="3275"/>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3" name="Google Shape;2183;p32"/>
            <p:cNvSpPr/>
            <p:nvPr/>
          </p:nvSpPr>
          <p:spPr>
            <a:xfrm>
              <a:off x="2832000" y="2948900"/>
              <a:ext cx="475" cy="4225"/>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4" name="Google Shape;2184;p32"/>
            <p:cNvSpPr/>
            <p:nvPr/>
          </p:nvSpPr>
          <p:spPr>
            <a:xfrm>
              <a:off x="2832450" y="2948425"/>
              <a:ext cx="500" cy="5150"/>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5" name="Google Shape;2185;p32"/>
            <p:cNvSpPr/>
            <p:nvPr/>
          </p:nvSpPr>
          <p:spPr>
            <a:xfrm>
              <a:off x="2832925" y="2947500"/>
              <a:ext cx="475" cy="6550"/>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6" name="Google Shape;2186;p32"/>
            <p:cNvSpPr/>
            <p:nvPr/>
          </p:nvSpPr>
          <p:spPr>
            <a:xfrm>
              <a:off x="2833375" y="2947050"/>
              <a:ext cx="500" cy="792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7" name="Google Shape;2187;p32"/>
            <p:cNvSpPr/>
            <p:nvPr/>
          </p:nvSpPr>
          <p:spPr>
            <a:xfrm>
              <a:off x="2833850" y="2946575"/>
              <a:ext cx="950" cy="8875"/>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8" name="Google Shape;2188;p32"/>
            <p:cNvSpPr/>
            <p:nvPr/>
          </p:nvSpPr>
          <p:spPr>
            <a:xfrm>
              <a:off x="2834775" y="2946100"/>
              <a:ext cx="500" cy="9800"/>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9" name="Google Shape;2189;p32"/>
            <p:cNvSpPr/>
            <p:nvPr/>
          </p:nvSpPr>
          <p:spPr>
            <a:xfrm>
              <a:off x="2835250" y="2945650"/>
              <a:ext cx="500" cy="10725"/>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0" name="Google Shape;2190;p32"/>
            <p:cNvSpPr/>
            <p:nvPr/>
          </p:nvSpPr>
          <p:spPr>
            <a:xfrm>
              <a:off x="2835725" y="2945175"/>
              <a:ext cx="475" cy="11650"/>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1" name="Google Shape;2191;p32"/>
            <p:cNvSpPr/>
            <p:nvPr/>
          </p:nvSpPr>
          <p:spPr>
            <a:xfrm>
              <a:off x="2836175" y="2944250"/>
              <a:ext cx="500" cy="13050"/>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2" name="Google Shape;2192;p32"/>
            <p:cNvSpPr/>
            <p:nvPr/>
          </p:nvSpPr>
          <p:spPr>
            <a:xfrm>
              <a:off x="2836650" y="2943775"/>
              <a:ext cx="475" cy="14450"/>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3" name="Google Shape;2193;p32"/>
            <p:cNvSpPr/>
            <p:nvPr/>
          </p:nvSpPr>
          <p:spPr>
            <a:xfrm>
              <a:off x="2837100" y="2943325"/>
              <a:ext cx="975" cy="15375"/>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4" name="Google Shape;2194;p32"/>
            <p:cNvSpPr/>
            <p:nvPr/>
          </p:nvSpPr>
          <p:spPr>
            <a:xfrm>
              <a:off x="2838050" y="2942850"/>
              <a:ext cx="475" cy="16300"/>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5" name="Google Shape;2195;p32"/>
            <p:cNvSpPr/>
            <p:nvPr/>
          </p:nvSpPr>
          <p:spPr>
            <a:xfrm>
              <a:off x="2838500" y="2942375"/>
              <a:ext cx="500" cy="17250"/>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6" name="Google Shape;2196;p32"/>
            <p:cNvSpPr/>
            <p:nvPr/>
          </p:nvSpPr>
          <p:spPr>
            <a:xfrm>
              <a:off x="2838975" y="2941925"/>
              <a:ext cx="475" cy="18175"/>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7" name="Google Shape;2197;p32"/>
            <p:cNvSpPr/>
            <p:nvPr/>
          </p:nvSpPr>
          <p:spPr>
            <a:xfrm>
              <a:off x="2839425" y="2941000"/>
              <a:ext cx="500" cy="19550"/>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8" name="Google Shape;2198;p32"/>
            <p:cNvSpPr/>
            <p:nvPr/>
          </p:nvSpPr>
          <p:spPr>
            <a:xfrm>
              <a:off x="2839900" y="2940525"/>
              <a:ext cx="500" cy="2095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9" name="Google Shape;2199;p32"/>
            <p:cNvSpPr/>
            <p:nvPr/>
          </p:nvSpPr>
          <p:spPr>
            <a:xfrm>
              <a:off x="2840375" y="2940050"/>
              <a:ext cx="950" cy="21900"/>
            </a:xfrm>
            <a:custGeom>
              <a:avLst/>
              <a:gdLst/>
              <a:ahLst/>
              <a:cxnLst/>
              <a:rect l="l" t="t" r="r" b="b"/>
              <a:pathLst>
                <a:path w="38" h="876" extrusionOk="0">
                  <a:moveTo>
                    <a:pt x="37" y="1"/>
                  </a:moveTo>
                  <a:lnTo>
                    <a:pt x="0" y="20"/>
                  </a:lnTo>
                  <a:lnTo>
                    <a:pt x="0" y="857"/>
                  </a:lnTo>
                  <a:lnTo>
                    <a:pt x="37" y="876"/>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0" name="Google Shape;2200;p32"/>
            <p:cNvSpPr/>
            <p:nvPr/>
          </p:nvSpPr>
          <p:spPr>
            <a:xfrm>
              <a:off x="2841300" y="2939600"/>
              <a:ext cx="475" cy="22825"/>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1" name="Google Shape;2201;p32"/>
            <p:cNvSpPr/>
            <p:nvPr/>
          </p:nvSpPr>
          <p:spPr>
            <a:xfrm>
              <a:off x="2841750" y="2939125"/>
              <a:ext cx="500" cy="23750"/>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2" name="Google Shape;2202;p32"/>
            <p:cNvSpPr/>
            <p:nvPr/>
          </p:nvSpPr>
          <p:spPr>
            <a:xfrm>
              <a:off x="2842225" y="2938675"/>
              <a:ext cx="500" cy="24675"/>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3" name="Google Shape;2203;p32"/>
            <p:cNvSpPr/>
            <p:nvPr/>
          </p:nvSpPr>
          <p:spPr>
            <a:xfrm>
              <a:off x="2842700" y="2937725"/>
              <a:ext cx="475" cy="26100"/>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4" name="Google Shape;2204;p32"/>
            <p:cNvSpPr/>
            <p:nvPr/>
          </p:nvSpPr>
          <p:spPr>
            <a:xfrm>
              <a:off x="2843150" y="2937275"/>
              <a:ext cx="500" cy="27475"/>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5" name="Google Shape;2205;p32"/>
            <p:cNvSpPr/>
            <p:nvPr/>
          </p:nvSpPr>
          <p:spPr>
            <a:xfrm>
              <a:off x="2843625" y="2936800"/>
              <a:ext cx="950" cy="28400"/>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6" name="Google Shape;2206;p32"/>
            <p:cNvSpPr/>
            <p:nvPr/>
          </p:nvSpPr>
          <p:spPr>
            <a:xfrm>
              <a:off x="2844550" y="2936350"/>
              <a:ext cx="500" cy="29325"/>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7" name="Google Shape;2207;p32"/>
            <p:cNvSpPr/>
            <p:nvPr/>
          </p:nvSpPr>
          <p:spPr>
            <a:xfrm>
              <a:off x="2845025" y="2935875"/>
              <a:ext cx="475" cy="30275"/>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8" name="Google Shape;2208;p32"/>
            <p:cNvSpPr/>
            <p:nvPr/>
          </p:nvSpPr>
          <p:spPr>
            <a:xfrm>
              <a:off x="2845475" y="2935400"/>
              <a:ext cx="500" cy="31200"/>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9" name="Google Shape;2209;p32"/>
            <p:cNvSpPr/>
            <p:nvPr/>
          </p:nvSpPr>
          <p:spPr>
            <a:xfrm>
              <a:off x="2845950" y="2934475"/>
              <a:ext cx="500" cy="32600"/>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0" name="Google Shape;2210;p32"/>
            <p:cNvSpPr/>
            <p:nvPr/>
          </p:nvSpPr>
          <p:spPr>
            <a:xfrm>
              <a:off x="2846425" y="2934000"/>
              <a:ext cx="475" cy="34000"/>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1" name="Google Shape;2211;p32"/>
            <p:cNvSpPr/>
            <p:nvPr/>
          </p:nvSpPr>
          <p:spPr>
            <a:xfrm>
              <a:off x="2846875" y="2933550"/>
              <a:ext cx="950" cy="34925"/>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2" name="Google Shape;2212;p32"/>
            <p:cNvSpPr/>
            <p:nvPr/>
          </p:nvSpPr>
          <p:spPr>
            <a:xfrm>
              <a:off x="2847800" y="2933075"/>
              <a:ext cx="500" cy="35850"/>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3" name="Google Shape;2213;p32"/>
            <p:cNvSpPr/>
            <p:nvPr/>
          </p:nvSpPr>
          <p:spPr>
            <a:xfrm>
              <a:off x="2848275" y="2932625"/>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4" name="Google Shape;2214;p32"/>
            <p:cNvSpPr/>
            <p:nvPr/>
          </p:nvSpPr>
          <p:spPr>
            <a:xfrm>
              <a:off x="2848750" y="2932150"/>
              <a:ext cx="475" cy="37700"/>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5" name="Google Shape;2215;p32"/>
            <p:cNvSpPr/>
            <p:nvPr/>
          </p:nvSpPr>
          <p:spPr>
            <a:xfrm>
              <a:off x="2849200" y="2931225"/>
              <a:ext cx="500" cy="39100"/>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6" name="Google Shape;2216;p32"/>
            <p:cNvSpPr/>
            <p:nvPr/>
          </p:nvSpPr>
          <p:spPr>
            <a:xfrm>
              <a:off x="2849675" y="2930750"/>
              <a:ext cx="475" cy="40500"/>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7" name="Google Shape;2217;p32"/>
            <p:cNvSpPr/>
            <p:nvPr/>
          </p:nvSpPr>
          <p:spPr>
            <a:xfrm>
              <a:off x="2850125" y="2930300"/>
              <a:ext cx="975" cy="41425"/>
            </a:xfrm>
            <a:custGeom>
              <a:avLst/>
              <a:gdLst/>
              <a:ahLst/>
              <a:cxnLst/>
              <a:rect l="l" t="t" r="r" b="b"/>
              <a:pathLst>
                <a:path w="39" h="1657" extrusionOk="0">
                  <a:moveTo>
                    <a:pt x="38" y="0"/>
                  </a:moveTo>
                  <a:lnTo>
                    <a:pt x="1" y="19"/>
                  </a:lnTo>
                  <a:lnTo>
                    <a:pt x="1" y="1638"/>
                  </a:lnTo>
                  <a:lnTo>
                    <a:pt x="38" y="165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8" name="Google Shape;2218;p32"/>
            <p:cNvSpPr/>
            <p:nvPr/>
          </p:nvSpPr>
          <p:spPr>
            <a:xfrm>
              <a:off x="2851075" y="2929825"/>
              <a:ext cx="475" cy="4237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9" name="Google Shape;2219;p32"/>
            <p:cNvSpPr/>
            <p:nvPr/>
          </p:nvSpPr>
          <p:spPr>
            <a:xfrm>
              <a:off x="2851525" y="2929350"/>
              <a:ext cx="500" cy="43300"/>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0" name="Google Shape;2220;p32"/>
            <p:cNvSpPr/>
            <p:nvPr/>
          </p:nvSpPr>
          <p:spPr>
            <a:xfrm>
              <a:off x="2852000" y="2928900"/>
              <a:ext cx="475" cy="44225"/>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1" name="Google Shape;2221;p32"/>
            <p:cNvSpPr/>
            <p:nvPr/>
          </p:nvSpPr>
          <p:spPr>
            <a:xfrm>
              <a:off x="2852475" y="2927975"/>
              <a:ext cx="475" cy="45600"/>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2" name="Google Shape;2222;p32"/>
            <p:cNvSpPr/>
            <p:nvPr/>
          </p:nvSpPr>
          <p:spPr>
            <a:xfrm>
              <a:off x="2852925" y="2927500"/>
              <a:ext cx="500" cy="47025"/>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3" name="Google Shape;2223;p32"/>
            <p:cNvSpPr/>
            <p:nvPr/>
          </p:nvSpPr>
          <p:spPr>
            <a:xfrm>
              <a:off x="2853400" y="2927025"/>
              <a:ext cx="950" cy="47950"/>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4" name="Google Shape;2224;p32"/>
            <p:cNvSpPr/>
            <p:nvPr/>
          </p:nvSpPr>
          <p:spPr>
            <a:xfrm>
              <a:off x="2854325" y="2926575"/>
              <a:ext cx="500" cy="48875"/>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5" name="Google Shape;2225;p32"/>
            <p:cNvSpPr/>
            <p:nvPr/>
          </p:nvSpPr>
          <p:spPr>
            <a:xfrm>
              <a:off x="2854800" y="2926100"/>
              <a:ext cx="475" cy="49800"/>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6" name="Google Shape;2226;p32"/>
            <p:cNvSpPr/>
            <p:nvPr/>
          </p:nvSpPr>
          <p:spPr>
            <a:xfrm>
              <a:off x="2855250" y="2925625"/>
              <a:ext cx="500" cy="50750"/>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7" name="Google Shape;2227;p32"/>
            <p:cNvSpPr/>
            <p:nvPr/>
          </p:nvSpPr>
          <p:spPr>
            <a:xfrm>
              <a:off x="2855725" y="2924700"/>
              <a:ext cx="475" cy="52150"/>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8" name="Google Shape;2228;p32"/>
            <p:cNvSpPr/>
            <p:nvPr/>
          </p:nvSpPr>
          <p:spPr>
            <a:xfrm>
              <a:off x="2856175" y="2924250"/>
              <a:ext cx="500" cy="53525"/>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9" name="Google Shape;2229;p32"/>
            <p:cNvSpPr/>
            <p:nvPr/>
          </p:nvSpPr>
          <p:spPr>
            <a:xfrm>
              <a:off x="2856650" y="2923775"/>
              <a:ext cx="950" cy="54450"/>
            </a:xfrm>
            <a:custGeom>
              <a:avLst/>
              <a:gdLst/>
              <a:ahLst/>
              <a:cxnLst/>
              <a:rect l="l" t="t" r="r" b="b"/>
              <a:pathLst>
                <a:path w="38" h="2178" extrusionOk="0">
                  <a:moveTo>
                    <a:pt x="38" y="1"/>
                  </a:moveTo>
                  <a:lnTo>
                    <a:pt x="1" y="19"/>
                  </a:lnTo>
                  <a:lnTo>
                    <a:pt x="1" y="2159"/>
                  </a:lnTo>
                  <a:lnTo>
                    <a:pt x="38" y="2178"/>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0" name="Google Shape;2230;p32"/>
            <p:cNvSpPr/>
            <p:nvPr/>
          </p:nvSpPr>
          <p:spPr>
            <a:xfrm>
              <a:off x="2857575" y="2923300"/>
              <a:ext cx="500" cy="5540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1" name="Google Shape;2231;p32"/>
            <p:cNvSpPr/>
            <p:nvPr/>
          </p:nvSpPr>
          <p:spPr>
            <a:xfrm>
              <a:off x="2858050" y="2922850"/>
              <a:ext cx="475" cy="56325"/>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2" name="Google Shape;2232;p32"/>
            <p:cNvSpPr/>
            <p:nvPr/>
          </p:nvSpPr>
          <p:spPr>
            <a:xfrm>
              <a:off x="2858500" y="2922375"/>
              <a:ext cx="500" cy="57250"/>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3" name="Google Shape;2233;p32"/>
            <p:cNvSpPr/>
            <p:nvPr/>
          </p:nvSpPr>
          <p:spPr>
            <a:xfrm>
              <a:off x="2858975" y="2921925"/>
              <a:ext cx="500" cy="58175"/>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4" name="Google Shape;2234;p32"/>
            <p:cNvSpPr/>
            <p:nvPr/>
          </p:nvSpPr>
          <p:spPr>
            <a:xfrm>
              <a:off x="2859450" y="2922375"/>
              <a:ext cx="475" cy="57250"/>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5" name="Google Shape;2235;p32"/>
            <p:cNvSpPr/>
            <p:nvPr/>
          </p:nvSpPr>
          <p:spPr>
            <a:xfrm>
              <a:off x="2859900" y="2922850"/>
              <a:ext cx="950" cy="56325"/>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6" name="Google Shape;2236;p32"/>
            <p:cNvSpPr/>
            <p:nvPr/>
          </p:nvSpPr>
          <p:spPr>
            <a:xfrm>
              <a:off x="2860850" y="2923300"/>
              <a:ext cx="475" cy="5540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7" name="Google Shape;2237;p32"/>
            <p:cNvSpPr/>
            <p:nvPr/>
          </p:nvSpPr>
          <p:spPr>
            <a:xfrm>
              <a:off x="2861300" y="2923775"/>
              <a:ext cx="500" cy="54450"/>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8" name="Google Shape;2238;p32"/>
            <p:cNvSpPr/>
            <p:nvPr/>
          </p:nvSpPr>
          <p:spPr>
            <a:xfrm>
              <a:off x="2861775" y="2924250"/>
              <a:ext cx="475" cy="53525"/>
            </a:xfrm>
            <a:custGeom>
              <a:avLst/>
              <a:gdLst/>
              <a:ahLst/>
              <a:cxnLst/>
              <a:rect l="l" t="t" r="r" b="b"/>
              <a:pathLst>
                <a:path w="19" h="2141" extrusionOk="0">
                  <a:moveTo>
                    <a:pt x="0" y="0"/>
                  </a:moveTo>
                  <a:lnTo>
                    <a:pt x="0" y="2140"/>
                  </a:lnTo>
                  <a:lnTo>
                    <a:pt x="19" y="210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9" name="Google Shape;2239;p32"/>
            <p:cNvSpPr/>
            <p:nvPr/>
          </p:nvSpPr>
          <p:spPr>
            <a:xfrm>
              <a:off x="2862225" y="2924700"/>
              <a:ext cx="500" cy="52150"/>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0" name="Google Shape;2240;p32"/>
            <p:cNvSpPr/>
            <p:nvPr/>
          </p:nvSpPr>
          <p:spPr>
            <a:xfrm>
              <a:off x="2862700" y="2925625"/>
              <a:ext cx="950" cy="50750"/>
            </a:xfrm>
            <a:custGeom>
              <a:avLst/>
              <a:gdLst/>
              <a:ahLst/>
              <a:cxnLst/>
              <a:rect l="l" t="t" r="r" b="b"/>
              <a:pathLst>
                <a:path w="38" h="2030" extrusionOk="0">
                  <a:moveTo>
                    <a:pt x="0" y="1"/>
                  </a:moveTo>
                  <a:lnTo>
                    <a:pt x="0" y="2030"/>
                  </a:lnTo>
                  <a:lnTo>
                    <a:pt x="38" y="2011"/>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1" name="Google Shape;2241;p32"/>
            <p:cNvSpPr/>
            <p:nvPr/>
          </p:nvSpPr>
          <p:spPr>
            <a:xfrm>
              <a:off x="2863625" y="2926100"/>
              <a:ext cx="500" cy="49800"/>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2" name="Google Shape;2242;p32"/>
            <p:cNvSpPr/>
            <p:nvPr/>
          </p:nvSpPr>
          <p:spPr>
            <a:xfrm>
              <a:off x="2864100" y="2926575"/>
              <a:ext cx="475" cy="48875"/>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3" name="Google Shape;2243;p32"/>
            <p:cNvSpPr/>
            <p:nvPr/>
          </p:nvSpPr>
          <p:spPr>
            <a:xfrm>
              <a:off x="2864550" y="2927025"/>
              <a:ext cx="500" cy="47950"/>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4" name="Google Shape;2244;p32"/>
            <p:cNvSpPr/>
            <p:nvPr/>
          </p:nvSpPr>
          <p:spPr>
            <a:xfrm>
              <a:off x="2865025" y="2927500"/>
              <a:ext cx="500" cy="47025"/>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5" name="Google Shape;2245;p32"/>
            <p:cNvSpPr/>
            <p:nvPr/>
          </p:nvSpPr>
          <p:spPr>
            <a:xfrm>
              <a:off x="2865500" y="2927975"/>
              <a:ext cx="475" cy="45600"/>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6" name="Google Shape;2246;p32"/>
            <p:cNvSpPr/>
            <p:nvPr/>
          </p:nvSpPr>
          <p:spPr>
            <a:xfrm>
              <a:off x="2865950" y="2928900"/>
              <a:ext cx="950" cy="44225"/>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7" name="Google Shape;2247;p32"/>
            <p:cNvSpPr/>
            <p:nvPr/>
          </p:nvSpPr>
          <p:spPr>
            <a:xfrm>
              <a:off x="2866875" y="2929350"/>
              <a:ext cx="500" cy="43300"/>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8" name="Google Shape;2248;p32"/>
            <p:cNvSpPr/>
            <p:nvPr/>
          </p:nvSpPr>
          <p:spPr>
            <a:xfrm>
              <a:off x="2867350" y="2929825"/>
              <a:ext cx="500" cy="4237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9" name="Google Shape;2249;p32"/>
            <p:cNvSpPr/>
            <p:nvPr/>
          </p:nvSpPr>
          <p:spPr>
            <a:xfrm>
              <a:off x="2867825" y="2930300"/>
              <a:ext cx="475" cy="41425"/>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0" name="Google Shape;2250;p32"/>
            <p:cNvSpPr/>
            <p:nvPr/>
          </p:nvSpPr>
          <p:spPr>
            <a:xfrm>
              <a:off x="2868275" y="2930750"/>
              <a:ext cx="500" cy="40500"/>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1" name="Google Shape;2251;p32"/>
            <p:cNvSpPr/>
            <p:nvPr/>
          </p:nvSpPr>
          <p:spPr>
            <a:xfrm>
              <a:off x="2868750" y="2931225"/>
              <a:ext cx="475" cy="39100"/>
            </a:xfrm>
            <a:custGeom>
              <a:avLst/>
              <a:gdLst/>
              <a:ahLst/>
              <a:cxnLst/>
              <a:rect l="l" t="t" r="r" b="b"/>
              <a:pathLst>
                <a:path w="19" h="1564" extrusionOk="0">
                  <a:moveTo>
                    <a:pt x="0" y="0"/>
                  </a:moveTo>
                  <a:lnTo>
                    <a:pt x="0" y="1564"/>
                  </a:lnTo>
                  <a:lnTo>
                    <a:pt x="19" y="1545"/>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2" name="Google Shape;2252;p32"/>
            <p:cNvSpPr/>
            <p:nvPr/>
          </p:nvSpPr>
          <p:spPr>
            <a:xfrm>
              <a:off x="2869200" y="2932150"/>
              <a:ext cx="975" cy="37700"/>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3" name="Google Shape;2253;p32"/>
            <p:cNvSpPr/>
            <p:nvPr/>
          </p:nvSpPr>
          <p:spPr>
            <a:xfrm>
              <a:off x="2870150" y="2932625"/>
              <a:ext cx="475" cy="36775"/>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4" name="Google Shape;2254;p32"/>
            <p:cNvSpPr/>
            <p:nvPr/>
          </p:nvSpPr>
          <p:spPr>
            <a:xfrm>
              <a:off x="2870600" y="2933075"/>
              <a:ext cx="500" cy="35850"/>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5" name="Google Shape;2255;p32"/>
            <p:cNvSpPr/>
            <p:nvPr/>
          </p:nvSpPr>
          <p:spPr>
            <a:xfrm>
              <a:off x="2871075" y="2933550"/>
              <a:ext cx="500" cy="34925"/>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6" name="Google Shape;2256;p32"/>
            <p:cNvSpPr/>
            <p:nvPr/>
          </p:nvSpPr>
          <p:spPr>
            <a:xfrm>
              <a:off x="2871550" y="2934000"/>
              <a:ext cx="475" cy="34000"/>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7" name="Google Shape;2257;p32"/>
            <p:cNvSpPr/>
            <p:nvPr/>
          </p:nvSpPr>
          <p:spPr>
            <a:xfrm>
              <a:off x="2872000" y="2934475"/>
              <a:ext cx="500" cy="32600"/>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8" name="Google Shape;2258;p32"/>
            <p:cNvSpPr/>
            <p:nvPr/>
          </p:nvSpPr>
          <p:spPr>
            <a:xfrm>
              <a:off x="2872475" y="2935400"/>
              <a:ext cx="950" cy="31200"/>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9" name="Google Shape;2259;p32"/>
            <p:cNvSpPr/>
            <p:nvPr/>
          </p:nvSpPr>
          <p:spPr>
            <a:xfrm>
              <a:off x="2873400" y="2935875"/>
              <a:ext cx="500" cy="30275"/>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0" name="Google Shape;2260;p32"/>
            <p:cNvSpPr/>
            <p:nvPr/>
          </p:nvSpPr>
          <p:spPr>
            <a:xfrm>
              <a:off x="2873875" y="2936350"/>
              <a:ext cx="475" cy="29325"/>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1" name="Google Shape;2261;p32"/>
            <p:cNvSpPr/>
            <p:nvPr/>
          </p:nvSpPr>
          <p:spPr>
            <a:xfrm>
              <a:off x="2874325" y="2936800"/>
              <a:ext cx="500" cy="28400"/>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2" name="Google Shape;2262;p32"/>
            <p:cNvSpPr/>
            <p:nvPr/>
          </p:nvSpPr>
          <p:spPr>
            <a:xfrm>
              <a:off x="2874800" y="2937275"/>
              <a:ext cx="475" cy="27475"/>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3" name="Google Shape;2263;p32"/>
            <p:cNvSpPr/>
            <p:nvPr/>
          </p:nvSpPr>
          <p:spPr>
            <a:xfrm>
              <a:off x="2875250" y="2937725"/>
              <a:ext cx="500" cy="26100"/>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4" name="Google Shape;2264;p32"/>
            <p:cNvSpPr/>
            <p:nvPr/>
          </p:nvSpPr>
          <p:spPr>
            <a:xfrm>
              <a:off x="2875725" y="2938675"/>
              <a:ext cx="950" cy="24675"/>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5" name="Google Shape;2265;p32"/>
            <p:cNvSpPr/>
            <p:nvPr/>
          </p:nvSpPr>
          <p:spPr>
            <a:xfrm>
              <a:off x="2876650" y="2939125"/>
              <a:ext cx="500" cy="23750"/>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6" name="Google Shape;2266;p32"/>
            <p:cNvSpPr/>
            <p:nvPr/>
          </p:nvSpPr>
          <p:spPr>
            <a:xfrm>
              <a:off x="2877125" y="2939600"/>
              <a:ext cx="475" cy="22825"/>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7" name="Google Shape;2267;p32"/>
            <p:cNvSpPr/>
            <p:nvPr/>
          </p:nvSpPr>
          <p:spPr>
            <a:xfrm>
              <a:off x="2877575" y="2940050"/>
              <a:ext cx="500" cy="21900"/>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8" name="Google Shape;2268;p32"/>
            <p:cNvSpPr/>
            <p:nvPr/>
          </p:nvSpPr>
          <p:spPr>
            <a:xfrm>
              <a:off x="2878050" y="2940525"/>
              <a:ext cx="500" cy="2095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9" name="Google Shape;2269;p32"/>
            <p:cNvSpPr/>
            <p:nvPr/>
          </p:nvSpPr>
          <p:spPr>
            <a:xfrm>
              <a:off x="2878525" y="2941000"/>
              <a:ext cx="475" cy="19550"/>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0" name="Google Shape;2270;p32"/>
            <p:cNvSpPr/>
            <p:nvPr/>
          </p:nvSpPr>
          <p:spPr>
            <a:xfrm>
              <a:off x="2878975" y="2941925"/>
              <a:ext cx="975" cy="18175"/>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1" name="Google Shape;2271;p32"/>
            <p:cNvSpPr/>
            <p:nvPr/>
          </p:nvSpPr>
          <p:spPr>
            <a:xfrm>
              <a:off x="2879925" y="2942375"/>
              <a:ext cx="475" cy="17250"/>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2" name="Google Shape;2272;p32"/>
            <p:cNvSpPr/>
            <p:nvPr/>
          </p:nvSpPr>
          <p:spPr>
            <a:xfrm>
              <a:off x="2880375" y="2942850"/>
              <a:ext cx="500" cy="16300"/>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3" name="Google Shape;2273;p32"/>
            <p:cNvSpPr/>
            <p:nvPr/>
          </p:nvSpPr>
          <p:spPr>
            <a:xfrm>
              <a:off x="2880850" y="2943325"/>
              <a:ext cx="475" cy="15375"/>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4" name="Google Shape;2274;p32"/>
            <p:cNvSpPr/>
            <p:nvPr/>
          </p:nvSpPr>
          <p:spPr>
            <a:xfrm>
              <a:off x="2881300" y="2943775"/>
              <a:ext cx="500" cy="14450"/>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5" name="Google Shape;2275;p32"/>
            <p:cNvSpPr/>
            <p:nvPr/>
          </p:nvSpPr>
          <p:spPr>
            <a:xfrm>
              <a:off x="2881775" y="2944250"/>
              <a:ext cx="500" cy="13050"/>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6" name="Google Shape;2276;p32"/>
            <p:cNvSpPr/>
            <p:nvPr/>
          </p:nvSpPr>
          <p:spPr>
            <a:xfrm>
              <a:off x="2882250" y="2945175"/>
              <a:ext cx="950" cy="11650"/>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7" name="Google Shape;2277;p32"/>
            <p:cNvSpPr/>
            <p:nvPr/>
          </p:nvSpPr>
          <p:spPr>
            <a:xfrm>
              <a:off x="2883175" y="2945650"/>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8" name="Google Shape;2278;p32"/>
            <p:cNvSpPr/>
            <p:nvPr/>
          </p:nvSpPr>
          <p:spPr>
            <a:xfrm>
              <a:off x="2883625" y="2946100"/>
              <a:ext cx="500" cy="9800"/>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9" name="Google Shape;2279;p32"/>
            <p:cNvSpPr/>
            <p:nvPr/>
          </p:nvSpPr>
          <p:spPr>
            <a:xfrm>
              <a:off x="2884100" y="2946575"/>
              <a:ext cx="500" cy="8875"/>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0" name="Google Shape;2280;p32"/>
            <p:cNvSpPr/>
            <p:nvPr/>
          </p:nvSpPr>
          <p:spPr>
            <a:xfrm>
              <a:off x="2884575" y="2947050"/>
              <a:ext cx="475" cy="792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1" name="Google Shape;2281;p32"/>
            <p:cNvSpPr/>
            <p:nvPr/>
          </p:nvSpPr>
          <p:spPr>
            <a:xfrm>
              <a:off x="2885025" y="2947500"/>
              <a:ext cx="500" cy="6550"/>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2" name="Google Shape;2282;p32"/>
            <p:cNvSpPr/>
            <p:nvPr/>
          </p:nvSpPr>
          <p:spPr>
            <a:xfrm>
              <a:off x="2885500" y="2948425"/>
              <a:ext cx="950" cy="5150"/>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3" name="Google Shape;2283;p32"/>
            <p:cNvSpPr/>
            <p:nvPr/>
          </p:nvSpPr>
          <p:spPr>
            <a:xfrm>
              <a:off x="2886425" y="2948900"/>
              <a:ext cx="500" cy="4225"/>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4" name="Google Shape;2284;p32"/>
            <p:cNvSpPr/>
            <p:nvPr/>
          </p:nvSpPr>
          <p:spPr>
            <a:xfrm>
              <a:off x="2886900" y="2949375"/>
              <a:ext cx="475" cy="3275"/>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5" name="Google Shape;2285;p32"/>
            <p:cNvSpPr/>
            <p:nvPr/>
          </p:nvSpPr>
          <p:spPr>
            <a:xfrm>
              <a:off x="2887350" y="2949825"/>
              <a:ext cx="500" cy="2350"/>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6" name="Google Shape;2286;p32"/>
            <p:cNvSpPr/>
            <p:nvPr/>
          </p:nvSpPr>
          <p:spPr>
            <a:xfrm>
              <a:off x="2887825" y="2950300"/>
              <a:ext cx="500" cy="1425"/>
            </a:xfrm>
            <a:custGeom>
              <a:avLst/>
              <a:gdLst/>
              <a:ahLst/>
              <a:cxnLst/>
              <a:rect l="l" t="t" r="r" b="b"/>
              <a:pathLst>
                <a:path w="20" h="57" extrusionOk="0">
                  <a:moveTo>
                    <a:pt x="0" y="0"/>
                  </a:moveTo>
                  <a:lnTo>
                    <a:pt x="0" y="5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7" name="Google Shape;2287;p32"/>
          <p:cNvGrpSpPr/>
          <p:nvPr/>
        </p:nvGrpSpPr>
        <p:grpSpPr>
          <a:xfrm>
            <a:off x="-646949" y="-88567"/>
            <a:ext cx="3503397" cy="2608603"/>
            <a:chOff x="-3455674" y="-271717"/>
            <a:chExt cx="3503397" cy="2608603"/>
          </a:xfrm>
        </p:grpSpPr>
        <p:sp>
          <p:nvSpPr>
            <p:cNvPr id="2288" name="Google Shape;2288;p32"/>
            <p:cNvSpPr/>
            <p:nvPr/>
          </p:nvSpPr>
          <p:spPr>
            <a:xfrm>
              <a:off x="-2992764" y="-220643"/>
              <a:ext cx="2500216" cy="2498719"/>
            </a:xfrm>
            <a:custGeom>
              <a:avLst/>
              <a:gdLst/>
              <a:ahLst/>
              <a:cxnLst/>
              <a:rect l="l" t="t" r="r" b="b"/>
              <a:pathLst>
                <a:path w="30057" h="30039" extrusionOk="0">
                  <a:moveTo>
                    <a:pt x="447" y="15020"/>
                  </a:moveTo>
                  <a:lnTo>
                    <a:pt x="15019" y="29611"/>
                  </a:lnTo>
                  <a:lnTo>
                    <a:pt x="29610" y="15020"/>
                  </a:lnTo>
                  <a:lnTo>
                    <a:pt x="15019" y="429"/>
                  </a:lnTo>
                  <a:close/>
                  <a:moveTo>
                    <a:pt x="15019" y="30039"/>
                  </a:moveTo>
                  <a:lnTo>
                    <a:pt x="0" y="15020"/>
                  </a:lnTo>
                  <a:lnTo>
                    <a:pt x="15019" y="1"/>
                  </a:lnTo>
                  <a:lnTo>
                    <a:pt x="30057" y="1502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9" name="Google Shape;2289;p32"/>
            <p:cNvSpPr/>
            <p:nvPr/>
          </p:nvSpPr>
          <p:spPr>
            <a:xfrm>
              <a:off x="-2919979" y="-220643"/>
              <a:ext cx="2500216" cy="2498719"/>
            </a:xfrm>
            <a:custGeom>
              <a:avLst/>
              <a:gdLst/>
              <a:ahLst/>
              <a:cxnLst/>
              <a:rect l="l" t="t" r="r" b="b"/>
              <a:pathLst>
                <a:path w="30057" h="30039" extrusionOk="0">
                  <a:moveTo>
                    <a:pt x="447" y="15020"/>
                  </a:moveTo>
                  <a:lnTo>
                    <a:pt x="15019" y="29611"/>
                  </a:lnTo>
                  <a:lnTo>
                    <a:pt x="29610" y="15020"/>
                  </a:lnTo>
                  <a:lnTo>
                    <a:pt x="15019" y="429"/>
                  </a:lnTo>
                  <a:close/>
                  <a:moveTo>
                    <a:pt x="15019" y="30039"/>
                  </a:moveTo>
                  <a:lnTo>
                    <a:pt x="0" y="15020"/>
                  </a:lnTo>
                  <a:lnTo>
                    <a:pt x="15019" y="1"/>
                  </a:lnTo>
                  <a:lnTo>
                    <a:pt x="30057" y="1502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0" name="Google Shape;2290;p32"/>
            <p:cNvSpPr/>
            <p:nvPr/>
          </p:nvSpPr>
          <p:spPr>
            <a:xfrm>
              <a:off x="-2847277" y="-220643"/>
              <a:ext cx="2500300" cy="2498719"/>
            </a:xfrm>
            <a:custGeom>
              <a:avLst/>
              <a:gdLst/>
              <a:ahLst/>
              <a:cxnLst/>
              <a:rect l="l" t="t" r="r" b="b"/>
              <a:pathLst>
                <a:path w="30058" h="30039" extrusionOk="0">
                  <a:moveTo>
                    <a:pt x="447" y="15020"/>
                  </a:moveTo>
                  <a:lnTo>
                    <a:pt x="15020" y="29611"/>
                  </a:lnTo>
                  <a:lnTo>
                    <a:pt x="29611" y="15020"/>
                  </a:lnTo>
                  <a:lnTo>
                    <a:pt x="15020" y="429"/>
                  </a:lnTo>
                  <a:close/>
                  <a:moveTo>
                    <a:pt x="15020" y="30039"/>
                  </a:moveTo>
                  <a:lnTo>
                    <a:pt x="1" y="15020"/>
                  </a:lnTo>
                  <a:lnTo>
                    <a:pt x="15020" y="1"/>
                  </a:lnTo>
                  <a:lnTo>
                    <a:pt x="30057" y="1502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1" name="Google Shape;2291;p32"/>
            <p:cNvSpPr/>
            <p:nvPr/>
          </p:nvSpPr>
          <p:spPr>
            <a:xfrm>
              <a:off x="-2774493" y="-220643"/>
              <a:ext cx="2500216" cy="2498719"/>
            </a:xfrm>
            <a:custGeom>
              <a:avLst/>
              <a:gdLst/>
              <a:ahLst/>
              <a:cxnLst/>
              <a:rect l="l" t="t" r="r" b="b"/>
              <a:pathLst>
                <a:path w="30057" h="30039" extrusionOk="0">
                  <a:moveTo>
                    <a:pt x="447" y="15020"/>
                  </a:moveTo>
                  <a:lnTo>
                    <a:pt x="15019" y="29611"/>
                  </a:lnTo>
                  <a:lnTo>
                    <a:pt x="29610" y="15020"/>
                  </a:lnTo>
                  <a:lnTo>
                    <a:pt x="15019" y="429"/>
                  </a:lnTo>
                  <a:close/>
                  <a:moveTo>
                    <a:pt x="15019" y="30039"/>
                  </a:moveTo>
                  <a:lnTo>
                    <a:pt x="1" y="15020"/>
                  </a:lnTo>
                  <a:lnTo>
                    <a:pt x="15019" y="1"/>
                  </a:lnTo>
                  <a:lnTo>
                    <a:pt x="30057" y="1502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2" name="Google Shape;2292;p32"/>
            <p:cNvSpPr/>
            <p:nvPr/>
          </p:nvSpPr>
          <p:spPr>
            <a:xfrm>
              <a:off x="-2560880" y="-271717"/>
              <a:ext cx="2608603" cy="2608603"/>
            </a:xfrm>
            <a:custGeom>
              <a:avLst/>
              <a:gdLst/>
              <a:ahLst/>
              <a:cxnLst/>
              <a:rect l="l" t="t" r="r" b="b"/>
              <a:pathLst>
                <a:path w="31360" h="31360" extrusionOk="0">
                  <a:moveTo>
                    <a:pt x="1769" y="15690"/>
                  </a:moveTo>
                  <a:lnTo>
                    <a:pt x="15690" y="29610"/>
                  </a:lnTo>
                  <a:lnTo>
                    <a:pt x="29611" y="15690"/>
                  </a:lnTo>
                  <a:lnTo>
                    <a:pt x="15690" y="1769"/>
                  </a:lnTo>
                  <a:close/>
                  <a:moveTo>
                    <a:pt x="15690" y="31360"/>
                  </a:moveTo>
                  <a:lnTo>
                    <a:pt x="1" y="15690"/>
                  </a:lnTo>
                  <a:lnTo>
                    <a:pt x="15690" y="1"/>
                  </a:lnTo>
                  <a:lnTo>
                    <a:pt x="31360" y="1569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3" name="Google Shape;2293;p32"/>
            <p:cNvSpPr/>
            <p:nvPr/>
          </p:nvSpPr>
          <p:spPr>
            <a:xfrm>
              <a:off x="-3437041" y="643208"/>
              <a:ext cx="1202902" cy="1202985"/>
            </a:xfrm>
            <a:custGeom>
              <a:avLst/>
              <a:gdLst/>
              <a:ahLst/>
              <a:cxnLst/>
              <a:rect l="l" t="t" r="r" b="b"/>
              <a:pathLst>
                <a:path w="14461" h="14462" extrusionOk="0">
                  <a:moveTo>
                    <a:pt x="14461" y="7222"/>
                  </a:moveTo>
                  <a:lnTo>
                    <a:pt x="7221" y="14461"/>
                  </a:lnTo>
                  <a:lnTo>
                    <a:pt x="0" y="7222"/>
                  </a:lnTo>
                  <a:lnTo>
                    <a:pt x="7221"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4" name="Google Shape;2294;p32"/>
            <p:cNvSpPr/>
            <p:nvPr/>
          </p:nvSpPr>
          <p:spPr>
            <a:xfrm>
              <a:off x="-3455674" y="624658"/>
              <a:ext cx="1240168" cy="1240085"/>
            </a:xfrm>
            <a:custGeom>
              <a:avLst/>
              <a:gdLst/>
              <a:ahLst/>
              <a:cxnLst/>
              <a:rect l="l" t="t" r="r" b="b"/>
              <a:pathLst>
                <a:path w="14909" h="14908" extrusionOk="0">
                  <a:moveTo>
                    <a:pt x="429" y="7445"/>
                  </a:moveTo>
                  <a:lnTo>
                    <a:pt x="7445" y="14461"/>
                  </a:lnTo>
                  <a:lnTo>
                    <a:pt x="14461" y="7445"/>
                  </a:lnTo>
                  <a:lnTo>
                    <a:pt x="7445" y="428"/>
                  </a:lnTo>
                  <a:close/>
                  <a:moveTo>
                    <a:pt x="7445" y="14908"/>
                  </a:moveTo>
                  <a:lnTo>
                    <a:pt x="1" y="7445"/>
                  </a:lnTo>
                  <a:lnTo>
                    <a:pt x="7445" y="0"/>
                  </a:lnTo>
                  <a:lnTo>
                    <a:pt x="14908" y="7445"/>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5" name="Google Shape;2295;p32"/>
            <p:cNvSpPr/>
            <p:nvPr/>
          </p:nvSpPr>
          <p:spPr>
            <a:xfrm>
              <a:off x="-3229667" y="850665"/>
              <a:ext cx="788071" cy="788071"/>
            </a:xfrm>
            <a:custGeom>
              <a:avLst/>
              <a:gdLst/>
              <a:ahLst/>
              <a:cxnLst/>
              <a:rect l="l" t="t" r="r" b="b"/>
              <a:pathLst>
                <a:path w="9474" h="9474" extrusionOk="0">
                  <a:moveTo>
                    <a:pt x="429" y="4728"/>
                  </a:moveTo>
                  <a:lnTo>
                    <a:pt x="4728" y="9027"/>
                  </a:lnTo>
                  <a:lnTo>
                    <a:pt x="9027" y="4728"/>
                  </a:lnTo>
                  <a:lnTo>
                    <a:pt x="4728" y="429"/>
                  </a:lnTo>
                  <a:close/>
                  <a:moveTo>
                    <a:pt x="4728" y="9473"/>
                  </a:moveTo>
                  <a:lnTo>
                    <a:pt x="1" y="4728"/>
                  </a:lnTo>
                  <a:lnTo>
                    <a:pt x="4728" y="1"/>
                  </a:lnTo>
                  <a:lnTo>
                    <a:pt x="9474"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96" name="Google Shape;2296;p32"/>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2297" name="Shape 2297"/>
        <p:cNvGrpSpPr/>
        <p:nvPr/>
      </p:nvGrpSpPr>
      <p:grpSpPr>
        <a:xfrm>
          <a:off x="0" y="0"/>
          <a:ext cx="0" cy="0"/>
          <a:chOff x="0" y="0"/>
          <a:chExt cx="0" cy="0"/>
        </a:xfrm>
      </p:grpSpPr>
      <p:sp>
        <p:nvSpPr>
          <p:cNvPr id="2298" name="Google Shape;2298;p33"/>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2299" name="Google Shape;2299;p33"/>
          <p:cNvGrpSpPr/>
          <p:nvPr/>
        </p:nvGrpSpPr>
        <p:grpSpPr>
          <a:xfrm>
            <a:off x="-1552190" y="1537709"/>
            <a:ext cx="4779359" cy="3901002"/>
            <a:chOff x="2556818" y="232872"/>
            <a:chExt cx="6486643" cy="5294519"/>
          </a:xfrm>
        </p:grpSpPr>
        <p:sp>
          <p:nvSpPr>
            <p:cNvPr id="2300" name="Google Shape;2300;p33"/>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1" name="Google Shape;2301;p33"/>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2" name="Google Shape;2302;p33"/>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3" name="Google Shape;2303;p33"/>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4" name="Google Shape;2304;p33"/>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5" name="Google Shape;2305;p33"/>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6" name="Google Shape;2306;p33"/>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7" name="Google Shape;2307;p33"/>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8" name="Google Shape;2308;p33"/>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9" name="Google Shape;2309;p33"/>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0" name="Google Shape;2310;p33"/>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1" name="Google Shape;2311;p33"/>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2" name="Google Shape;2312;p33"/>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3" name="Google Shape;2313;p33"/>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4" name="Google Shape;2314;p33"/>
            <p:cNvSpPr/>
            <p:nvPr/>
          </p:nvSpPr>
          <p:spPr>
            <a:xfrm>
              <a:off x="7082735" y="2421428"/>
              <a:ext cx="2817" cy="4464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5" name="Google Shape;2315;p33"/>
            <p:cNvSpPr/>
            <p:nvPr/>
          </p:nvSpPr>
          <p:spPr>
            <a:xfrm>
              <a:off x="7085411" y="2418752"/>
              <a:ext cx="5352" cy="49996"/>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6" name="Google Shape;2316;p33"/>
            <p:cNvSpPr/>
            <p:nvPr/>
          </p:nvSpPr>
          <p:spPr>
            <a:xfrm>
              <a:off x="7090622" y="2416076"/>
              <a:ext cx="2817" cy="55207"/>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7" name="Google Shape;2317;p33"/>
            <p:cNvSpPr/>
            <p:nvPr/>
          </p:nvSpPr>
          <p:spPr>
            <a:xfrm>
              <a:off x="7093298" y="2413541"/>
              <a:ext cx="2817" cy="60418"/>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8" name="Google Shape;2318;p33"/>
            <p:cNvSpPr/>
            <p:nvPr/>
          </p:nvSpPr>
          <p:spPr>
            <a:xfrm>
              <a:off x="7095973" y="2410866"/>
              <a:ext cx="2676" cy="65629"/>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9" name="Google Shape;2319;p33"/>
            <p:cNvSpPr/>
            <p:nvPr/>
          </p:nvSpPr>
          <p:spPr>
            <a:xfrm>
              <a:off x="7098508" y="2405655"/>
              <a:ext cx="2817" cy="73516"/>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0" name="Google Shape;2320;p33"/>
            <p:cNvSpPr/>
            <p:nvPr/>
          </p:nvSpPr>
          <p:spPr>
            <a:xfrm>
              <a:off x="7101184" y="2402979"/>
              <a:ext cx="2676" cy="81403"/>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1" name="Google Shape;2321;p33"/>
            <p:cNvSpPr/>
            <p:nvPr/>
          </p:nvSpPr>
          <p:spPr>
            <a:xfrm>
              <a:off x="7103719" y="2400444"/>
              <a:ext cx="5493" cy="86614"/>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2" name="Google Shape;2322;p33"/>
            <p:cNvSpPr/>
            <p:nvPr/>
          </p:nvSpPr>
          <p:spPr>
            <a:xfrm>
              <a:off x="2556818"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23" name="Google Shape;2323;p33"/>
          <p:cNvGrpSpPr/>
          <p:nvPr/>
        </p:nvGrpSpPr>
        <p:grpSpPr>
          <a:xfrm>
            <a:off x="-127072" y="4085003"/>
            <a:ext cx="1067211" cy="1065922"/>
            <a:chOff x="2651171" y="2397773"/>
            <a:chExt cx="2099568" cy="2097033"/>
          </a:xfrm>
        </p:grpSpPr>
        <p:sp>
          <p:nvSpPr>
            <p:cNvPr id="2324" name="Google Shape;2324;p33"/>
            <p:cNvSpPr/>
            <p:nvPr/>
          </p:nvSpPr>
          <p:spPr>
            <a:xfrm>
              <a:off x="2682577" y="2429319"/>
              <a:ext cx="2036756" cy="2036615"/>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5" name="Google Shape;2325;p3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6" name="Google Shape;2326;p3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27" name="Google Shape;2327;p33"/>
          <p:cNvSpPr/>
          <p:nvPr/>
        </p:nvSpPr>
        <p:spPr>
          <a:xfrm>
            <a:off x="7249668" y="4045148"/>
            <a:ext cx="572715" cy="572715"/>
          </a:xfrm>
          <a:custGeom>
            <a:avLst/>
            <a:gdLst/>
            <a:ahLst/>
            <a:cxnLst/>
            <a:rect l="l" t="t" r="r" b="b"/>
            <a:pathLst>
              <a:path w="12377" h="12377" extrusionOk="0">
                <a:moveTo>
                  <a:pt x="6179" y="0"/>
                </a:moveTo>
                <a:lnTo>
                  <a:pt x="0" y="6197"/>
                </a:lnTo>
                <a:lnTo>
                  <a:pt x="6179" y="12376"/>
                </a:lnTo>
                <a:lnTo>
                  <a:pt x="12376" y="6197"/>
                </a:lnTo>
                <a:lnTo>
                  <a:pt x="617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28" name="Google Shape;2328;p33"/>
          <p:cNvGrpSpPr/>
          <p:nvPr/>
        </p:nvGrpSpPr>
        <p:grpSpPr>
          <a:xfrm>
            <a:off x="7009646" y="2171158"/>
            <a:ext cx="3966057" cy="4359080"/>
            <a:chOff x="5440750" y="1541475"/>
            <a:chExt cx="971525" cy="1067800"/>
          </a:xfrm>
        </p:grpSpPr>
        <p:sp>
          <p:nvSpPr>
            <p:cNvPr id="2329" name="Google Shape;2329;p33"/>
            <p:cNvSpPr/>
            <p:nvPr/>
          </p:nvSpPr>
          <p:spPr>
            <a:xfrm>
              <a:off x="5853925" y="1541475"/>
              <a:ext cx="309425" cy="309425"/>
            </a:xfrm>
            <a:custGeom>
              <a:avLst/>
              <a:gdLst/>
              <a:ahLst/>
              <a:cxnLst/>
              <a:rect l="l" t="t" r="r" b="b"/>
              <a:pathLst>
                <a:path w="12377" h="12377" extrusionOk="0">
                  <a:moveTo>
                    <a:pt x="6179" y="0"/>
                  </a:moveTo>
                  <a:lnTo>
                    <a:pt x="0" y="6197"/>
                  </a:lnTo>
                  <a:lnTo>
                    <a:pt x="6179" y="12376"/>
                  </a:lnTo>
                  <a:lnTo>
                    <a:pt x="12376" y="6197"/>
                  </a:lnTo>
                  <a:lnTo>
                    <a:pt x="617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0" name="Google Shape;2330;p33"/>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1" name="Google Shape;2331;p33"/>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2" name="Google Shape;2332;p33"/>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3" name="Google Shape;2333;p33"/>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4" name="Google Shape;2334;p33"/>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5" name="Google Shape;2335;p33"/>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6" name="Google Shape;2336;p33"/>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7" name="Google Shape;2337;p33"/>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8" name="Google Shape;2338;p33"/>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9" name="Google Shape;2339;p33"/>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0" name="Google Shape;2340;p33"/>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1" name="Google Shape;2341;p33"/>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3">
  <p:cSld name="TITLE_ONLY_5">
    <p:spTree>
      <p:nvGrpSpPr>
        <p:cNvPr id="2342" name="Shape 2342"/>
        <p:cNvGrpSpPr/>
        <p:nvPr/>
      </p:nvGrpSpPr>
      <p:grpSpPr>
        <a:xfrm>
          <a:off x="0" y="0"/>
          <a:ext cx="0" cy="0"/>
          <a:chOff x="0" y="0"/>
          <a:chExt cx="0" cy="0"/>
        </a:xfrm>
      </p:grpSpPr>
      <p:grpSp>
        <p:nvGrpSpPr>
          <p:cNvPr id="2343" name="Google Shape;2343;p34"/>
          <p:cNvGrpSpPr/>
          <p:nvPr/>
        </p:nvGrpSpPr>
        <p:grpSpPr>
          <a:xfrm>
            <a:off x="-1211949" y="-644480"/>
            <a:ext cx="2294241" cy="1899611"/>
            <a:chOff x="2210400" y="2558550"/>
            <a:chExt cx="971025" cy="804000"/>
          </a:xfrm>
        </p:grpSpPr>
        <p:sp>
          <p:nvSpPr>
            <p:cNvPr id="2344" name="Google Shape;2344;p3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5" name="Google Shape;2345;p3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6" name="Google Shape;2346;p3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7" name="Google Shape;2347;p3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8" name="Google Shape;2348;p3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9" name="Google Shape;2349;p3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0" name="Google Shape;2350;p3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1" name="Google Shape;2351;p3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52" name="Google Shape;2352;p34"/>
          <p:cNvGrpSpPr/>
          <p:nvPr/>
        </p:nvGrpSpPr>
        <p:grpSpPr>
          <a:xfrm>
            <a:off x="5868426" y="-153461"/>
            <a:ext cx="3931972" cy="3255637"/>
            <a:chOff x="2210400" y="2558550"/>
            <a:chExt cx="971025" cy="804000"/>
          </a:xfrm>
        </p:grpSpPr>
        <p:sp>
          <p:nvSpPr>
            <p:cNvPr id="2353" name="Google Shape;2353;p3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3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5" name="Google Shape;2355;p3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6" name="Google Shape;2356;p3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7" name="Google Shape;2357;p3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8" name="Google Shape;2358;p3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9" name="Google Shape;2359;p3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0" name="Google Shape;2360;p3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61" name="Google Shape;2361;p34"/>
          <p:cNvGrpSpPr/>
          <p:nvPr/>
        </p:nvGrpSpPr>
        <p:grpSpPr>
          <a:xfrm>
            <a:off x="-220701" y="1139266"/>
            <a:ext cx="1162531" cy="1161127"/>
            <a:chOff x="7253149" y="3334154"/>
            <a:chExt cx="1162531" cy="1161127"/>
          </a:xfrm>
        </p:grpSpPr>
        <p:sp>
          <p:nvSpPr>
            <p:cNvPr id="2362" name="Google Shape;2362;p34"/>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63" name="Google Shape;2363;p34"/>
            <p:cNvGrpSpPr/>
            <p:nvPr/>
          </p:nvGrpSpPr>
          <p:grpSpPr>
            <a:xfrm>
              <a:off x="7253149" y="3334154"/>
              <a:ext cx="1162531" cy="1161127"/>
              <a:chOff x="2651171" y="2397773"/>
              <a:chExt cx="2099568" cy="2097033"/>
            </a:xfrm>
          </p:grpSpPr>
          <p:sp>
            <p:nvSpPr>
              <p:cNvPr id="2364" name="Google Shape;2364;p34"/>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5" name="Google Shape;2365;p34"/>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366" name="Google Shape;2366;p34"/>
          <p:cNvGrpSpPr/>
          <p:nvPr/>
        </p:nvGrpSpPr>
        <p:grpSpPr>
          <a:xfrm>
            <a:off x="7981296" y="2895463"/>
            <a:ext cx="1162705" cy="962710"/>
            <a:chOff x="2210400" y="2558550"/>
            <a:chExt cx="971025" cy="804000"/>
          </a:xfrm>
        </p:grpSpPr>
        <p:sp>
          <p:nvSpPr>
            <p:cNvPr id="2367" name="Google Shape;2367;p3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8" name="Google Shape;2368;p3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9" name="Google Shape;2369;p3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0" name="Google Shape;2370;p3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1" name="Google Shape;2371;p3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3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3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3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75" name="Google Shape;2375;p34"/>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4">
  <p:cSld name="TITLE_ONLY_6">
    <p:spTree>
      <p:nvGrpSpPr>
        <p:cNvPr id="2376" name="Shape 2376"/>
        <p:cNvGrpSpPr/>
        <p:nvPr/>
      </p:nvGrpSpPr>
      <p:grpSpPr>
        <a:xfrm>
          <a:off x="0" y="0"/>
          <a:ext cx="0" cy="0"/>
          <a:chOff x="0" y="0"/>
          <a:chExt cx="0" cy="0"/>
        </a:xfrm>
      </p:grpSpPr>
      <p:sp>
        <p:nvSpPr>
          <p:cNvPr id="2377" name="Google Shape;2377;p35"/>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2378" name="Google Shape;2378;p35"/>
          <p:cNvGrpSpPr/>
          <p:nvPr/>
        </p:nvGrpSpPr>
        <p:grpSpPr>
          <a:xfrm rot="10800000" flipH="1">
            <a:off x="-1801065" y="629505"/>
            <a:ext cx="4015313" cy="3884503"/>
            <a:chOff x="5440750" y="1669400"/>
            <a:chExt cx="971525" cy="939875"/>
          </a:xfrm>
        </p:grpSpPr>
        <p:sp>
          <p:nvSpPr>
            <p:cNvPr id="2379" name="Google Shape;2379;p35"/>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0" name="Google Shape;2380;p35"/>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1" name="Google Shape;2381;p35"/>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2" name="Google Shape;2382;p35"/>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3" name="Google Shape;2383;p35"/>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4" name="Google Shape;2384;p35"/>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5" name="Google Shape;2385;p35"/>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6" name="Google Shape;2386;p35"/>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7" name="Google Shape;2387;p35"/>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8" name="Google Shape;2388;p35"/>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9" name="Google Shape;2389;p35"/>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0" name="Google Shape;2390;p35"/>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1" name="Google Shape;2391;p35"/>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2" name="Google Shape;2392;p35"/>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3" name="Google Shape;2393;p35"/>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4" name="Google Shape;2394;p35"/>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5" name="Google Shape;2395;p35"/>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6" name="Google Shape;2396;p35"/>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7" name="Google Shape;2397;p35"/>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8" name="Google Shape;2398;p35"/>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9" name="Google Shape;2399;p35"/>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0" name="Google Shape;2400;p35"/>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1" name="Google Shape;2401;p35"/>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2" name="Google Shape;2402;p35"/>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3" name="Google Shape;2403;p35"/>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4" name="Google Shape;2404;p35"/>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5" name="Google Shape;2405;p35"/>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6" name="Google Shape;2406;p35"/>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7" name="Google Shape;2407;p35"/>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8" name="Google Shape;2408;p35"/>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9" name="Google Shape;2409;p35"/>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0" name="Google Shape;2410;p35"/>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1" name="Google Shape;2411;p35"/>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2" name="Google Shape;2412;p35"/>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3" name="Google Shape;2413;p35"/>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4" name="Google Shape;2414;p35"/>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5" name="Google Shape;2415;p35"/>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6" name="Google Shape;2416;p35"/>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7" name="Google Shape;2417;p35"/>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8" name="Google Shape;2418;p35"/>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9" name="Google Shape;2419;p35"/>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0" name="Google Shape;2420;p35"/>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1" name="Google Shape;2421;p35"/>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2" name="Google Shape;2422;p35"/>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3" name="Google Shape;2423;p35"/>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4" name="Google Shape;2424;p35"/>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5" name="Google Shape;2425;p35"/>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6" name="Google Shape;2426;p35"/>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7" name="Google Shape;2427;p35"/>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8" name="Google Shape;2428;p35"/>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9" name="Google Shape;2429;p35"/>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0" name="Google Shape;2430;p35"/>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1" name="Google Shape;2431;p35"/>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2" name="Google Shape;2432;p35"/>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3" name="Google Shape;2433;p35"/>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4" name="Google Shape;2434;p35"/>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5" name="Google Shape;2435;p35"/>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6" name="Google Shape;2436;p35"/>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7" name="Google Shape;2437;p35"/>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8" name="Google Shape;2438;p35"/>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9" name="Google Shape;2439;p35"/>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0" name="Google Shape;2440;p35"/>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1" name="Google Shape;2441;p35"/>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2" name="Google Shape;2442;p35"/>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3" name="Google Shape;2443;p35"/>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4" name="Google Shape;2444;p35"/>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5" name="Google Shape;2445;p35"/>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6" name="Google Shape;2446;p35"/>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7" name="Google Shape;2447;p35"/>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8" name="Google Shape;2448;p35"/>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9" name="Google Shape;2449;p35"/>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0" name="Google Shape;2450;p35"/>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1" name="Google Shape;2451;p35"/>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2" name="Google Shape;2452;p35"/>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3" name="Google Shape;2453;p35"/>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4" name="Google Shape;2454;p35"/>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5" name="Google Shape;2455;p35"/>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6" name="Google Shape;2456;p35"/>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7" name="Google Shape;2457;p35"/>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8" name="Google Shape;2458;p35"/>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9" name="Google Shape;2459;p35"/>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0" name="Google Shape;2460;p35"/>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1" name="Google Shape;2461;p35"/>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2" name="Google Shape;2462;p35"/>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3" name="Google Shape;2463;p35"/>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4" name="Google Shape;2464;p35"/>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5" name="Google Shape;2465;p35"/>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6" name="Google Shape;2466;p35"/>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7" name="Google Shape;2467;p35"/>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8" name="Google Shape;2468;p35"/>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9" name="Google Shape;2469;p35"/>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0" name="Google Shape;2470;p35"/>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1" name="Google Shape;2471;p35"/>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2" name="Google Shape;2472;p35"/>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3" name="Google Shape;2473;p35"/>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4" name="Google Shape;2474;p35"/>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5" name="Google Shape;2475;p35"/>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6" name="Google Shape;2476;p35"/>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7" name="Google Shape;2477;p35"/>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8" name="Google Shape;2478;p35"/>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9" name="Google Shape;2479;p35"/>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0" name="Google Shape;2480;p35"/>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1" name="Google Shape;2481;p35"/>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2" name="Google Shape;2482;p35"/>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3" name="Google Shape;2483;p35"/>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4" name="Google Shape;2484;p35"/>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5" name="Google Shape;2485;p35"/>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6" name="Google Shape;2486;p35"/>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7" name="Google Shape;2487;p35"/>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8" name="Google Shape;2488;p35"/>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9" name="Google Shape;2489;p35"/>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0" name="Google Shape;2490;p35"/>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1" name="Google Shape;2491;p35"/>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2" name="Google Shape;2492;p35"/>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3" name="Google Shape;2493;p35"/>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4" name="Google Shape;2494;p35"/>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5" name="Google Shape;2495;p35"/>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6" name="Google Shape;2496;p35"/>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7" name="Google Shape;2497;p35"/>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98" name="Google Shape;2498;p35"/>
          <p:cNvGrpSpPr/>
          <p:nvPr/>
        </p:nvGrpSpPr>
        <p:grpSpPr>
          <a:xfrm>
            <a:off x="8502856" y="115366"/>
            <a:ext cx="849275" cy="848250"/>
            <a:chOff x="2651171" y="2397773"/>
            <a:chExt cx="2099568" cy="2097033"/>
          </a:xfrm>
        </p:grpSpPr>
        <p:sp>
          <p:nvSpPr>
            <p:cNvPr id="2499" name="Google Shape;2499;p35"/>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0" name="Google Shape;2500;p35"/>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01" name="Google Shape;2501;p35"/>
          <p:cNvGrpSpPr/>
          <p:nvPr/>
        </p:nvGrpSpPr>
        <p:grpSpPr>
          <a:xfrm>
            <a:off x="8163956" y="115366"/>
            <a:ext cx="849275" cy="848250"/>
            <a:chOff x="2651171" y="2397773"/>
            <a:chExt cx="2099568" cy="2097033"/>
          </a:xfrm>
        </p:grpSpPr>
        <p:sp>
          <p:nvSpPr>
            <p:cNvPr id="2502" name="Google Shape;2502;p35"/>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3" name="Google Shape;2503;p35"/>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5">
  <p:cSld name="TITLE_ONLY_7">
    <p:spTree>
      <p:nvGrpSpPr>
        <p:cNvPr id="2504" name="Shape 2504"/>
        <p:cNvGrpSpPr/>
        <p:nvPr/>
      </p:nvGrpSpPr>
      <p:grpSpPr>
        <a:xfrm>
          <a:off x="0" y="0"/>
          <a:ext cx="0" cy="0"/>
          <a:chOff x="0" y="0"/>
          <a:chExt cx="0" cy="0"/>
        </a:xfrm>
      </p:grpSpPr>
      <p:sp>
        <p:nvSpPr>
          <p:cNvPr id="2505" name="Google Shape;2505;p36"/>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2506" name="Google Shape;2506;p36"/>
          <p:cNvGrpSpPr/>
          <p:nvPr/>
        </p:nvGrpSpPr>
        <p:grpSpPr>
          <a:xfrm rot="10800000" flipH="1">
            <a:off x="-1755270" y="2631364"/>
            <a:ext cx="3587355" cy="2970298"/>
            <a:chOff x="2210400" y="2558550"/>
            <a:chExt cx="971025" cy="804000"/>
          </a:xfrm>
        </p:grpSpPr>
        <p:grpSp>
          <p:nvGrpSpPr>
            <p:cNvPr id="2507" name="Google Shape;2507;p36"/>
            <p:cNvGrpSpPr/>
            <p:nvPr/>
          </p:nvGrpSpPr>
          <p:grpSpPr>
            <a:xfrm>
              <a:off x="2210400" y="2558550"/>
              <a:ext cx="971025" cy="804000"/>
              <a:chOff x="2210400" y="2558550"/>
              <a:chExt cx="971025" cy="804000"/>
            </a:xfrm>
          </p:grpSpPr>
          <p:sp>
            <p:nvSpPr>
              <p:cNvPr id="2508" name="Google Shape;2508;p36"/>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9" name="Google Shape;2509;p36"/>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0" name="Google Shape;2510;p36"/>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1" name="Google Shape;2511;p36"/>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2" name="Google Shape;2512;p36"/>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3" name="Google Shape;2513;p36"/>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4" name="Google Shape;2514;p36"/>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5" name="Google Shape;2515;p36"/>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16" name="Google Shape;2516;p36"/>
            <p:cNvSpPr/>
            <p:nvPr/>
          </p:nvSpPr>
          <p:spPr>
            <a:xfrm>
              <a:off x="2937150" y="3007525"/>
              <a:ext cx="150775" cy="151225"/>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7" name="Google Shape;2517;p36"/>
            <p:cNvSpPr/>
            <p:nvPr/>
          </p:nvSpPr>
          <p:spPr>
            <a:xfrm>
              <a:off x="2931550" y="3002400"/>
              <a:ext cx="161950" cy="161950"/>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8" name="Google Shape;2518;p36"/>
            <p:cNvSpPr/>
            <p:nvPr/>
          </p:nvSpPr>
          <p:spPr>
            <a:xfrm>
              <a:off x="2959950" y="3030325"/>
              <a:ext cx="105175" cy="105650"/>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9" name="Google Shape;2519;p36"/>
            <p:cNvSpPr/>
            <p:nvPr/>
          </p:nvSpPr>
          <p:spPr>
            <a:xfrm>
              <a:off x="2830125" y="2950300"/>
              <a:ext cx="500" cy="1425"/>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0" name="Google Shape;2520;p36"/>
            <p:cNvSpPr/>
            <p:nvPr/>
          </p:nvSpPr>
          <p:spPr>
            <a:xfrm>
              <a:off x="2830600" y="2949825"/>
              <a:ext cx="950" cy="2350"/>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1" name="Google Shape;2521;p36"/>
            <p:cNvSpPr/>
            <p:nvPr/>
          </p:nvSpPr>
          <p:spPr>
            <a:xfrm>
              <a:off x="2831525" y="2949375"/>
              <a:ext cx="500" cy="3275"/>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2" name="Google Shape;2522;p36"/>
            <p:cNvSpPr/>
            <p:nvPr/>
          </p:nvSpPr>
          <p:spPr>
            <a:xfrm>
              <a:off x="2832000" y="2948900"/>
              <a:ext cx="475" cy="4225"/>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3" name="Google Shape;2523;p36"/>
            <p:cNvSpPr/>
            <p:nvPr/>
          </p:nvSpPr>
          <p:spPr>
            <a:xfrm>
              <a:off x="2832450" y="2948425"/>
              <a:ext cx="500" cy="5150"/>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4" name="Google Shape;2524;p36"/>
            <p:cNvSpPr/>
            <p:nvPr/>
          </p:nvSpPr>
          <p:spPr>
            <a:xfrm>
              <a:off x="2832925" y="2947500"/>
              <a:ext cx="475" cy="6550"/>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5" name="Google Shape;2525;p36"/>
            <p:cNvSpPr/>
            <p:nvPr/>
          </p:nvSpPr>
          <p:spPr>
            <a:xfrm>
              <a:off x="2833375" y="2947050"/>
              <a:ext cx="500" cy="792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6" name="Google Shape;2526;p36"/>
            <p:cNvSpPr/>
            <p:nvPr/>
          </p:nvSpPr>
          <p:spPr>
            <a:xfrm>
              <a:off x="2833850" y="2946575"/>
              <a:ext cx="950" cy="8875"/>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7" name="Google Shape;2527;p36"/>
            <p:cNvSpPr/>
            <p:nvPr/>
          </p:nvSpPr>
          <p:spPr>
            <a:xfrm>
              <a:off x="2834775" y="2946100"/>
              <a:ext cx="500" cy="9800"/>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8" name="Google Shape;2528;p36"/>
            <p:cNvSpPr/>
            <p:nvPr/>
          </p:nvSpPr>
          <p:spPr>
            <a:xfrm>
              <a:off x="2835250" y="2945650"/>
              <a:ext cx="500" cy="10725"/>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9" name="Google Shape;2529;p36"/>
            <p:cNvSpPr/>
            <p:nvPr/>
          </p:nvSpPr>
          <p:spPr>
            <a:xfrm>
              <a:off x="2835725" y="2945175"/>
              <a:ext cx="475" cy="11650"/>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0" name="Google Shape;2530;p36"/>
            <p:cNvSpPr/>
            <p:nvPr/>
          </p:nvSpPr>
          <p:spPr>
            <a:xfrm>
              <a:off x="2836175" y="2944250"/>
              <a:ext cx="500" cy="13050"/>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1" name="Google Shape;2531;p36"/>
            <p:cNvSpPr/>
            <p:nvPr/>
          </p:nvSpPr>
          <p:spPr>
            <a:xfrm>
              <a:off x="2836650" y="2943775"/>
              <a:ext cx="475" cy="14450"/>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2" name="Google Shape;2532;p36"/>
            <p:cNvSpPr/>
            <p:nvPr/>
          </p:nvSpPr>
          <p:spPr>
            <a:xfrm>
              <a:off x="2837100" y="2943325"/>
              <a:ext cx="975" cy="15375"/>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3" name="Google Shape;2533;p36"/>
            <p:cNvSpPr/>
            <p:nvPr/>
          </p:nvSpPr>
          <p:spPr>
            <a:xfrm>
              <a:off x="2838050" y="2942850"/>
              <a:ext cx="475" cy="16300"/>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4" name="Google Shape;2534;p36"/>
            <p:cNvSpPr/>
            <p:nvPr/>
          </p:nvSpPr>
          <p:spPr>
            <a:xfrm>
              <a:off x="2838500" y="2942375"/>
              <a:ext cx="500" cy="17250"/>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5" name="Google Shape;2535;p36"/>
            <p:cNvSpPr/>
            <p:nvPr/>
          </p:nvSpPr>
          <p:spPr>
            <a:xfrm>
              <a:off x="2838975" y="2941925"/>
              <a:ext cx="475" cy="18175"/>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6" name="Google Shape;2536;p36"/>
            <p:cNvSpPr/>
            <p:nvPr/>
          </p:nvSpPr>
          <p:spPr>
            <a:xfrm>
              <a:off x="2839425" y="2941000"/>
              <a:ext cx="500" cy="19550"/>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7" name="Google Shape;2537;p36"/>
            <p:cNvSpPr/>
            <p:nvPr/>
          </p:nvSpPr>
          <p:spPr>
            <a:xfrm>
              <a:off x="2839900" y="2940525"/>
              <a:ext cx="500" cy="2095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8" name="Google Shape;2538;p36"/>
            <p:cNvSpPr/>
            <p:nvPr/>
          </p:nvSpPr>
          <p:spPr>
            <a:xfrm>
              <a:off x="2840375" y="2940050"/>
              <a:ext cx="950" cy="21900"/>
            </a:xfrm>
            <a:custGeom>
              <a:avLst/>
              <a:gdLst/>
              <a:ahLst/>
              <a:cxnLst/>
              <a:rect l="l" t="t" r="r" b="b"/>
              <a:pathLst>
                <a:path w="38" h="876" extrusionOk="0">
                  <a:moveTo>
                    <a:pt x="37" y="1"/>
                  </a:moveTo>
                  <a:lnTo>
                    <a:pt x="0" y="20"/>
                  </a:lnTo>
                  <a:lnTo>
                    <a:pt x="0" y="857"/>
                  </a:lnTo>
                  <a:lnTo>
                    <a:pt x="37" y="876"/>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36"/>
            <p:cNvSpPr/>
            <p:nvPr/>
          </p:nvSpPr>
          <p:spPr>
            <a:xfrm>
              <a:off x="2841300" y="2939600"/>
              <a:ext cx="475" cy="22825"/>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36"/>
            <p:cNvSpPr/>
            <p:nvPr/>
          </p:nvSpPr>
          <p:spPr>
            <a:xfrm>
              <a:off x="2841750" y="2939125"/>
              <a:ext cx="500" cy="23750"/>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36"/>
            <p:cNvSpPr/>
            <p:nvPr/>
          </p:nvSpPr>
          <p:spPr>
            <a:xfrm>
              <a:off x="2842225" y="2938675"/>
              <a:ext cx="500" cy="24675"/>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36"/>
            <p:cNvSpPr/>
            <p:nvPr/>
          </p:nvSpPr>
          <p:spPr>
            <a:xfrm>
              <a:off x="2842700" y="2937725"/>
              <a:ext cx="475" cy="26100"/>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3" name="Google Shape;2543;p36"/>
            <p:cNvSpPr/>
            <p:nvPr/>
          </p:nvSpPr>
          <p:spPr>
            <a:xfrm>
              <a:off x="2843150" y="2937275"/>
              <a:ext cx="500" cy="27475"/>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4" name="Google Shape;2544;p36"/>
            <p:cNvSpPr/>
            <p:nvPr/>
          </p:nvSpPr>
          <p:spPr>
            <a:xfrm>
              <a:off x="2843625" y="2936800"/>
              <a:ext cx="950" cy="28400"/>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5" name="Google Shape;2545;p36"/>
            <p:cNvSpPr/>
            <p:nvPr/>
          </p:nvSpPr>
          <p:spPr>
            <a:xfrm>
              <a:off x="2844550" y="2936350"/>
              <a:ext cx="500" cy="29325"/>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6" name="Google Shape;2546;p36"/>
            <p:cNvSpPr/>
            <p:nvPr/>
          </p:nvSpPr>
          <p:spPr>
            <a:xfrm>
              <a:off x="2845025" y="2935875"/>
              <a:ext cx="475" cy="30275"/>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7" name="Google Shape;2547;p36"/>
            <p:cNvSpPr/>
            <p:nvPr/>
          </p:nvSpPr>
          <p:spPr>
            <a:xfrm>
              <a:off x="2845475" y="2935400"/>
              <a:ext cx="500" cy="31200"/>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8" name="Google Shape;2548;p36"/>
            <p:cNvSpPr/>
            <p:nvPr/>
          </p:nvSpPr>
          <p:spPr>
            <a:xfrm>
              <a:off x="2845950" y="2934475"/>
              <a:ext cx="500" cy="32600"/>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9" name="Google Shape;2549;p36"/>
            <p:cNvSpPr/>
            <p:nvPr/>
          </p:nvSpPr>
          <p:spPr>
            <a:xfrm>
              <a:off x="2846425" y="2934000"/>
              <a:ext cx="475" cy="34000"/>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0" name="Google Shape;2550;p36"/>
            <p:cNvSpPr/>
            <p:nvPr/>
          </p:nvSpPr>
          <p:spPr>
            <a:xfrm>
              <a:off x="2846875" y="2933550"/>
              <a:ext cx="950" cy="34925"/>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1" name="Google Shape;2551;p36"/>
            <p:cNvSpPr/>
            <p:nvPr/>
          </p:nvSpPr>
          <p:spPr>
            <a:xfrm>
              <a:off x="2847800" y="2933075"/>
              <a:ext cx="500" cy="35850"/>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2" name="Google Shape;2552;p36"/>
            <p:cNvSpPr/>
            <p:nvPr/>
          </p:nvSpPr>
          <p:spPr>
            <a:xfrm>
              <a:off x="2848275" y="2932625"/>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3" name="Google Shape;2553;p36"/>
            <p:cNvSpPr/>
            <p:nvPr/>
          </p:nvSpPr>
          <p:spPr>
            <a:xfrm>
              <a:off x="2848750" y="2932150"/>
              <a:ext cx="475" cy="37700"/>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4" name="Google Shape;2554;p36"/>
            <p:cNvSpPr/>
            <p:nvPr/>
          </p:nvSpPr>
          <p:spPr>
            <a:xfrm>
              <a:off x="2849200" y="2931225"/>
              <a:ext cx="500" cy="39100"/>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5" name="Google Shape;2555;p36"/>
            <p:cNvSpPr/>
            <p:nvPr/>
          </p:nvSpPr>
          <p:spPr>
            <a:xfrm>
              <a:off x="2849675" y="2930750"/>
              <a:ext cx="475" cy="40500"/>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6" name="Google Shape;2556;p36"/>
            <p:cNvSpPr/>
            <p:nvPr/>
          </p:nvSpPr>
          <p:spPr>
            <a:xfrm>
              <a:off x="2850125" y="2930300"/>
              <a:ext cx="975" cy="41425"/>
            </a:xfrm>
            <a:custGeom>
              <a:avLst/>
              <a:gdLst/>
              <a:ahLst/>
              <a:cxnLst/>
              <a:rect l="l" t="t" r="r" b="b"/>
              <a:pathLst>
                <a:path w="39" h="1657" extrusionOk="0">
                  <a:moveTo>
                    <a:pt x="38" y="0"/>
                  </a:moveTo>
                  <a:lnTo>
                    <a:pt x="1" y="19"/>
                  </a:lnTo>
                  <a:lnTo>
                    <a:pt x="1" y="1638"/>
                  </a:lnTo>
                  <a:lnTo>
                    <a:pt x="38" y="165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7" name="Google Shape;2557;p36"/>
            <p:cNvSpPr/>
            <p:nvPr/>
          </p:nvSpPr>
          <p:spPr>
            <a:xfrm>
              <a:off x="2851075" y="2929825"/>
              <a:ext cx="475" cy="4237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8" name="Google Shape;2558;p36"/>
            <p:cNvSpPr/>
            <p:nvPr/>
          </p:nvSpPr>
          <p:spPr>
            <a:xfrm>
              <a:off x="2851525" y="2929350"/>
              <a:ext cx="500" cy="43300"/>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9" name="Google Shape;2559;p36"/>
            <p:cNvSpPr/>
            <p:nvPr/>
          </p:nvSpPr>
          <p:spPr>
            <a:xfrm>
              <a:off x="2852000" y="2928900"/>
              <a:ext cx="475" cy="44225"/>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0" name="Google Shape;2560;p36"/>
            <p:cNvSpPr/>
            <p:nvPr/>
          </p:nvSpPr>
          <p:spPr>
            <a:xfrm>
              <a:off x="2852475" y="2927975"/>
              <a:ext cx="475" cy="45600"/>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1" name="Google Shape;2561;p36"/>
            <p:cNvSpPr/>
            <p:nvPr/>
          </p:nvSpPr>
          <p:spPr>
            <a:xfrm>
              <a:off x="2852925" y="2927500"/>
              <a:ext cx="500" cy="47025"/>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2" name="Google Shape;2562;p36"/>
            <p:cNvSpPr/>
            <p:nvPr/>
          </p:nvSpPr>
          <p:spPr>
            <a:xfrm>
              <a:off x="2853400" y="2927025"/>
              <a:ext cx="950" cy="47950"/>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3" name="Google Shape;2563;p36"/>
            <p:cNvSpPr/>
            <p:nvPr/>
          </p:nvSpPr>
          <p:spPr>
            <a:xfrm>
              <a:off x="2854325" y="2926575"/>
              <a:ext cx="500" cy="48875"/>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4" name="Google Shape;2564;p36"/>
            <p:cNvSpPr/>
            <p:nvPr/>
          </p:nvSpPr>
          <p:spPr>
            <a:xfrm>
              <a:off x="2854800" y="2926100"/>
              <a:ext cx="475" cy="49800"/>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5" name="Google Shape;2565;p36"/>
            <p:cNvSpPr/>
            <p:nvPr/>
          </p:nvSpPr>
          <p:spPr>
            <a:xfrm>
              <a:off x="2855250" y="2925625"/>
              <a:ext cx="500" cy="50750"/>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6" name="Google Shape;2566;p36"/>
            <p:cNvSpPr/>
            <p:nvPr/>
          </p:nvSpPr>
          <p:spPr>
            <a:xfrm>
              <a:off x="2855725" y="2924700"/>
              <a:ext cx="475" cy="52150"/>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7" name="Google Shape;2567;p36"/>
            <p:cNvSpPr/>
            <p:nvPr/>
          </p:nvSpPr>
          <p:spPr>
            <a:xfrm>
              <a:off x="2856175" y="2924250"/>
              <a:ext cx="500" cy="53525"/>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8" name="Google Shape;2568;p36"/>
            <p:cNvSpPr/>
            <p:nvPr/>
          </p:nvSpPr>
          <p:spPr>
            <a:xfrm>
              <a:off x="2856650" y="2923775"/>
              <a:ext cx="950" cy="54450"/>
            </a:xfrm>
            <a:custGeom>
              <a:avLst/>
              <a:gdLst/>
              <a:ahLst/>
              <a:cxnLst/>
              <a:rect l="l" t="t" r="r" b="b"/>
              <a:pathLst>
                <a:path w="38" h="2178" extrusionOk="0">
                  <a:moveTo>
                    <a:pt x="38" y="1"/>
                  </a:moveTo>
                  <a:lnTo>
                    <a:pt x="1" y="19"/>
                  </a:lnTo>
                  <a:lnTo>
                    <a:pt x="1" y="2159"/>
                  </a:lnTo>
                  <a:lnTo>
                    <a:pt x="38" y="2178"/>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9" name="Google Shape;2569;p36"/>
            <p:cNvSpPr/>
            <p:nvPr/>
          </p:nvSpPr>
          <p:spPr>
            <a:xfrm>
              <a:off x="2857575" y="2923300"/>
              <a:ext cx="500" cy="5540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0" name="Google Shape;2570;p36"/>
            <p:cNvSpPr/>
            <p:nvPr/>
          </p:nvSpPr>
          <p:spPr>
            <a:xfrm>
              <a:off x="2858050" y="2922850"/>
              <a:ext cx="475" cy="56325"/>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1" name="Google Shape;2571;p36"/>
            <p:cNvSpPr/>
            <p:nvPr/>
          </p:nvSpPr>
          <p:spPr>
            <a:xfrm>
              <a:off x="2858500" y="2922375"/>
              <a:ext cx="500" cy="57250"/>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2" name="Google Shape;2572;p36"/>
            <p:cNvSpPr/>
            <p:nvPr/>
          </p:nvSpPr>
          <p:spPr>
            <a:xfrm>
              <a:off x="2858975" y="2921925"/>
              <a:ext cx="500" cy="58175"/>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3" name="Google Shape;2573;p36"/>
            <p:cNvSpPr/>
            <p:nvPr/>
          </p:nvSpPr>
          <p:spPr>
            <a:xfrm>
              <a:off x="2859450" y="2922375"/>
              <a:ext cx="475" cy="57250"/>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4" name="Google Shape;2574;p36"/>
            <p:cNvSpPr/>
            <p:nvPr/>
          </p:nvSpPr>
          <p:spPr>
            <a:xfrm>
              <a:off x="2859900" y="2922850"/>
              <a:ext cx="950" cy="56325"/>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5" name="Google Shape;2575;p36"/>
            <p:cNvSpPr/>
            <p:nvPr/>
          </p:nvSpPr>
          <p:spPr>
            <a:xfrm>
              <a:off x="2860850" y="2923300"/>
              <a:ext cx="475" cy="5540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6" name="Google Shape;2576;p36"/>
            <p:cNvSpPr/>
            <p:nvPr/>
          </p:nvSpPr>
          <p:spPr>
            <a:xfrm>
              <a:off x="2861300" y="2923775"/>
              <a:ext cx="500" cy="54450"/>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7" name="Google Shape;2577;p36"/>
            <p:cNvSpPr/>
            <p:nvPr/>
          </p:nvSpPr>
          <p:spPr>
            <a:xfrm>
              <a:off x="2861775" y="2924250"/>
              <a:ext cx="475" cy="53525"/>
            </a:xfrm>
            <a:custGeom>
              <a:avLst/>
              <a:gdLst/>
              <a:ahLst/>
              <a:cxnLst/>
              <a:rect l="l" t="t" r="r" b="b"/>
              <a:pathLst>
                <a:path w="19" h="2141" extrusionOk="0">
                  <a:moveTo>
                    <a:pt x="0" y="0"/>
                  </a:moveTo>
                  <a:lnTo>
                    <a:pt x="0" y="2140"/>
                  </a:lnTo>
                  <a:lnTo>
                    <a:pt x="19" y="210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8" name="Google Shape;2578;p36"/>
            <p:cNvSpPr/>
            <p:nvPr/>
          </p:nvSpPr>
          <p:spPr>
            <a:xfrm>
              <a:off x="2862225" y="2924700"/>
              <a:ext cx="500" cy="52150"/>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9" name="Google Shape;2579;p36"/>
            <p:cNvSpPr/>
            <p:nvPr/>
          </p:nvSpPr>
          <p:spPr>
            <a:xfrm>
              <a:off x="2862700" y="2925625"/>
              <a:ext cx="950" cy="50750"/>
            </a:xfrm>
            <a:custGeom>
              <a:avLst/>
              <a:gdLst/>
              <a:ahLst/>
              <a:cxnLst/>
              <a:rect l="l" t="t" r="r" b="b"/>
              <a:pathLst>
                <a:path w="38" h="2030" extrusionOk="0">
                  <a:moveTo>
                    <a:pt x="0" y="1"/>
                  </a:moveTo>
                  <a:lnTo>
                    <a:pt x="0" y="2030"/>
                  </a:lnTo>
                  <a:lnTo>
                    <a:pt x="38" y="2011"/>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0" name="Google Shape;2580;p36"/>
            <p:cNvSpPr/>
            <p:nvPr/>
          </p:nvSpPr>
          <p:spPr>
            <a:xfrm>
              <a:off x="2863625" y="2926100"/>
              <a:ext cx="500" cy="49800"/>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1" name="Google Shape;2581;p36"/>
            <p:cNvSpPr/>
            <p:nvPr/>
          </p:nvSpPr>
          <p:spPr>
            <a:xfrm>
              <a:off x="2864100" y="2926575"/>
              <a:ext cx="475" cy="48875"/>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2" name="Google Shape;2582;p36"/>
            <p:cNvSpPr/>
            <p:nvPr/>
          </p:nvSpPr>
          <p:spPr>
            <a:xfrm>
              <a:off x="2864550" y="2927025"/>
              <a:ext cx="500" cy="47950"/>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3" name="Google Shape;2583;p36"/>
            <p:cNvSpPr/>
            <p:nvPr/>
          </p:nvSpPr>
          <p:spPr>
            <a:xfrm>
              <a:off x="2865025" y="2927500"/>
              <a:ext cx="500" cy="47025"/>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4" name="Google Shape;2584;p36"/>
            <p:cNvSpPr/>
            <p:nvPr/>
          </p:nvSpPr>
          <p:spPr>
            <a:xfrm>
              <a:off x="2865500" y="2927975"/>
              <a:ext cx="475" cy="45600"/>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5" name="Google Shape;2585;p36"/>
            <p:cNvSpPr/>
            <p:nvPr/>
          </p:nvSpPr>
          <p:spPr>
            <a:xfrm>
              <a:off x="2865950" y="2928900"/>
              <a:ext cx="950" cy="44225"/>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6" name="Google Shape;2586;p36"/>
            <p:cNvSpPr/>
            <p:nvPr/>
          </p:nvSpPr>
          <p:spPr>
            <a:xfrm>
              <a:off x="2866875" y="2929350"/>
              <a:ext cx="500" cy="43300"/>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7" name="Google Shape;2587;p36"/>
            <p:cNvSpPr/>
            <p:nvPr/>
          </p:nvSpPr>
          <p:spPr>
            <a:xfrm>
              <a:off x="2867350" y="2929825"/>
              <a:ext cx="500" cy="4237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8" name="Google Shape;2588;p36"/>
            <p:cNvSpPr/>
            <p:nvPr/>
          </p:nvSpPr>
          <p:spPr>
            <a:xfrm>
              <a:off x="2867825" y="2930300"/>
              <a:ext cx="475" cy="41425"/>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9" name="Google Shape;2589;p36"/>
            <p:cNvSpPr/>
            <p:nvPr/>
          </p:nvSpPr>
          <p:spPr>
            <a:xfrm>
              <a:off x="2868275" y="2930750"/>
              <a:ext cx="500" cy="40500"/>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0" name="Google Shape;2590;p36"/>
            <p:cNvSpPr/>
            <p:nvPr/>
          </p:nvSpPr>
          <p:spPr>
            <a:xfrm>
              <a:off x="2868750" y="2931225"/>
              <a:ext cx="475" cy="39100"/>
            </a:xfrm>
            <a:custGeom>
              <a:avLst/>
              <a:gdLst/>
              <a:ahLst/>
              <a:cxnLst/>
              <a:rect l="l" t="t" r="r" b="b"/>
              <a:pathLst>
                <a:path w="19" h="1564" extrusionOk="0">
                  <a:moveTo>
                    <a:pt x="0" y="0"/>
                  </a:moveTo>
                  <a:lnTo>
                    <a:pt x="0" y="1564"/>
                  </a:lnTo>
                  <a:lnTo>
                    <a:pt x="19" y="1545"/>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1" name="Google Shape;2591;p36"/>
            <p:cNvSpPr/>
            <p:nvPr/>
          </p:nvSpPr>
          <p:spPr>
            <a:xfrm>
              <a:off x="2869200" y="2932150"/>
              <a:ext cx="975" cy="37700"/>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2" name="Google Shape;2592;p36"/>
            <p:cNvSpPr/>
            <p:nvPr/>
          </p:nvSpPr>
          <p:spPr>
            <a:xfrm>
              <a:off x="2870150" y="2932625"/>
              <a:ext cx="475" cy="36775"/>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3" name="Google Shape;2593;p36"/>
            <p:cNvSpPr/>
            <p:nvPr/>
          </p:nvSpPr>
          <p:spPr>
            <a:xfrm>
              <a:off x="2870600" y="2933075"/>
              <a:ext cx="500" cy="35850"/>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4" name="Google Shape;2594;p36"/>
            <p:cNvSpPr/>
            <p:nvPr/>
          </p:nvSpPr>
          <p:spPr>
            <a:xfrm>
              <a:off x="2871075" y="2933550"/>
              <a:ext cx="500" cy="34925"/>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5" name="Google Shape;2595;p36"/>
            <p:cNvSpPr/>
            <p:nvPr/>
          </p:nvSpPr>
          <p:spPr>
            <a:xfrm>
              <a:off x="2871550" y="2934000"/>
              <a:ext cx="475" cy="34000"/>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6" name="Google Shape;2596;p36"/>
            <p:cNvSpPr/>
            <p:nvPr/>
          </p:nvSpPr>
          <p:spPr>
            <a:xfrm>
              <a:off x="2872000" y="2934475"/>
              <a:ext cx="500" cy="32600"/>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7" name="Google Shape;2597;p36"/>
            <p:cNvSpPr/>
            <p:nvPr/>
          </p:nvSpPr>
          <p:spPr>
            <a:xfrm>
              <a:off x="2872475" y="2935400"/>
              <a:ext cx="950" cy="31200"/>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8" name="Google Shape;2598;p36"/>
            <p:cNvSpPr/>
            <p:nvPr/>
          </p:nvSpPr>
          <p:spPr>
            <a:xfrm>
              <a:off x="2873400" y="2935875"/>
              <a:ext cx="500" cy="30275"/>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9" name="Google Shape;2599;p36"/>
            <p:cNvSpPr/>
            <p:nvPr/>
          </p:nvSpPr>
          <p:spPr>
            <a:xfrm>
              <a:off x="2873875" y="2936350"/>
              <a:ext cx="475" cy="29325"/>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0" name="Google Shape;2600;p36"/>
            <p:cNvSpPr/>
            <p:nvPr/>
          </p:nvSpPr>
          <p:spPr>
            <a:xfrm>
              <a:off x="2874325" y="2936800"/>
              <a:ext cx="500" cy="28400"/>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1" name="Google Shape;2601;p36"/>
            <p:cNvSpPr/>
            <p:nvPr/>
          </p:nvSpPr>
          <p:spPr>
            <a:xfrm>
              <a:off x="2874800" y="2937275"/>
              <a:ext cx="475" cy="27475"/>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2" name="Google Shape;2602;p36"/>
            <p:cNvSpPr/>
            <p:nvPr/>
          </p:nvSpPr>
          <p:spPr>
            <a:xfrm>
              <a:off x="2875250" y="2937725"/>
              <a:ext cx="500" cy="26100"/>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3" name="Google Shape;2603;p36"/>
            <p:cNvSpPr/>
            <p:nvPr/>
          </p:nvSpPr>
          <p:spPr>
            <a:xfrm>
              <a:off x="2875725" y="2938675"/>
              <a:ext cx="950" cy="24675"/>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4" name="Google Shape;2604;p36"/>
            <p:cNvSpPr/>
            <p:nvPr/>
          </p:nvSpPr>
          <p:spPr>
            <a:xfrm>
              <a:off x="2876650" y="2939125"/>
              <a:ext cx="500" cy="23750"/>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5" name="Google Shape;2605;p36"/>
            <p:cNvSpPr/>
            <p:nvPr/>
          </p:nvSpPr>
          <p:spPr>
            <a:xfrm>
              <a:off x="2877125" y="2939600"/>
              <a:ext cx="475" cy="22825"/>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6" name="Google Shape;2606;p36"/>
            <p:cNvSpPr/>
            <p:nvPr/>
          </p:nvSpPr>
          <p:spPr>
            <a:xfrm>
              <a:off x="2877575" y="2940050"/>
              <a:ext cx="500" cy="21900"/>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7" name="Google Shape;2607;p36"/>
            <p:cNvSpPr/>
            <p:nvPr/>
          </p:nvSpPr>
          <p:spPr>
            <a:xfrm>
              <a:off x="2878050" y="2940525"/>
              <a:ext cx="500" cy="2095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8" name="Google Shape;2608;p36"/>
            <p:cNvSpPr/>
            <p:nvPr/>
          </p:nvSpPr>
          <p:spPr>
            <a:xfrm>
              <a:off x="2878525" y="2941000"/>
              <a:ext cx="475" cy="19550"/>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9" name="Google Shape;2609;p36"/>
            <p:cNvSpPr/>
            <p:nvPr/>
          </p:nvSpPr>
          <p:spPr>
            <a:xfrm>
              <a:off x="2878975" y="2941925"/>
              <a:ext cx="975" cy="18175"/>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0" name="Google Shape;2610;p36"/>
            <p:cNvSpPr/>
            <p:nvPr/>
          </p:nvSpPr>
          <p:spPr>
            <a:xfrm>
              <a:off x="2879925" y="2942375"/>
              <a:ext cx="475" cy="17250"/>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1" name="Google Shape;2611;p36"/>
            <p:cNvSpPr/>
            <p:nvPr/>
          </p:nvSpPr>
          <p:spPr>
            <a:xfrm>
              <a:off x="2880375" y="2942850"/>
              <a:ext cx="500" cy="16300"/>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2" name="Google Shape;2612;p36"/>
            <p:cNvSpPr/>
            <p:nvPr/>
          </p:nvSpPr>
          <p:spPr>
            <a:xfrm>
              <a:off x="2880850" y="2943325"/>
              <a:ext cx="475" cy="15375"/>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3" name="Google Shape;2613;p36"/>
            <p:cNvSpPr/>
            <p:nvPr/>
          </p:nvSpPr>
          <p:spPr>
            <a:xfrm>
              <a:off x="2881300" y="2943775"/>
              <a:ext cx="500" cy="14450"/>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4" name="Google Shape;2614;p36"/>
            <p:cNvSpPr/>
            <p:nvPr/>
          </p:nvSpPr>
          <p:spPr>
            <a:xfrm>
              <a:off x="2881775" y="2944250"/>
              <a:ext cx="500" cy="13050"/>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5" name="Google Shape;2615;p36"/>
            <p:cNvSpPr/>
            <p:nvPr/>
          </p:nvSpPr>
          <p:spPr>
            <a:xfrm>
              <a:off x="2882250" y="2945175"/>
              <a:ext cx="950" cy="11650"/>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6" name="Google Shape;2616;p36"/>
            <p:cNvSpPr/>
            <p:nvPr/>
          </p:nvSpPr>
          <p:spPr>
            <a:xfrm>
              <a:off x="2883175" y="2945650"/>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7" name="Google Shape;2617;p36"/>
            <p:cNvSpPr/>
            <p:nvPr/>
          </p:nvSpPr>
          <p:spPr>
            <a:xfrm>
              <a:off x="2883625" y="2946100"/>
              <a:ext cx="500" cy="9800"/>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8" name="Google Shape;2618;p36"/>
            <p:cNvSpPr/>
            <p:nvPr/>
          </p:nvSpPr>
          <p:spPr>
            <a:xfrm>
              <a:off x="2884100" y="2946575"/>
              <a:ext cx="500" cy="8875"/>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9" name="Google Shape;2619;p36"/>
            <p:cNvSpPr/>
            <p:nvPr/>
          </p:nvSpPr>
          <p:spPr>
            <a:xfrm>
              <a:off x="2884575" y="2947050"/>
              <a:ext cx="475" cy="792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0" name="Google Shape;2620;p36"/>
            <p:cNvSpPr/>
            <p:nvPr/>
          </p:nvSpPr>
          <p:spPr>
            <a:xfrm>
              <a:off x="2885025" y="2947500"/>
              <a:ext cx="500" cy="6550"/>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1" name="Google Shape;2621;p36"/>
            <p:cNvSpPr/>
            <p:nvPr/>
          </p:nvSpPr>
          <p:spPr>
            <a:xfrm>
              <a:off x="2885500" y="2948425"/>
              <a:ext cx="950" cy="5150"/>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2" name="Google Shape;2622;p36"/>
            <p:cNvSpPr/>
            <p:nvPr/>
          </p:nvSpPr>
          <p:spPr>
            <a:xfrm>
              <a:off x="2886425" y="2948900"/>
              <a:ext cx="500" cy="4225"/>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3" name="Google Shape;2623;p36"/>
            <p:cNvSpPr/>
            <p:nvPr/>
          </p:nvSpPr>
          <p:spPr>
            <a:xfrm>
              <a:off x="2886900" y="2949375"/>
              <a:ext cx="475" cy="3275"/>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4" name="Google Shape;2624;p36"/>
            <p:cNvSpPr/>
            <p:nvPr/>
          </p:nvSpPr>
          <p:spPr>
            <a:xfrm>
              <a:off x="2887350" y="2949825"/>
              <a:ext cx="500" cy="2350"/>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5" name="Google Shape;2625;p36"/>
            <p:cNvSpPr/>
            <p:nvPr/>
          </p:nvSpPr>
          <p:spPr>
            <a:xfrm>
              <a:off x="2887825" y="2950300"/>
              <a:ext cx="500" cy="1425"/>
            </a:xfrm>
            <a:custGeom>
              <a:avLst/>
              <a:gdLst/>
              <a:ahLst/>
              <a:cxnLst/>
              <a:rect l="l" t="t" r="r" b="b"/>
              <a:pathLst>
                <a:path w="20" h="57" extrusionOk="0">
                  <a:moveTo>
                    <a:pt x="0" y="0"/>
                  </a:moveTo>
                  <a:lnTo>
                    <a:pt x="0" y="5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26" name="Google Shape;2626;p36"/>
          <p:cNvSpPr/>
          <p:nvPr/>
        </p:nvSpPr>
        <p:spPr>
          <a:xfrm rot="10800000" flipH="1">
            <a:off x="226657" y="1559642"/>
            <a:ext cx="1143140" cy="114314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27" name="Google Shape;2627;p36"/>
          <p:cNvGrpSpPr/>
          <p:nvPr/>
        </p:nvGrpSpPr>
        <p:grpSpPr>
          <a:xfrm>
            <a:off x="7849517" y="1781996"/>
            <a:ext cx="2514088" cy="2081645"/>
            <a:chOff x="3573297" y="232872"/>
            <a:chExt cx="5470164" cy="4529254"/>
          </a:xfrm>
        </p:grpSpPr>
        <p:sp>
          <p:nvSpPr>
            <p:cNvPr id="2628" name="Google Shape;2628;p36"/>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9" name="Google Shape;2629;p36"/>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0" name="Google Shape;2630;p36"/>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1" name="Google Shape;2631;p36"/>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2" name="Google Shape;2632;p36"/>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3" name="Google Shape;2633;p36"/>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4" name="Google Shape;2634;p36"/>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5" name="Google Shape;2635;p36"/>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6" name="Google Shape;2636;p36"/>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7" name="Google Shape;2637;p36"/>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8" name="Google Shape;2638;p36"/>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9" name="Google Shape;2639;p36"/>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0" name="Google Shape;2640;p36"/>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1" name="Google Shape;2641;p36"/>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6">
  <p:cSld name="TITLE_ONLY_8">
    <p:spTree>
      <p:nvGrpSpPr>
        <p:cNvPr id="2642" name="Shape 2642"/>
        <p:cNvGrpSpPr/>
        <p:nvPr/>
      </p:nvGrpSpPr>
      <p:grpSpPr>
        <a:xfrm>
          <a:off x="0" y="0"/>
          <a:ext cx="0" cy="0"/>
          <a:chOff x="0" y="0"/>
          <a:chExt cx="0" cy="0"/>
        </a:xfrm>
      </p:grpSpPr>
      <p:grpSp>
        <p:nvGrpSpPr>
          <p:cNvPr id="2643" name="Google Shape;2643;p37"/>
          <p:cNvGrpSpPr/>
          <p:nvPr/>
        </p:nvGrpSpPr>
        <p:grpSpPr>
          <a:xfrm flipH="1">
            <a:off x="5348310" y="-1350863"/>
            <a:ext cx="2872292" cy="2378232"/>
            <a:chOff x="2210400" y="2558550"/>
            <a:chExt cx="971025" cy="804000"/>
          </a:xfrm>
        </p:grpSpPr>
        <p:sp>
          <p:nvSpPr>
            <p:cNvPr id="2644" name="Google Shape;2644;p3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5" name="Google Shape;2645;p3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6" name="Google Shape;2646;p3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7" name="Google Shape;2647;p3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8" name="Google Shape;2648;p3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9" name="Google Shape;2649;p3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0" name="Google Shape;2650;p3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1" name="Google Shape;2651;p3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52" name="Google Shape;2652;p37"/>
          <p:cNvGrpSpPr/>
          <p:nvPr/>
        </p:nvGrpSpPr>
        <p:grpSpPr>
          <a:xfrm flipH="1">
            <a:off x="7286085" y="-251386"/>
            <a:ext cx="2872823" cy="2439739"/>
            <a:chOff x="4665875" y="2808650"/>
            <a:chExt cx="993850" cy="844025"/>
          </a:xfrm>
        </p:grpSpPr>
        <p:sp>
          <p:nvSpPr>
            <p:cNvPr id="2653" name="Google Shape;2653;p37"/>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4" name="Google Shape;2654;p37"/>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5" name="Google Shape;2655;p37"/>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6" name="Google Shape;2656;p37"/>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7" name="Google Shape;2657;p37"/>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8" name="Google Shape;2658;p37"/>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9" name="Google Shape;2659;p37"/>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60" name="Google Shape;2660;p37"/>
          <p:cNvSpPr/>
          <p:nvPr/>
        </p:nvSpPr>
        <p:spPr>
          <a:xfrm>
            <a:off x="-633234" y="4480418"/>
            <a:ext cx="1260859" cy="1260859"/>
          </a:xfrm>
          <a:custGeom>
            <a:avLst/>
            <a:gdLst/>
            <a:ahLst/>
            <a:cxnLst/>
            <a:rect l="l" t="t" r="r" b="b"/>
            <a:pathLst>
              <a:path w="12657" h="12657" extrusionOk="0">
                <a:moveTo>
                  <a:pt x="6329" y="1"/>
                </a:moveTo>
                <a:lnTo>
                  <a:pt x="1" y="6328"/>
                </a:lnTo>
                <a:lnTo>
                  <a:pt x="6329" y="12656"/>
                </a:lnTo>
                <a:lnTo>
                  <a:pt x="12656" y="6328"/>
                </a:lnTo>
                <a:lnTo>
                  <a:pt x="632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61" name="Google Shape;2661;p37"/>
          <p:cNvGrpSpPr/>
          <p:nvPr/>
        </p:nvGrpSpPr>
        <p:grpSpPr>
          <a:xfrm>
            <a:off x="-157629" y="4575200"/>
            <a:ext cx="1162705" cy="962710"/>
            <a:chOff x="2210400" y="2558550"/>
            <a:chExt cx="971025" cy="804000"/>
          </a:xfrm>
        </p:grpSpPr>
        <p:sp>
          <p:nvSpPr>
            <p:cNvPr id="2662" name="Google Shape;2662;p3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3" name="Google Shape;2663;p3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4" name="Google Shape;2664;p3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5" name="Google Shape;2665;p3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6" name="Google Shape;2666;p3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7" name="Google Shape;2667;p3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8" name="Google Shape;2668;p3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9" name="Google Shape;2669;p3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70" name="Google Shape;2670;p37"/>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7">
  <p:cSld name="TITLE_ONLY_9">
    <p:spTree>
      <p:nvGrpSpPr>
        <p:cNvPr id="2671" name="Shape 2671"/>
        <p:cNvGrpSpPr/>
        <p:nvPr/>
      </p:nvGrpSpPr>
      <p:grpSpPr>
        <a:xfrm>
          <a:off x="0" y="0"/>
          <a:ext cx="0" cy="0"/>
          <a:chOff x="0" y="0"/>
          <a:chExt cx="0" cy="0"/>
        </a:xfrm>
      </p:grpSpPr>
      <p:sp>
        <p:nvSpPr>
          <p:cNvPr id="2672" name="Google Shape;2672;p38"/>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2673" name="Google Shape;2673;p38"/>
          <p:cNvGrpSpPr/>
          <p:nvPr/>
        </p:nvGrpSpPr>
        <p:grpSpPr>
          <a:xfrm>
            <a:off x="-406515" y="2667924"/>
            <a:ext cx="2872292" cy="2378232"/>
            <a:chOff x="2210400" y="2558550"/>
            <a:chExt cx="971025" cy="804000"/>
          </a:xfrm>
        </p:grpSpPr>
        <p:sp>
          <p:nvSpPr>
            <p:cNvPr id="2674" name="Google Shape;2674;p38"/>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5" name="Google Shape;2675;p38"/>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6" name="Google Shape;2676;p38"/>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7" name="Google Shape;2677;p38"/>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8" name="Google Shape;2678;p38"/>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9" name="Google Shape;2679;p38"/>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0" name="Google Shape;2680;p38"/>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1" name="Google Shape;2681;p38"/>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82" name="Google Shape;2682;p38"/>
          <p:cNvSpPr/>
          <p:nvPr/>
        </p:nvSpPr>
        <p:spPr>
          <a:xfrm>
            <a:off x="-120163" y="3013229"/>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83" name="Google Shape;2683;p38"/>
          <p:cNvGrpSpPr/>
          <p:nvPr/>
        </p:nvGrpSpPr>
        <p:grpSpPr>
          <a:xfrm>
            <a:off x="-212688" y="1728454"/>
            <a:ext cx="1162531" cy="1161127"/>
            <a:chOff x="2651171" y="2397773"/>
            <a:chExt cx="2099568" cy="2097033"/>
          </a:xfrm>
        </p:grpSpPr>
        <p:sp>
          <p:nvSpPr>
            <p:cNvPr id="2684" name="Google Shape;2684;p38"/>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5" name="Google Shape;2685;p38"/>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86" name="Google Shape;2686;p38"/>
          <p:cNvGrpSpPr/>
          <p:nvPr/>
        </p:nvGrpSpPr>
        <p:grpSpPr>
          <a:xfrm flipH="1">
            <a:off x="7001242" y="-607438"/>
            <a:ext cx="3462093" cy="2866582"/>
            <a:chOff x="2210400" y="2558550"/>
            <a:chExt cx="971025" cy="804000"/>
          </a:xfrm>
        </p:grpSpPr>
        <p:sp>
          <p:nvSpPr>
            <p:cNvPr id="2687" name="Google Shape;2687;p38"/>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8" name="Google Shape;2688;p38"/>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9" name="Google Shape;2689;p38"/>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0" name="Google Shape;2690;p38"/>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1" name="Google Shape;2691;p38"/>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2" name="Google Shape;2692;p38"/>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3" name="Google Shape;2693;p38"/>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4" name="Google Shape;2694;p38"/>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95" name="Google Shape;2695;p38"/>
          <p:cNvGrpSpPr/>
          <p:nvPr/>
        </p:nvGrpSpPr>
        <p:grpSpPr>
          <a:xfrm>
            <a:off x="7001242" y="-1923288"/>
            <a:ext cx="3462093" cy="2866582"/>
            <a:chOff x="2210400" y="2558550"/>
            <a:chExt cx="971025" cy="804000"/>
          </a:xfrm>
        </p:grpSpPr>
        <p:sp>
          <p:nvSpPr>
            <p:cNvPr id="2696" name="Google Shape;2696;p38"/>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7" name="Google Shape;2697;p38"/>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8" name="Google Shape;2698;p38"/>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9" name="Google Shape;2699;p38"/>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0" name="Google Shape;2700;p38"/>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1" name="Google Shape;2701;p38"/>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2" name="Google Shape;2702;p38"/>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3" name="Google Shape;2703;p38"/>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8">
  <p:cSld name="TITLE_ONLY_10">
    <p:spTree>
      <p:nvGrpSpPr>
        <p:cNvPr id="2704" name="Shape 2704"/>
        <p:cNvGrpSpPr/>
        <p:nvPr/>
      </p:nvGrpSpPr>
      <p:grpSpPr>
        <a:xfrm>
          <a:off x="0" y="0"/>
          <a:ext cx="0" cy="0"/>
          <a:chOff x="0" y="0"/>
          <a:chExt cx="0" cy="0"/>
        </a:xfrm>
      </p:grpSpPr>
      <p:grpSp>
        <p:nvGrpSpPr>
          <p:cNvPr id="2705" name="Google Shape;2705;p39"/>
          <p:cNvGrpSpPr/>
          <p:nvPr/>
        </p:nvGrpSpPr>
        <p:grpSpPr>
          <a:xfrm flipH="1">
            <a:off x="-1132828" y="4229014"/>
            <a:ext cx="2872823" cy="2439739"/>
            <a:chOff x="4665875" y="2808650"/>
            <a:chExt cx="993850" cy="844025"/>
          </a:xfrm>
        </p:grpSpPr>
        <p:sp>
          <p:nvSpPr>
            <p:cNvPr id="2706" name="Google Shape;2706;p39"/>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7" name="Google Shape;2707;p39"/>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8" name="Google Shape;2708;p39"/>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9" name="Google Shape;2709;p39"/>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0" name="Google Shape;2710;p39"/>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1" name="Google Shape;2711;p39"/>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2" name="Google Shape;2712;p39"/>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13" name="Google Shape;2713;p39"/>
          <p:cNvGrpSpPr/>
          <p:nvPr/>
        </p:nvGrpSpPr>
        <p:grpSpPr>
          <a:xfrm rot="10800000" flipH="1">
            <a:off x="6655329" y="-930979"/>
            <a:ext cx="3039902" cy="2940963"/>
            <a:chOff x="5440750" y="1669400"/>
            <a:chExt cx="971525" cy="939875"/>
          </a:xfrm>
        </p:grpSpPr>
        <p:sp>
          <p:nvSpPr>
            <p:cNvPr id="2714" name="Google Shape;2714;p39"/>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5" name="Google Shape;2715;p39"/>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6" name="Google Shape;2716;p39"/>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7" name="Google Shape;2717;p39"/>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8" name="Google Shape;2718;p39"/>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9" name="Google Shape;2719;p39"/>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0" name="Google Shape;2720;p39"/>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1" name="Google Shape;2721;p39"/>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2" name="Google Shape;2722;p39"/>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3" name="Google Shape;2723;p39"/>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4" name="Google Shape;2724;p39"/>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5" name="Google Shape;2725;p39"/>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6" name="Google Shape;2726;p39"/>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7" name="Google Shape;2727;p39"/>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8" name="Google Shape;2728;p39"/>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9" name="Google Shape;2729;p39"/>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0" name="Google Shape;2730;p39"/>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1" name="Google Shape;2731;p39"/>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2" name="Google Shape;2732;p39"/>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3" name="Google Shape;2733;p39"/>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4" name="Google Shape;2734;p39"/>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5" name="Google Shape;2735;p39"/>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6" name="Google Shape;2736;p39"/>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7" name="Google Shape;2737;p39"/>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8" name="Google Shape;2738;p39"/>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9" name="Google Shape;2739;p39"/>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0" name="Google Shape;2740;p39"/>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1" name="Google Shape;2741;p39"/>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2" name="Google Shape;2742;p39"/>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3" name="Google Shape;2743;p39"/>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4" name="Google Shape;2744;p39"/>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5" name="Google Shape;2745;p39"/>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6" name="Google Shape;2746;p39"/>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7" name="Google Shape;2747;p39"/>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8" name="Google Shape;2748;p39"/>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9" name="Google Shape;2749;p39"/>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0" name="Google Shape;2750;p39"/>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1" name="Google Shape;2751;p39"/>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2" name="Google Shape;2752;p39"/>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3" name="Google Shape;2753;p39"/>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4" name="Google Shape;2754;p39"/>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5" name="Google Shape;2755;p39"/>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6" name="Google Shape;2756;p39"/>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7" name="Google Shape;2757;p39"/>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8" name="Google Shape;2758;p39"/>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9" name="Google Shape;2759;p39"/>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0" name="Google Shape;2760;p39"/>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1" name="Google Shape;2761;p39"/>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2" name="Google Shape;2762;p39"/>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3" name="Google Shape;2763;p39"/>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4" name="Google Shape;2764;p39"/>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5" name="Google Shape;2765;p39"/>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6" name="Google Shape;2766;p39"/>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7" name="Google Shape;2767;p39"/>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8" name="Google Shape;2768;p39"/>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9" name="Google Shape;2769;p39"/>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0" name="Google Shape;2770;p39"/>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1" name="Google Shape;2771;p39"/>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2" name="Google Shape;2772;p39"/>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3" name="Google Shape;2773;p39"/>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4" name="Google Shape;2774;p39"/>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5" name="Google Shape;2775;p39"/>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6" name="Google Shape;2776;p39"/>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7" name="Google Shape;2777;p39"/>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8" name="Google Shape;2778;p39"/>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9" name="Google Shape;2779;p39"/>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0" name="Google Shape;2780;p39"/>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1" name="Google Shape;2781;p39"/>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2" name="Google Shape;2782;p39"/>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3" name="Google Shape;2783;p39"/>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4" name="Google Shape;2784;p39"/>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5" name="Google Shape;2785;p39"/>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6" name="Google Shape;2786;p39"/>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7" name="Google Shape;2787;p39"/>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8" name="Google Shape;2788;p39"/>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9" name="Google Shape;2789;p39"/>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0" name="Google Shape;2790;p39"/>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1" name="Google Shape;2791;p39"/>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2" name="Google Shape;2792;p39"/>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3" name="Google Shape;2793;p39"/>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4" name="Google Shape;2794;p39"/>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5" name="Google Shape;2795;p39"/>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6" name="Google Shape;2796;p39"/>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7" name="Google Shape;2797;p39"/>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8" name="Google Shape;2798;p39"/>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9" name="Google Shape;2799;p39"/>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0" name="Google Shape;2800;p39"/>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1" name="Google Shape;2801;p39"/>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2" name="Google Shape;2802;p39"/>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3" name="Google Shape;2803;p39"/>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4" name="Google Shape;2804;p39"/>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5" name="Google Shape;2805;p39"/>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6" name="Google Shape;2806;p39"/>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7" name="Google Shape;2807;p39"/>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8" name="Google Shape;2808;p39"/>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9" name="Google Shape;2809;p39"/>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0" name="Google Shape;2810;p39"/>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1" name="Google Shape;2811;p39"/>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2" name="Google Shape;2812;p39"/>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3" name="Google Shape;2813;p39"/>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4" name="Google Shape;2814;p39"/>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5" name="Google Shape;2815;p39"/>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6" name="Google Shape;2816;p39"/>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7" name="Google Shape;2817;p39"/>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8" name="Google Shape;2818;p39"/>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9" name="Google Shape;2819;p39"/>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0" name="Google Shape;2820;p39"/>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1" name="Google Shape;2821;p39"/>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2" name="Google Shape;2822;p39"/>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3" name="Google Shape;2823;p39"/>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4" name="Google Shape;2824;p39"/>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5" name="Google Shape;2825;p39"/>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6" name="Google Shape;2826;p39"/>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7" name="Google Shape;2827;p39"/>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8" name="Google Shape;2828;p39"/>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9" name="Google Shape;2829;p39"/>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0" name="Google Shape;2830;p39"/>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1" name="Google Shape;2831;p39"/>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2" name="Google Shape;2832;p39"/>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33" name="Google Shape;2833;p39"/>
          <p:cNvGrpSpPr/>
          <p:nvPr/>
        </p:nvGrpSpPr>
        <p:grpSpPr>
          <a:xfrm flipH="1">
            <a:off x="8104285" y="1416237"/>
            <a:ext cx="2872292" cy="2378232"/>
            <a:chOff x="2210400" y="2558550"/>
            <a:chExt cx="971025" cy="804000"/>
          </a:xfrm>
        </p:grpSpPr>
        <p:sp>
          <p:nvSpPr>
            <p:cNvPr id="2834" name="Google Shape;2834;p39"/>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5" name="Google Shape;2835;p39"/>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6" name="Google Shape;2836;p39"/>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7" name="Google Shape;2837;p39"/>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8" name="Google Shape;2838;p39"/>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9" name="Google Shape;2839;p39"/>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0" name="Google Shape;2840;p39"/>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1" name="Google Shape;2841;p39"/>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42" name="Google Shape;2842;p39"/>
          <p:cNvSpPr/>
          <p:nvPr/>
        </p:nvSpPr>
        <p:spPr>
          <a:xfrm>
            <a:off x="8275080" y="645579"/>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843" name="Google Shape;2843;p39"/>
          <p:cNvGrpSpPr/>
          <p:nvPr/>
        </p:nvGrpSpPr>
        <p:grpSpPr>
          <a:xfrm>
            <a:off x="8338699" y="3631379"/>
            <a:ext cx="1162531" cy="1161127"/>
            <a:chOff x="2651171" y="2397773"/>
            <a:chExt cx="2099568" cy="2097033"/>
          </a:xfrm>
        </p:grpSpPr>
        <p:sp>
          <p:nvSpPr>
            <p:cNvPr id="2844" name="Google Shape;2844;p39"/>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39"/>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46" name="Google Shape;2846;p39"/>
          <p:cNvSpPr/>
          <p:nvPr/>
        </p:nvSpPr>
        <p:spPr>
          <a:xfrm flipH="1">
            <a:off x="7466496" y="-478036"/>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7" name="Google Shape;2847;p39"/>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9">
  <p:cSld name="TITLE_ONLY_11">
    <p:spTree>
      <p:nvGrpSpPr>
        <p:cNvPr id="2848" name="Shape 2848"/>
        <p:cNvGrpSpPr/>
        <p:nvPr/>
      </p:nvGrpSpPr>
      <p:grpSpPr>
        <a:xfrm>
          <a:off x="0" y="0"/>
          <a:ext cx="0" cy="0"/>
          <a:chOff x="0" y="0"/>
          <a:chExt cx="0" cy="0"/>
        </a:xfrm>
      </p:grpSpPr>
      <p:grpSp>
        <p:nvGrpSpPr>
          <p:cNvPr id="2849" name="Google Shape;2849;p40"/>
          <p:cNvGrpSpPr/>
          <p:nvPr/>
        </p:nvGrpSpPr>
        <p:grpSpPr>
          <a:xfrm flipH="1">
            <a:off x="7000981" y="-297378"/>
            <a:ext cx="2216073" cy="1834889"/>
            <a:chOff x="2210400" y="2558550"/>
            <a:chExt cx="971025" cy="804000"/>
          </a:xfrm>
        </p:grpSpPr>
        <p:sp>
          <p:nvSpPr>
            <p:cNvPr id="2850" name="Google Shape;2850;p40"/>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1" name="Google Shape;2851;p40"/>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2" name="Google Shape;2852;p40"/>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3" name="Google Shape;2853;p40"/>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4" name="Google Shape;2854;p40"/>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5" name="Google Shape;2855;p40"/>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6" name="Google Shape;2856;p40"/>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7" name="Google Shape;2857;p40"/>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58" name="Google Shape;2858;p40"/>
          <p:cNvGrpSpPr/>
          <p:nvPr/>
        </p:nvGrpSpPr>
        <p:grpSpPr>
          <a:xfrm flipH="1">
            <a:off x="6695833" y="172716"/>
            <a:ext cx="849275" cy="848250"/>
            <a:chOff x="2651171" y="2397773"/>
            <a:chExt cx="2099568" cy="2097033"/>
          </a:xfrm>
        </p:grpSpPr>
        <p:sp>
          <p:nvSpPr>
            <p:cNvPr id="2859" name="Google Shape;2859;p40"/>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0" name="Google Shape;2860;p40"/>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61" name="Google Shape;2861;p40"/>
          <p:cNvGrpSpPr/>
          <p:nvPr/>
        </p:nvGrpSpPr>
        <p:grpSpPr>
          <a:xfrm>
            <a:off x="-2918240" y="470505"/>
            <a:ext cx="4015313" cy="3884503"/>
            <a:chOff x="5440750" y="1669400"/>
            <a:chExt cx="971525" cy="939875"/>
          </a:xfrm>
        </p:grpSpPr>
        <p:sp>
          <p:nvSpPr>
            <p:cNvPr id="2862" name="Google Shape;2862;p40"/>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3" name="Google Shape;2863;p40"/>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4" name="Google Shape;2864;p40"/>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5" name="Google Shape;2865;p40"/>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6" name="Google Shape;2866;p40"/>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7" name="Google Shape;2867;p40"/>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8" name="Google Shape;2868;p40"/>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9" name="Google Shape;2869;p40"/>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0" name="Google Shape;2870;p40"/>
            <p:cNvSpPr/>
            <p:nvPr/>
          </p:nvSpPr>
          <p:spPr>
            <a:xfrm>
              <a:off x="6204849" y="1860282"/>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1" name="Google Shape;2871;p40"/>
            <p:cNvSpPr/>
            <p:nvPr/>
          </p:nvSpPr>
          <p:spPr>
            <a:xfrm>
              <a:off x="6199274" y="1854707"/>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2" name="Google Shape;2872;p40"/>
            <p:cNvSpPr/>
            <p:nvPr/>
          </p:nvSpPr>
          <p:spPr>
            <a:xfrm>
              <a:off x="6227649" y="1883082"/>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3" name="Google Shape;2873;p40"/>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4" name="Google Shape;2874;p40"/>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5" name="Google Shape;2875;p40"/>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6" name="Google Shape;2876;p40"/>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7" name="Google Shape;2877;p40"/>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8" name="Google Shape;2878;p40"/>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9" name="Google Shape;2879;p40"/>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0" name="Google Shape;2880;p40"/>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1" name="Google Shape;2881;p40"/>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2" name="Google Shape;2882;p40"/>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3" name="Google Shape;2883;p40"/>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4" name="Google Shape;2884;p40"/>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5" name="Google Shape;2885;p40"/>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6" name="Google Shape;2886;p40"/>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7" name="Google Shape;2887;p40"/>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8" name="Google Shape;2888;p40"/>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9" name="Google Shape;2889;p40"/>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0" name="Google Shape;2890;p40"/>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1" name="Google Shape;2891;p40"/>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2" name="Google Shape;2892;p40"/>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3" name="Google Shape;2893;p40"/>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4" name="Google Shape;2894;p40"/>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5" name="Google Shape;2895;p40"/>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6" name="Google Shape;2896;p40"/>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7" name="Google Shape;2897;p40"/>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8" name="Google Shape;2898;p40"/>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9" name="Google Shape;2899;p40"/>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0" name="Google Shape;2900;p40"/>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1" name="Google Shape;2901;p40"/>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2" name="Google Shape;2902;p40"/>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3" name="Google Shape;2903;p40"/>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4" name="Google Shape;2904;p40"/>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5" name="Google Shape;2905;p40"/>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6" name="Google Shape;2906;p40"/>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7" name="Google Shape;2907;p40"/>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8" name="Google Shape;2908;p40"/>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9" name="Google Shape;2909;p40"/>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0" name="Google Shape;2910;p40"/>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1" name="Google Shape;2911;p40"/>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2" name="Google Shape;2912;p40"/>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3" name="Google Shape;2913;p40"/>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4" name="Google Shape;2914;p40"/>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5" name="Google Shape;2915;p40"/>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6" name="Google Shape;2916;p40"/>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7" name="Google Shape;2917;p40"/>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8" name="Google Shape;2918;p40"/>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9" name="Google Shape;2919;p40"/>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0" name="Google Shape;2920;p40"/>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1" name="Google Shape;2921;p40"/>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2" name="Google Shape;2922;p40"/>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3" name="Google Shape;2923;p40"/>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4" name="Google Shape;2924;p40"/>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5" name="Google Shape;2925;p40"/>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6" name="Google Shape;2926;p40"/>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7" name="Google Shape;2927;p40"/>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8" name="Google Shape;2928;p40"/>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9" name="Google Shape;2929;p40"/>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0" name="Google Shape;2930;p40"/>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1" name="Google Shape;2931;p40"/>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2" name="Google Shape;2932;p40"/>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3" name="Google Shape;2933;p40"/>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4" name="Google Shape;2934;p40"/>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5" name="Google Shape;2935;p40"/>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6" name="Google Shape;2936;p40"/>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7" name="Google Shape;2937;p40"/>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8" name="Google Shape;2938;p40"/>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9" name="Google Shape;2939;p40"/>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0" name="Google Shape;2940;p40"/>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1" name="Google Shape;2941;p40"/>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2" name="Google Shape;2942;p40"/>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3" name="Google Shape;2943;p40"/>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4" name="Google Shape;2944;p40"/>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5" name="Google Shape;2945;p40"/>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6" name="Google Shape;2946;p40"/>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7" name="Google Shape;2947;p40"/>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8" name="Google Shape;2948;p40"/>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9" name="Google Shape;2949;p40"/>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0" name="Google Shape;2950;p40"/>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1" name="Google Shape;2951;p40"/>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2" name="Google Shape;2952;p40"/>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3" name="Google Shape;2953;p40"/>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4" name="Google Shape;2954;p40"/>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5" name="Google Shape;2955;p40"/>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6" name="Google Shape;2956;p40"/>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7" name="Google Shape;2957;p40"/>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8" name="Google Shape;2958;p40"/>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9" name="Google Shape;2959;p40"/>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0" name="Google Shape;2960;p40"/>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1" name="Google Shape;2961;p40"/>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2" name="Google Shape;2962;p40"/>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3" name="Google Shape;2963;p40"/>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4" name="Google Shape;2964;p40"/>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5" name="Google Shape;2965;p40"/>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6" name="Google Shape;2966;p40"/>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7" name="Google Shape;2967;p40"/>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8" name="Google Shape;2968;p40"/>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9" name="Google Shape;2969;p40"/>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0" name="Google Shape;2970;p40"/>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1" name="Google Shape;2971;p40"/>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2" name="Google Shape;2972;p40"/>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3" name="Google Shape;2973;p40"/>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4" name="Google Shape;2974;p40"/>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5" name="Google Shape;2975;p40"/>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6" name="Google Shape;2976;p40"/>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7" name="Google Shape;2977;p40"/>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8" name="Google Shape;2978;p40"/>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9" name="Google Shape;2979;p40"/>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0" name="Google Shape;2980;p40"/>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81" name="Google Shape;2981;p40"/>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2982" name="Google Shape;2982;p40"/>
          <p:cNvGrpSpPr/>
          <p:nvPr/>
        </p:nvGrpSpPr>
        <p:grpSpPr>
          <a:xfrm>
            <a:off x="7935455" y="446005"/>
            <a:ext cx="347099" cy="348120"/>
            <a:chOff x="6204849" y="1860282"/>
            <a:chExt cx="150775" cy="151225"/>
          </a:xfrm>
        </p:grpSpPr>
        <p:sp>
          <p:nvSpPr>
            <p:cNvPr id="2983" name="Google Shape;2983;p40"/>
            <p:cNvSpPr/>
            <p:nvPr/>
          </p:nvSpPr>
          <p:spPr>
            <a:xfrm>
              <a:off x="6204849" y="1860282"/>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4" name="Google Shape;2984;p40"/>
            <p:cNvSpPr/>
            <p:nvPr/>
          </p:nvSpPr>
          <p:spPr>
            <a:xfrm>
              <a:off x="6227649" y="1883082"/>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96" name="Shape 396"/>
        <p:cNvGrpSpPr/>
        <p:nvPr/>
      </p:nvGrpSpPr>
      <p:grpSpPr>
        <a:xfrm>
          <a:off x="0" y="0"/>
          <a:ext cx="0" cy="0"/>
          <a:chOff x="0" y="0"/>
          <a:chExt cx="0" cy="0"/>
        </a:xfrm>
      </p:grpSpPr>
      <p:sp>
        <p:nvSpPr>
          <p:cNvPr id="397" name="Google Shape;397;p5"/>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398" name="Google Shape;398;p5"/>
          <p:cNvSpPr txBox="1"/>
          <p:nvPr>
            <p:ph type="body" idx="1"/>
          </p:nvPr>
        </p:nvSpPr>
        <p:spPr>
          <a:xfrm>
            <a:off x="923713" y="2667397"/>
            <a:ext cx="3400200" cy="1651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99" name="Google Shape;399;p5"/>
          <p:cNvSpPr txBox="1"/>
          <p:nvPr>
            <p:ph type="body" idx="2"/>
          </p:nvPr>
        </p:nvSpPr>
        <p:spPr>
          <a:xfrm>
            <a:off x="4820088" y="2667375"/>
            <a:ext cx="3400200" cy="1651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00" name="Google Shape;400;p5"/>
          <p:cNvSpPr txBox="1"/>
          <p:nvPr>
            <p:ph type="title" idx="3"/>
          </p:nvPr>
        </p:nvSpPr>
        <p:spPr>
          <a:xfrm>
            <a:off x="923713" y="2204350"/>
            <a:ext cx="34002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000"/>
              <a:buNone/>
              <a:defRPr sz="1800">
                <a:latin typeface="Space Grotesk Medium"/>
                <a:ea typeface="Space Grotesk Medium"/>
                <a:cs typeface="Space Grotesk Medium"/>
                <a:sym typeface="Space Grotesk Medium"/>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401" name="Google Shape;401;p5"/>
          <p:cNvSpPr txBox="1"/>
          <p:nvPr>
            <p:ph type="title" idx="4"/>
          </p:nvPr>
        </p:nvSpPr>
        <p:spPr>
          <a:xfrm>
            <a:off x="4820088" y="2204350"/>
            <a:ext cx="34002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000"/>
              <a:buNone/>
              <a:defRPr sz="1800">
                <a:latin typeface="Space Grotesk Medium"/>
                <a:ea typeface="Space Grotesk Medium"/>
                <a:cs typeface="Space Grotesk Medium"/>
                <a:sym typeface="Space Grotesk Medium"/>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grpSp>
        <p:nvGrpSpPr>
          <p:cNvPr id="402" name="Google Shape;402;p5"/>
          <p:cNvGrpSpPr/>
          <p:nvPr/>
        </p:nvGrpSpPr>
        <p:grpSpPr>
          <a:xfrm flipH="1">
            <a:off x="-2620215" y="434080"/>
            <a:ext cx="4015313" cy="3884503"/>
            <a:chOff x="5440750" y="1669400"/>
            <a:chExt cx="971525" cy="939875"/>
          </a:xfrm>
        </p:grpSpPr>
        <p:sp>
          <p:nvSpPr>
            <p:cNvPr id="403" name="Google Shape;403;p5"/>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5"/>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5"/>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5"/>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5"/>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5"/>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5"/>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5"/>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5"/>
            <p:cNvSpPr/>
            <p:nvPr/>
          </p:nvSpPr>
          <p:spPr>
            <a:xfrm>
              <a:off x="6204849" y="1860282"/>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5"/>
            <p:cNvSpPr/>
            <p:nvPr/>
          </p:nvSpPr>
          <p:spPr>
            <a:xfrm>
              <a:off x="6199274" y="1854707"/>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5"/>
            <p:cNvSpPr/>
            <p:nvPr/>
          </p:nvSpPr>
          <p:spPr>
            <a:xfrm>
              <a:off x="6227649" y="1883082"/>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5"/>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5"/>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5"/>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5"/>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5"/>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5"/>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5"/>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5"/>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5"/>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5"/>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5"/>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5"/>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5"/>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5"/>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5"/>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5"/>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5"/>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5"/>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5"/>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5"/>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5"/>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5"/>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5"/>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5"/>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5"/>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5"/>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5"/>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5"/>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5"/>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5"/>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5"/>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5"/>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5"/>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5"/>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5"/>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5"/>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5"/>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5"/>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5"/>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5"/>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5"/>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5"/>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5"/>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5"/>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5"/>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5"/>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5"/>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5"/>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5"/>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5"/>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5"/>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5"/>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5"/>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5"/>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5"/>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5"/>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5"/>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5"/>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5"/>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5"/>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5"/>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5"/>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5"/>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5"/>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5"/>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5"/>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5"/>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5"/>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5"/>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5"/>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5"/>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5"/>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5"/>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5"/>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5"/>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5"/>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5"/>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5"/>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5"/>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5"/>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5"/>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5"/>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5"/>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5"/>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5"/>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5"/>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5"/>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5"/>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5"/>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5"/>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5"/>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5"/>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5"/>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5"/>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5"/>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5"/>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5"/>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5"/>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5"/>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5"/>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5"/>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5"/>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5"/>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5"/>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5"/>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5"/>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5"/>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5"/>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2" name="Google Shape;522;p5"/>
          <p:cNvGrpSpPr/>
          <p:nvPr/>
        </p:nvGrpSpPr>
        <p:grpSpPr>
          <a:xfrm flipH="1">
            <a:off x="7844485" y="629505"/>
            <a:ext cx="4015313" cy="3884503"/>
            <a:chOff x="5440750" y="1669400"/>
            <a:chExt cx="971525" cy="939875"/>
          </a:xfrm>
        </p:grpSpPr>
        <p:sp>
          <p:nvSpPr>
            <p:cNvPr id="523" name="Google Shape;523;p5"/>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5"/>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5"/>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5"/>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5"/>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5"/>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5"/>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5"/>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5"/>
            <p:cNvSpPr/>
            <p:nvPr/>
          </p:nvSpPr>
          <p:spPr>
            <a:xfrm>
              <a:off x="6204849" y="1860282"/>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5"/>
            <p:cNvSpPr/>
            <p:nvPr/>
          </p:nvSpPr>
          <p:spPr>
            <a:xfrm>
              <a:off x="6199274" y="1854707"/>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5"/>
            <p:cNvSpPr/>
            <p:nvPr/>
          </p:nvSpPr>
          <p:spPr>
            <a:xfrm>
              <a:off x="6227649" y="1883082"/>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5"/>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5"/>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5"/>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5"/>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5"/>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5"/>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5"/>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5"/>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5"/>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5"/>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5"/>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5"/>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5"/>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5"/>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5"/>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5"/>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5"/>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5"/>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5"/>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5"/>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5"/>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5"/>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5"/>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5"/>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5"/>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5"/>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5"/>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5"/>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5"/>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5"/>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5"/>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5"/>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5"/>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5"/>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5"/>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5"/>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5"/>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5"/>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5"/>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5"/>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5"/>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5"/>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5"/>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5"/>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5"/>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5"/>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5"/>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5"/>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5"/>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5"/>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5"/>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5"/>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5"/>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5"/>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5"/>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5"/>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5"/>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5"/>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5"/>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5"/>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5"/>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5"/>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5"/>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5"/>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5"/>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5"/>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5"/>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5"/>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5"/>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5"/>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5"/>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5"/>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5"/>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5"/>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5"/>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5"/>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5"/>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5"/>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5"/>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5"/>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5"/>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5"/>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5"/>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5"/>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5"/>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5"/>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5"/>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5"/>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5"/>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5"/>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5"/>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5"/>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5"/>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5"/>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5"/>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5"/>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5"/>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5"/>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5"/>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5"/>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5"/>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5"/>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5"/>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5"/>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5"/>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5"/>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5"/>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5"/>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10">
  <p:cSld name="TITLE_ONLY_12">
    <p:spTree>
      <p:nvGrpSpPr>
        <p:cNvPr id="2985" name="Shape 2985"/>
        <p:cNvGrpSpPr/>
        <p:nvPr/>
      </p:nvGrpSpPr>
      <p:grpSpPr>
        <a:xfrm>
          <a:off x="0" y="0"/>
          <a:ext cx="0" cy="0"/>
          <a:chOff x="0" y="0"/>
          <a:chExt cx="0" cy="0"/>
        </a:xfrm>
      </p:grpSpPr>
      <p:sp>
        <p:nvSpPr>
          <p:cNvPr id="2986" name="Google Shape;2986;p41"/>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2987" name="Google Shape;2987;p41"/>
          <p:cNvGrpSpPr/>
          <p:nvPr/>
        </p:nvGrpSpPr>
        <p:grpSpPr>
          <a:xfrm>
            <a:off x="7508360" y="3749587"/>
            <a:ext cx="2872292" cy="2378232"/>
            <a:chOff x="2210400" y="2558550"/>
            <a:chExt cx="971025" cy="804000"/>
          </a:xfrm>
        </p:grpSpPr>
        <p:sp>
          <p:nvSpPr>
            <p:cNvPr id="2988" name="Google Shape;2988;p41"/>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9" name="Google Shape;2989;p41"/>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0" name="Google Shape;2990;p41"/>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1" name="Google Shape;2991;p41"/>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2" name="Google Shape;2992;p41"/>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3" name="Google Shape;2993;p41"/>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4" name="Google Shape;2994;p41"/>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5" name="Google Shape;2995;p41"/>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96" name="Google Shape;2996;p41"/>
          <p:cNvGrpSpPr/>
          <p:nvPr/>
        </p:nvGrpSpPr>
        <p:grpSpPr>
          <a:xfrm>
            <a:off x="-351215" y="4183231"/>
            <a:ext cx="1142271" cy="1145681"/>
            <a:chOff x="6167975" y="2118400"/>
            <a:chExt cx="150775" cy="151225"/>
          </a:xfrm>
        </p:grpSpPr>
        <p:sp>
          <p:nvSpPr>
            <p:cNvPr id="2997" name="Google Shape;2997;p41"/>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8" name="Google Shape;2998;p41"/>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99" name="Google Shape;2999;p41"/>
          <p:cNvGrpSpPr/>
          <p:nvPr/>
        </p:nvGrpSpPr>
        <p:grpSpPr>
          <a:xfrm>
            <a:off x="-458351" y="3512654"/>
            <a:ext cx="1162531" cy="1161127"/>
            <a:chOff x="2651171" y="2397773"/>
            <a:chExt cx="2099568" cy="2097033"/>
          </a:xfrm>
        </p:grpSpPr>
        <p:sp>
          <p:nvSpPr>
            <p:cNvPr id="3000" name="Google Shape;3000;p41"/>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1" name="Google Shape;3001;p41"/>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02" name="Google Shape;3002;p41"/>
          <p:cNvSpPr/>
          <p:nvPr/>
        </p:nvSpPr>
        <p:spPr>
          <a:xfrm>
            <a:off x="8316930" y="151129"/>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3" name="Google Shape;3003;p41"/>
          <p:cNvSpPr/>
          <p:nvPr/>
        </p:nvSpPr>
        <p:spPr>
          <a:xfrm flipH="1">
            <a:off x="7508346" y="-117482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11">
  <p:cSld name="TITLE_ONLY_13">
    <p:spTree>
      <p:nvGrpSpPr>
        <p:cNvPr id="3004" name="Shape 3004"/>
        <p:cNvGrpSpPr/>
        <p:nvPr/>
      </p:nvGrpSpPr>
      <p:grpSpPr>
        <a:xfrm>
          <a:off x="0" y="0"/>
          <a:ext cx="0" cy="0"/>
          <a:chOff x="0" y="0"/>
          <a:chExt cx="0" cy="0"/>
        </a:xfrm>
      </p:grpSpPr>
      <p:grpSp>
        <p:nvGrpSpPr>
          <p:cNvPr id="3005" name="Google Shape;3005;p42"/>
          <p:cNvGrpSpPr/>
          <p:nvPr/>
        </p:nvGrpSpPr>
        <p:grpSpPr>
          <a:xfrm>
            <a:off x="-1805843" y="2671162"/>
            <a:ext cx="3525470" cy="3874833"/>
            <a:chOff x="5440750" y="1541475"/>
            <a:chExt cx="971525" cy="1067800"/>
          </a:xfrm>
        </p:grpSpPr>
        <p:sp>
          <p:nvSpPr>
            <p:cNvPr id="3006" name="Google Shape;3006;p42"/>
            <p:cNvSpPr/>
            <p:nvPr/>
          </p:nvSpPr>
          <p:spPr>
            <a:xfrm>
              <a:off x="5853925" y="1541475"/>
              <a:ext cx="309425" cy="309425"/>
            </a:xfrm>
            <a:custGeom>
              <a:avLst/>
              <a:gdLst/>
              <a:ahLst/>
              <a:cxnLst/>
              <a:rect l="l" t="t" r="r" b="b"/>
              <a:pathLst>
                <a:path w="12377" h="12377" extrusionOk="0">
                  <a:moveTo>
                    <a:pt x="6179" y="0"/>
                  </a:moveTo>
                  <a:lnTo>
                    <a:pt x="0" y="6197"/>
                  </a:lnTo>
                  <a:lnTo>
                    <a:pt x="6179" y="12376"/>
                  </a:lnTo>
                  <a:lnTo>
                    <a:pt x="12376" y="6197"/>
                  </a:lnTo>
                  <a:lnTo>
                    <a:pt x="6179"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7" name="Google Shape;3007;p42"/>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8" name="Google Shape;3008;p42"/>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9" name="Google Shape;3009;p42"/>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0" name="Google Shape;3010;p42"/>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1" name="Google Shape;3011;p42"/>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2" name="Google Shape;3012;p42"/>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3" name="Google Shape;3013;p42"/>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4" name="Google Shape;3014;p42"/>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5" name="Google Shape;3015;p42"/>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6" name="Google Shape;3016;p42"/>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7" name="Google Shape;3017;p42"/>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8" name="Google Shape;3018;p42"/>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19" name="Google Shape;3019;p42"/>
          <p:cNvGrpSpPr/>
          <p:nvPr/>
        </p:nvGrpSpPr>
        <p:grpSpPr>
          <a:xfrm>
            <a:off x="6067317" y="-969454"/>
            <a:ext cx="2514088" cy="2081645"/>
            <a:chOff x="3573297" y="232872"/>
            <a:chExt cx="5470164" cy="4529254"/>
          </a:xfrm>
        </p:grpSpPr>
        <p:sp>
          <p:nvSpPr>
            <p:cNvPr id="3020" name="Google Shape;3020;p42"/>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1" name="Google Shape;3021;p42"/>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2" name="Google Shape;3022;p42"/>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3" name="Google Shape;3023;p42"/>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4" name="Google Shape;3024;p42"/>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5" name="Google Shape;3025;p42"/>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6" name="Google Shape;3026;p42"/>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7" name="Google Shape;3027;p42"/>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8" name="Google Shape;3028;p42"/>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9" name="Google Shape;3029;p42"/>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0" name="Google Shape;3030;p42"/>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1" name="Google Shape;3031;p42"/>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2" name="Google Shape;3032;p42"/>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3" name="Google Shape;3033;p42"/>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34" name="Google Shape;3034;p42"/>
          <p:cNvGrpSpPr/>
          <p:nvPr/>
        </p:nvGrpSpPr>
        <p:grpSpPr>
          <a:xfrm>
            <a:off x="8257799" y="-41071"/>
            <a:ext cx="1162531" cy="1161127"/>
            <a:chOff x="7253149" y="3334154"/>
            <a:chExt cx="1162531" cy="1161127"/>
          </a:xfrm>
        </p:grpSpPr>
        <p:sp>
          <p:nvSpPr>
            <p:cNvPr id="3035" name="Google Shape;3035;p42"/>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36" name="Google Shape;3036;p42"/>
            <p:cNvGrpSpPr/>
            <p:nvPr/>
          </p:nvGrpSpPr>
          <p:grpSpPr>
            <a:xfrm>
              <a:off x="7253149" y="3334154"/>
              <a:ext cx="1162531" cy="1161127"/>
              <a:chOff x="2651171" y="2397773"/>
              <a:chExt cx="2099568" cy="2097033"/>
            </a:xfrm>
          </p:grpSpPr>
          <p:sp>
            <p:nvSpPr>
              <p:cNvPr id="3037" name="Google Shape;3037;p42"/>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8" name="Google Shape;3038;p42"/>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039" name="Google Shape;3039;p42"/>
          <p:cNvGrpSpPr/>
          <p:nvPr/>
        </p:nvGrpSpPr>
        <p:grpSpPr>
          <a:xfrm>
            <a:off x="7250692" y="3907621"/>
            <a:ext cx="2514088" cy="2081645"/>
            <a:chOff x="3573297" y="232872"/>
            <a:chExt cx="5470164" cy="4529254"/>
          </a:xfrm>
        </p:grpSpPr>
        <p:sp>
          <p:nvSpPr>
            <p:cNvPr id="3040" name="Google Shape;3040;p42"/>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1" name="Google Shape;3041;p42"/>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2" name="Google Shape;3042;p42"/>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3" name="Google Shape;3043;p42"/>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4" name="Google Shape;3044;p42"/>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5" name="Google Shape;3045;p42"/>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6" name="Google Shape;3046;p42"/>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7" name="Google Shape;3047;p42"/>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8" name="Google Shape;3048;p42"/>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9" name="Google Shape;3049;p42"/>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0" name="Google Shape;3050;p42"/>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1" name="Google Shape;3051;p42"/>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2" name="Google Shape;3052;p42"/>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3" name="Google Shape;3053;p42"/>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54" name="Google Shape;3054;p42"/>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12">
  <p:cSld name="TITLE_ONLY_14">
    <p:spTree>
      <p:nvGrpSpPr>
        <p:cNvPr id="3055" name="Shape 3055"/>
        <p:cNvGrpSpPr/>
        <p:nvPr/>
      </p:nvGrpSpPr>
      <p:grpSpPr>
        <a:xfrm>
          <a:off x="0" y="0"/>
          <a:ext cx="0" cy="0"/>
          <a:chOff x="0" y="0"/>
          <a:chExt cx="0" cy="0"/>
        </a:xfrm>
      </p:grpSpPr>
      <p:sp>
        <p:nvSpPr>
          <p:cNvPr id="3056" name="Google Shape;3056;p43"/>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3057" name="Google Shape;3057;p43"/>
          <p:cNvGrpSpPr/>
          <p:nvPr/>
        </p:nvGrpSpPr>
        <p:grpSpPr>
          <a:xfrm rot="10800000">
            <a:off x="7561735" y="-680374"/>
            <a:ext cx="2872292" cy="2378232"/>
            <a:chOff x="2210400" y="2558550"/>
            <a:chExt cx="971025" cy="804000"/>
          </a:xfrm>
        </p:grpSpPr>
        <p:sp>
          <p:nvSpPr>
            <p:cNvPr id="3058" name="Google Shape;3058;p4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9" name="Google Shape;3059;p4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0" name="Google Shape;3060;p4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1" name="Google Shape;3061;p4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2" name="Google Shape;3062;p4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3" name="Google Shape;3063;p4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4" name="Google Shape;3064;p4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5" name="Google Shape;3065;p4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66" name="Google Shape;3066;p43"/>
          <p:cNvSpPr/>
          <p:nvPr/>
        </p:nvSpPr>
        <p:spPr>
          <a:xfrm rot="10800000">
            <a:off x="7466496" y="-311282"/>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67" name="Google Shape;3067;p43"/>
          <p:cNvGrpSpPr/>
          <p:nvPr/>
        </p:nvGrpSpPr>
        <p:grpSpPr>
          <a:xfrm flipH="1">
            <a:off x="-1012615" y="3033039"/>
            <a:ext cx="2872823" cy="2439739"/>
            <a:chOff x="4665875" y="2808650"/>
            <a:chExt cx="993850" cy="844025"/>
          </a:xfrm>
        </p:grpSpPr>
        <p:sp>
          <p:nvSpPr>
            <p:cNvPr id="3068" name="Google Shape;3068;p43"/>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9" name="Google Shape;3069;p43"/>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0" name="Google Shape;3070;p43"/>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1" name="Google Shape;3071;p43"/>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2" name="Google Shape;3072;p43"/>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3" name="Google Shape;3073;p43"/>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4" name="Google Shape;3074;p43"/>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75" name="Google Shape;3075;p43"/>
          <p:cNvGrpSpPr/>
          <p:nvPr/>
        </p:nvGrpSpPr>
        <p:grpSpPr>
          <a:xfrm flipH="1">
            <a:off x="8342349" y="3831750"/>
            <a:ext cx="1065402" cy="1065402"/>
            <a:chOff x="6199274" y="1854707"/>
            <a:chExt cx="161925" cy="161925"/>
          </a:xfrm>
        </p:grpSpPr>
        <p:sp>
          <p:nvSpPr>
            <p:cNvPr id="3076" name="Google Shape;3076;p43"/>
            <p:cNvSpPr/>
            <p:nvPr/>
          </p:nvSpPr>
          <p:spPr>
            <a:xfrm>
              <a:off x="6199274" y="1854707"/>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7" name="Google Shape;3077;p43"/>
            <p:cNvSpPr/>
            <p:nvPr/>
          </p:nvSpPr>
          <p:spPr>
            <a:xfrm>
              <a:off x="6227649" y="1883082"/>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78" name="Google Shape;3078;p43"/>
          <p:cNvSpPr/>
          <p:nvPr/>
        </p:nvSpPr>
        <p:spPr>
          <a:xfrm flipH="1">
            <a:off x="8301249" y="4362922"/>
            <a:ext cx="623153" cy="625013"/>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13">
  <p:cSld name="TITLE_ONLY_15">
    <p:spTree>
      <p:nvGrpSpPr>
        <p:cNvPr id="3079" name="Shape 3079"/>
        <p:cNvGrpSpPr/>
        <p:nvPr/>
      </p:nvGrpSpPr>
      <p:grpSpPr>
        <a:xfrm>
          <a:off x="0" y="0"/>
          <a:ext cx="0" cy="0"/>
          <a:chOff x="0" y="0"/>
          <a:chExt cx="0" cy="0"/>
        </a:xfrm>
      </p:grpSpPr>
      <p:sp>
        <p:nvSpPr>
          <p:cNvPr id="3080" name="Google Shape;3080;p44"/>
          <p:cNvSpPr/>
          <p:nvPr>
            <p:ph type="pic" idx="2"/>
          </p:nvPr>
        </p:nvSpPr>
        <p:spPr>
          <a:xfrm>
            <a:off x="3376850" y="2218650"/>
            <a:ext cx="2389800" cy="2389800"/>
          </a:xfrm>
          <a:prstGeom prst="rect">
            <a:avLst/>
          </a:prstGeom>
          <a:noFill/>
          <a:ln w="9525" cap="flat" cmpd="sng">
            <a:solidFill>
              <a:srgbClr val="000000"/>
            </a:solidFill>
            <a:prstDash val="solid"/>
            <a:round/>
            <a:headEnd type="none" w="sm" len="sm"/>
            <a:tailEnd type="none" w="sm" len="sm"/>
          </a:ln>
        </p:spPr>
      </p:sp>
      <p:grpSp>
        <p:nvGrpSpPr>
          <p:cNvPr id="3081" name="Google Shape;3081;p44"/>
          <p:cNvGrpSpPr/>
          <p:nvPr/>
        </p:nvGrpSpPr>
        <p:grpSpPr>
          <a:xfrm flipH="1">
            <a:off x="7561735" y="-249776"/>
            <a:ext cx="2872292" cy="2378232"/>
            <a:chOff x="2210400" y="2558550"/>
            <a:chExt cx="971025" cy="804000"/>
          </a:xfrm>
        </p:grpSpPr>
        <p:sp>
          <p:nvSpPr>
            <p:cNvPr id="3082" name="Google Shape;3082;p4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3" name="Google Shape;3083;p4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4" name="Google Shape;3084;p4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5" name="Google Shape;3085;p4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6" name="Google Shape;3086;p4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7" name="Google Shape;3087;p4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8" name="Google Shape;3088;p4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9" name="Google Shape;3089;p4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90" name="Google Shape;3090;p44"/>
          <p:cNvSpPr/>
          <p:nvPr/>
        </p:nvSpPr>
        <p:spPr>
          <a:xfrm flipH="1">
            <a:off x="7466496" y="-68037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91" name="Google Shape;3091;p44"/>
          <p:cNvGrpSpPr/>
          <p:nvPr/>
        </p:nvGrpSpPr>
        <p:grpSpPr>
          <a:xfrm flipH="1">
            <a:off x="7561735" y="-249776"/>
            <a:ext cx="2872292" cy="2378232"/>
            <a:chOff x="2210400" y="2558550"/>
            <a:chExt cx="971025" cy="804000"/>
          </a:xfrm>
        </p:grpSpPr>
        <p:sp>
          <p:nvSpPr>
            <p:cNvPr id="3092" name="Google Shape;3092;p4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3" name="Google Shape;3093;p4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4" name="Google Shape;3094;p4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5" name="Google Shape;3095;p4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6" name="Google Shape;3096;p4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7" name="Google Shape;3097;p4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8" name="Google Shape;3098;p4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9" name="Google Shape;3099;p4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00" name="Google Shape;3100;p44"/>
          <p:cNvSpPr/>
          <p:nvPr/>
        </p:nvSpPr>
        <p:spPr>
          <a:xfrm flipH="1">
            <a:off x="7466496" y="-68037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01" name="Google Shape;3101;p44"/>
          <p:cNvGrpSpPr/>
          <p:nvPr/>
        </p:nvGrpSpPr>
        <p:grpSpPr>
          <a:xfrm>
            <a:off x="4311119" y="-2147399"/>
            <a:ext cx="3525470" cy="2917646"/>
            <a:chOff x="5440750" y="1669400"/>
            <a:chExt cx="971525" cy="804025"/>
          </a:xfrm>
        </p:grpSpPr>
        <p:sp>
          <p:nvSpPr>
            <p:cNvPr id="3102" name="Google Shape;3102;p44"/>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3" name="Google Shape;3103;p44"/>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4" name="Google Shape;3104;p44"/>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5" name="Google Shape;3105;p44"/>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6" name="Google Shape;3106;p44"/>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7" name="Google Shape;3107;p44"/>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8" name="Google Shape;3108;p44"/>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9" name="Google Shape;3109;p44"/>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0" name="Google Shape;3110;p44"/>
            <p:cNvSpPr/>
            <p:nvPr/>
          </p:nvSpPr>
          <p:spPr>
            <a:xfrm>
              <a:off x="6140976" y="230127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1" name="Google Shape;3111;p44"/>
            <p:cNvSpPr/>
            <p:nvPr/>
          </p:nvSpPr>
          <p:spPr>
            <a:xfrm>
              <a:off x="6135401" y="2295919"/>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2" name="Google Shape;3112;p44"/>
            <p:cNvSpPr/>
            <p:nvPr/>
          </p:nvSpPr>
          <p:spPr>
            <a:xfrm>
              <a:off x="6163776" y="2324294"/>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13" name="Google Shape;3113;p44"/>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14">
  <p:cSld name="TITLE_ONLY_16">
    <p:spTree>
      <p:nvGrpSpPr>
        <p:cNvPr id="3114" name="Shape 3114"/>
        <p:cNvGrpSpPr/>
        <p:nvPr/>
      </p:nvGrpSpPr>
      <p:grpSpPr>
        <a:xfrm>
          <a:off x="0" y="0"/>
          <a:ext cx="0" cy="0"/>
          <a:chOff x="0" y="0"/>
          <a:chExt cx="0" cy="0"/>
        </a:xfrm>
      </p:grpSpPr>
      <p:sp>
        <p:nvSpPr>
          <p:cNvPr id="3115" name="Google Shape;3115;p45"/>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3116" name="Google Shape;3116;p45"/>
          <p:cNvGrpSpPr/>
          <p:nvPr/>
        </p:nvGrpSpPr>
        <p:grpSpPr>
          <a:xfrm>
            <a:off x="-1565340" y="766039"/>
            <a:ext cx="2872823" cy="2439739"/>
            <a:chOff x="4665875" y="2808650"/>
            <a:chExt cx="993850" cy="844025"/>
          </a:xfrm>
        </p:grpSpPr>
        <p:sp>
          <p:nvSpPr>
            <p:cNvPr id="3117" name="Google Shape;3117;p45"/>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8" name="Google Shape;3118;p45"/>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9" name="Google Shape;3119;p45"/>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0" name="Google Shape;3120;p45"/>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1" name="Google Shape;3121;p45"/>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2" name="Google Shape;3122;p45"/>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3" name="Google Shape;3123;p45"/>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24" name="Google Shape;3124;p45"/>
          <p:cNvGrpSpPr/>
          <p:nvPr/>
        </p:nvGrpSpPr>
        <p:grpSpPr>
          <a:xfrm flipH="1">
            <a:off x="-447444" y="3"/>
            <a:ext cx="925193" cy="766051"/>
            <a:chOff x="2210400" y="2558550"/>
            <a:chExt cx="971025" cy="804000"/>
          </a:xfrm>
        </p:grpSpPr>
        <p:sp>
          <p:nvSpPr>
            <p:cNvPr id="3125" name="Google Shape;3125;p45"/>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6" name="Google Shape;3126;p45"/>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7" name="Google Shape;3127;p45"/>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8" name="Google Shape;3128;p45"/>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9" name="Google Shape;3129;p45"/>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0" name="Google Shape;3130;p45"/>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1" name="Google Shape;3131;p45"/>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2" name="Google Shape;3132;p45"/>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33" name="Google Shape;3133;p45"/>
          <p:cNvGrpSpPr/>
          <p:nvPr/>
        </p:nvGrpSpPr>
        <p:grpSpPr>
          <a:xfrm>
            <a:off x="7883760" y="3592664"/>
            <a:ext cx="2872823" cy="2439739"/>
            <a:chOff x="4665875" y="2808650"/>
            <a:chExt cx="993850" cy="844025"/>
          </a:xfrm>
        </p:grpSpPr>
        <p:sp>
          <p:nvSpPr>
            <p:cNvPr id="3134" name="Google Shape;3134;p45"/>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5" name="Google Shape;3135;p45"/>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6" name="Google Shape;3136;p45"/>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7" name="Google Shape;3137;p45"/>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8" name="Google Shape;3138;p45"/>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9" name="Google Shape;3139;p45"/>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0" name="Google Shape;3140;p45"/>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15">
  <p:cSld name="TITLE_ONLY_17">
    <p:spTree>
      <p:nvGrpSpPr>
        <p:cNvPr id="3141" name="Shape 3141"/>
        <p:cNvGrpSpPr/>
        <p:nvPr/>
      </p:nvGrpSpPr>
      <p:grpSpPr>
        <a:xfrm>
          <a:off x="0" y="0"/>
          <a:ext cx="0" cy="0"/>
          <a:chOff x="0" y="0"/>
          <a:chExt cx="0" cy="0"/>
        </a:xfrm>
      </p:grpSpPr>
      <p:sp>
        <p:nvSpPr>
          <p:cNvPr id="3142" name="Google Shape;3142;p46"/>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3143" name="Google Shape;3143;p46"/>
          <p:cNvSpPr/>
          <p:nvPr/>
        </p:nvSpPr>
        <p:spPr>
          <a:xfrm flipH="1">
            <a:off x="-2268295" y="3051319"/>
            <a:ext cx="3365079" cy="3363186"/>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4" name="Google Shape;3144;p46"/>
          <p:cNvSpPr/>
          <p:nvPr/>
        </p:nvSpPr>
        <p:spPr>
          <a:xfrm flipH="1">
            <a:off x="8457049" y="1889805"/>
            <a:ext cx="1260859" cy="1260859"/>
          </a:xfrm>
          <a:custGeom>
            <a:avLst/>
            <a:gdLst/>
            <a:ahLst/>
            <a:cxnLst/>
            <a:rect l="l" t="t" r="r" b="b"/>
            <a:pathLst>
              <a:path w="12657" h="12657" extrusionOk="0">
                <a:moveTo>
                  <a:pt x="6329" y="1"/>
                </a:moveTo>
                <a:lnTo>
                  <a:pt x="1" y="6328"/>
                </a:lnTo>
                <a:lnTo>
                  <a:pt x="6329" y="12656"/>
                </a:lnTo>
                <a:lnTo>
                  <a:pt x="12656" y="6328"/>
                </a:lnTo>
                <a:lnTo>
                  <a:pt x="632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5" name="Google Shape;3145;p46"/>
          <p:cNvSpPr/>
          <p:nvPr/>
        </p:nvSpPr>
        <p:spPr>
          <a:xfrm flipH="1">
            <a:off x="-748033" y="4019104"/>
            <a:ext cx="1427618" cy="1427618"/>
          </a:xfrm>
          <a:custGeom>
            <a:avLst/>
            <a:gdLst/>
            <a:ahLst/>
            <a:cxnLst/>
            <a:rect l="l" t="t" r="r" b="b"/>
            <a:pathLst>
              <a:path w="14331" h="14331" extrusionOk="0">
                <a:moveTo>
                  <a:pt x="7165" y="1"/>
                </a:moveTo>
                <a:lnTo>
                  <a:pt x="0" y="7166"/>
                </a:lnTo>
                <a:lnTo>
                  <a:pt x="7165" y="14331"/>
                </a:lnTo>
                <a:lnTo>
                  <a:pt x="14331" y="7166"/>
                </a:lnTo>
                <a:lnTo>
                  <a:pt x="7165"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6" name="Google Shape;3146;p46"/>
          <p:cNvSpPr/>
          <p:nvPr/>
        </p:nvSpPr>
        <p:spPr>
          <a:xfrm flipH="1">
            <a:off x="-770248" y="3998683"/>
            <a:ext cx="1470255" cy="1470354"/>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7" name="Google Shape;3147;p46"/>
          <p:cNvSpPr/>
          <p:nvPr/>
        </p:nvSpPr>
        <p:spPr>
          <a:xfrm flipH="1">
            <a:off x="-503273" y="4265658"/>
            <a:ext cx="936305" cy="936404"/>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48" name="Google Shape;3148;p46"/>
          <p:cNvGrpSpPr/>
          <p:nvPr/>
        </p:nvGrpSpPr>
        <p:grpSpPr>
          <a:xfrm flipH="1">
            <a:off x="8555197" y="1356038"/>
            <a:ext cx="1162705" cy="962710"/>
            <a:chOff x="2210400" y="2558550"/>
            <a:chExt cx="971025" cy="804000"/>
          </a:xfrm>
        </p:grpSpPr>
        <p:sp>
          <p:nvSpPr>
            <p:cNvPr id="3149" name="Google Shape;3149;p46"/>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0" name="Google Shape;3150;p46"/>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1" name="Google Shape;3151;p46"/>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2" name="Google Shape;3152;p46"/>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3" name="Google Shape;3153;p46"/>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4" name="Google Shape;3154;p46"/>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5" name="Google Shape;3155;p46"/>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6" name="Google Shape;3156;p46"/>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57" name="Google Shape;3157;p46"/>
          <p:cNvGrpSpPr/>
          <p:nvPr/>
        </p:nvGrpSpPr>
        <p:grpSpPr>
          <a:xfrm flipH="1">
            <a:off x="7760215" y="3153226"/>
            <a:ext cx="3563418" cy="3276021"/>
            <a:chOff x="4765450" y="2817950"/>
            <a:chExt cx="894275" cy="822150"/>
          </a:xfrm>
        </p:grpSpPr>
        <p:sp>
          <p:nvSpPr>
            <p:cNvPr id="3158" name="Google Shape;3158;p46"/>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9" name="Google Shape;3159;p46"/>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0" name="Google Shape;3160;p46"/>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1" name="Google Shape;3161;p46"/>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16">
  <p:cSld name="TITLE_ONLY_18">
    <p:spTree>
      <p:nvGrpSpPr>
        <p:cNvPr id="3162" name="Shape 3162"/>
        <p:cNvGrpSpPr/>
        <p:nvPr/>
      </p:nvGrpSpPr>
      <p:grpSpPr>
        <a:xfrm>
          <a:off x="0" y="0"/>
          <a:ext cx="0" cy="0"/>
          <a:chOff x="0" y="0"/>
          <a:chExt cx="0" cy="0"/>
        </a:xfrm>
      </p:grpSpPr>
      <p:sp>
        <p:nvSpPr>
          <p:cNvPr id="3163" name="Google Shape;3163;p47"/>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3164" name="Google Shape;3164;p47"/>
          <p:cNvGrpSpPr/>
          <p:nvPr/>
        </p:nvGrpSpPr>
        <p:grpSpPr>
          <a:xfrm flipH="1">
            <a:off x="-843740" y="3081101"/>
            <a:ext cx="2872823" cy="2439739"/>
            <a:chOff x="4665875" y="2808650"/>
            <a:chExt cx="993850" cy="844025"/>
          </a:xfrm>
        </p:grpSpPr>
        <p:sp>
          <p:nvSpPr>
            <p:cNvPr id="3165" name="Google Shape;3165;p47"/>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6" name="Google Shape;3166;p47"/>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7" name="Google Shape;3167;p47"/>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8" name="Google Shape;3168;p47"/>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9" name="Google Shape;3169;p47"/>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0" name="Google Shape;3170;p47"/>
            <p:cNvSpPr/>
            <p:nvPr/>
          </p:nvSpPr>
          <p:spPr>
            <a:xfrm>
              <a:off x="5047532" y="3035061"/>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1" name="Google Shape;3171;p47"/>
            <p:cNvSpPr/>
            <p:nvPr/>
          </p:nvSpPr>
          <p:spPr>
            <a:xfrm>
              <a:off x="5114532" y="3102061"/>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72" name="Google Shape;3172;p47"/>
          <p:cNvGrpSpPr/>
          <p:nvPr/>
        </p:nvGrpSpPr>
        <p:grpSpPr>
          <a:xfrm flipH="1">
            <a:off x="-1749240" y="953937"/>
            <a:ext cx="2872292" cy="2378232"/>
            <a:chOff x="2210400" y="2558550"/>
            <a:chExt cx="971025" cy="804000"/>
          </a:xfrm>
        </p:grpSpPr>
        <p:sp>
          <p:nvSpPr>
            <p:cNvPr id="3173" name="Google Shape;3173;p4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4" name="Google Shape;3174;p4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5" name="Google Shape;3175;p4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6" name="Google Shape;3176;p4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7" name="Google Shape;3177;p4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8" name="Google Shape;3178;p4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9" name="Google Shape;3179;p4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0" name="Google Shape;3180;p4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81" name="Google Shape;3181;p47"/>
          <p:cNvSpPr/>
          <p:nvPr/>
        </p:nvSpPr>
        <p:spPr>
          <a:xfrm flipH="1">
            <a:off x="-1533654" y="503176"/>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2" name="Google Shape;3182;p47"/>
          <p:cNvSpPr/>
          <p:nvPr/>
        </p:nvSpPr>
        <p:spPr>
          <a:xfrm>
            <a:off x="8316930" y="151129"/>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3" name="Google Shape;3183;p47"/>
          <p:cNvSpPr/>
          <p:nvPr/>
        </p:nvSpPr>
        <p:spPr>
          <a:xfrm flipH="1">
            <a:off x="7508346" y="-117482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only 17">
  <p:cSld name="TITLE_ONLY_19">
    <p:spTree>
      <p:nvGrpSpPr>
        <p:cNvPr id="3184" name="Shape 3184"/>
        <p:cNvGrpSpPr/>
        <p:nvPr/>
      </p:nvGrpSpPr>
      <p:grpSpPr>
        <a:xfrm>
          <a:off x="0" y="0"/>
          <a:ext cx="0" cy="0"/>
          <a:chOff x="0" y="0"/>
          <a:chExt cx="0" cy="0"/>
        </a:xfrm>
      </p:grpSpPr>
      <p:grpSp>
        <p:nvGrpSpPr>
          <p:cNvPr id="3185" name="Google Shape;3185;p48"/>
          <p:cNvGrpSpPr/>
          <p:nvPr/>
        </p:nvGrpSpPr>
        <p:grpSpPr>
          <a:xfrm flipH="1">
            <a:off x="-1045390" y="3721199"/>
            <a:ext cx="2872292" cy="2378232"/>
            <a:chOff x="2210400" y="2558550"/>
            <a:chExt cx="971025" cy="804000"/>
          </a:xfrm>
        </p:grpSpPr>
        <p:sp>
          <p:nvSpPr>
            <p:cNvPr id="3186" name="Google Shape;3186;p48"/>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7" name="Google Shape;3187;p48"/>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8" name="Google Shape;3188;p48"/>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9" name="Google Shape;3189;p48"/>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0" name="Google Shape;3190;p48"/>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1" name="Google Shape;3191;p48"/>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2" name="Google Shape;3192;p48"/>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3" name="Google Shape;3193;p48"/>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94" name="Google Shape;3194;p48"/>
          <p:cNvSpPr/>
          <p:nvPr/>
        </p:nvSpPr>
        <p:spPr>
          <a:xfrm flipH="1">
            <a:off x="-1441554" y="-84137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95" name="Google Shape;3195;p48"/>
          <p:cNvGrpSpPr/>
          <p:nvPr/>
        </p:nvGrpSpPr>
        <p:grpSpPr>
          <a:xfrm flipH="1">
            <a:off x="-447444" y="3"/>
            <a:ext cx="925193" cy="766051"/>
            <a:chOff x="2210400" y="2558550"/>
            <a:chExt cx="971025" cy="804000"/>
          </a:xfrm>
        </p:grpSpPr>
        <p:sp>
          <p:nvSpPr>
            <p:cNvPr id="3196" name="Google Shape;3196;p48"/>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7" name="Google Shape;3197;p48"/>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8" name="Google Shape;3198;p48"/>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9" name="Google Shape;3199;p48"/>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0" name="Google Shape;3200;p48"/>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1" name="Google Shape;3201;p48"/>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2" name="Google Shape;3202;p48"/>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3" name="Google Shape;3203;p48"/>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04" name="Google Shape;3204;p48"/>
          <p:cNvGrpSpPr/>
          <p:nvPr/>
        </p:nvGrpSpPr>
        <p:grpSpPr>
          <a:xfrm flipH="1">
            <a:off x="6334135" y="3690439"/>
            <a:ext cx="2872823" cy="2439739"/>
            <a:chOff x="4665875" y="2808650"/>
            <a:chExt cx="993850" cy="844025"/>
          </a:xfrm>
        </p:grpSpPr>
        <p:sp>
          <p:nvSpPr>
            <p:cNvPr id="3205" name="Google Shape;3205;p48"/>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6" name="Google Shape;3206;p48"/>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7" name="Google Shape;3207;p48"/>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8" name="Google Shape;3208;p48"/>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9" name="Google Shape;3209;p48"/>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0" name="Google Shape;3210;p48"/>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1" name="Google Shape;3211;p48"/>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12" name="Google Shape;3212;p48"/>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18">
  <p:cSld name="TITLE_ONLY_20">
    <p:spTree>
      <p:nvGrpSpPr>
        <p:cNvPr id="3213" name="Shape 3213"/>
        <p:cNvGrpSpPr/>
        <p:nvPr/>
      </p:nvGrpSpPr>
      <p:grpSpPr>
        <a:xfrm>
          <a:off x="0" y="0"/>
          <a:ext cx="0" cy="0"/>
          <a:chOff x="0" y="0"/>
          <a:chExt cx="0" cy="0"/>
        </a:xfrm>
      </p:grpSpPr>
      <p:sp>
        <p:nvSpPr>
          <p:cNvPr id="3214" name="Google Shape;3214;p49"/>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3215" name="Google Shape;3215;p49"/>
          <p:cNvGrpSpPr/>
          <p:nvPr/>
        </p:nvGrpSpPr>
        <p:grpSpPr>
          <a:xfrm flipH="1">
            <a:off x="7561735" y="-249776"/>
            <a:ext cx="2872292" cy="2378232"/>
            <a:chOff x="2210400" y="2558550"/>
            <a:chExt cx="971025" cy="804000"/>
          </a:xfrm>
        </p:grpSpPr>
        <p:sp>
          <p:nvSpPr>
            <p:cNvPr id="3216" name="Google Shape;3216;p49"/>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7" name="Google Shape;3217;p49"/>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8" name="Google Shape;3218;p49"/>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9" name="Google Shape;3219;p49"/>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0" name="Google Shape;3220;p49"/>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1" name="Google Shape;3221;p49"/>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2" name="Google Shape;3222;p49"/>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3" name="Google Shape;3223;p49"/>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24" name="Google Shape;3224;p49"/>
          <p:cNvSpPr/>
          <p:nvPr/>
        </p:nvSpPr>
        <p:spPr>
          <a:xfrm flipH="1">
            <a:off x="7466496" y="-68037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25" name="Google Shape;3225;p49"/>
          <p:cNvGrpSpPr/>
          <p:nvPr/>
        </p:nvGrpSpPr>
        <p:grpSpPr>
          <a:xfrm>
            <a:off x="-1300940" y="3081101"/>
            <a:ext cx="2872823" cy="2439739"/>
            <a:chOff x="4665875" y="2808650"/>
            <a:chExt cx="993850" cy="844025"/>
          </a:xfrm>
        </p:grpSpPr>
        <p:sp>
          <p:nvSpPr>
            <p:cNvPr id="3226" name="Google Shape;3226;p49"/>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7" name="Google Shape;3227;p49"/>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8" name="Google Shape;3228;p49"/>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9" name="Google Shape;3229;p49"/>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0" name="Google Shape;3230;p49"/>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1" name="Google Shape;3231;p49"/>
            <p:cNvSpPr/>
            <p:nvPr/>
          </p:nvSpPr>
          <p:spPr>
            <a:xfrm>
              <a:off x="5047532" y="3035061"/>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2" name="Google Shape;3232;p49"/>
            <p:cNvSpPr/>
            <p:nvPr/>
          </p:nvSpPr>
          <p:spPr>
            <a:xfrm>
              <a:off x="5114532" y="3102061"/>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only 19">
  <p:cSld name="TITLE_ONLY_21">
    <p:spTree>
      <p:nvGrpSpPr>
        <p:cNvPr id="3233" name="Shape 3233"/>
        <p:cNvGrpSpPr/>
        <p:nvPr/>
      </p:nvGrpSpPr>
      <p:grpSpPr>
        <a:xfrm>
          <a:off x="0" y="0"/>
          <a:ext cx="0" cy="0"/>
          <a:chOff x="0" y="0"/>
          <a:chExt cx="0" cy="0"/>
        </a:xfrm>
      </p:grpSpPr>
      <p:sp>
        <p:nvSpPr>
          <p:cNvPr id="3234" name="Google Shape;3234;p50"/>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3235" name="Google Shape;3235;p50"/>
          <p:cNvGrpSpPr/>
          <p:nvPr/>
        </p:nvGrpSpPr>
        <p:grpSpPr>
          <a:xfrm flipH="1">
            <a:off x="6213672" y="-733900"/>
            <a:ext cx="3673270" cy="3119516"/>
            <a:chOff x="4665875" y="2808650"/>
            <a:chExt cx="993850" cy="844025"/>
          </a:xfrm>
        </p:grpSpPr>
        <p:sp>
          <p:nvSpPr>
            <p:cNvPr id="3236" name="Google Shape;3236;p50"/>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7" name="Google Shape;3237;p50"/>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8" name="Google Shape;3238;p50"/>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9" name="Google Shape;3239;p50"/>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0" name="Google Shape;3240;p50"/>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50"/>
            <p:cNvSpPr/>
            <p:nvPr/>
          </p:nvSpPr>
          <p:spPr>
            <a:xfrm>
              <a:off x="4967653" y="3046159"/>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50"/>
            <p:cNvSpPr/>
            <p:nvPr/>
          </p:nvSpPr>
          <p:spPr>
            <a:xfrm>
              <a:off x="5034653" y="3113159"/>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43" name="Google Shape;3243;p50"/>
          <p:cNvGrpSpPr/>
          <p:nvPr/>
        </p:nvGrpSpPr>
        <p:grpSpPr>
          <a:xfrm>
            <a:off x="166099" y="3667370"/>
            <a:ext cx="547132" cy="548765"/>
            <a:chOff x="6140976" y="2301270"/>
            <a:chExt cx="150775" cy="151225"/>
          </a:xfrm>
        </p:grpSpPr>
        <p:sp>
          <p:nvSpPr>
            <p:cNvPr id="3244" name="Google Shape;3244;p50"/>
            <p:cNvSpPr/>
            <p:nvPr/>
          </p:nvSpPr>
          <p:spPr>
            <a:xfrm>
              <a:off x="6140976" y="230127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5" name="Google Shape;3245;p50"/>
            <p:cNvSpPr/>
            <p:nvPr/>
          </p:nvSpPr>
          <p:spPr>
            <a:xfrm>
              <a:off x="6163776" y="2324294"/>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46" name="Google Shape;3246;p50"/>
          <p:cNvGrpSpPr/>
          <p:nvPr/>
        </p:nvGrpSpPr>
        <p:grpSpPr>
          <a:xfrm flipH="1">
            <a:off x="-1506015" y="2752637"/>
            <a:ext cx="2872292" cy="2378232"/>
            <a:chOff x="2210400" y="2558550"/>
            <a:chExt cx="971025" cy="804000"/>
          </a:xfrm>
        </p:grpSpPr>
        <p:sp>
          <p:nvSpPr>
            <p:cNvPr id="3247" name="Google Shape;3247;p50"/>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8" name="Google Shape;3248;p50"/>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9" name="Google Shape;3249;p50"/>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0" name="Google Shape;3250;p50"/>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1" name="Google Shape;3251;p50"/>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2" name="Google Shape;3252;p50"/>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3" name="Google Shape;3253;p50"/>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4" name="Google Shape;3254;p50"/>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55" name="Google Shape;3255;p50"/>
          <p:cNvGrpSpPr/>
          <p:nvPr/>
        </p:nvGrpSpPr>
        <p:grpSpPr>
          <a:xfrm rot="10800000" flipH="1">
            <a:off x="8319255" y="1588689"/>
            <a:ext cx="2374545" cy="1966102"/>
            <a:chOff x="2210400" y="2558550"/>
            <a:chExt cx="971025" cy="804000"/>
          </a:xfrm>
        </p:grpSpPr>
        <p:grpSp>
          <p:nvGrpSpPr>
            <p:cNvPr id="3256" name="Google Shape;3256;p50"/>
            <p:cNvGrpSpPr/>
            <p:nvPr/>
          </p:nvGrpSpPr>
          <p:grpSpPr>
            <a:xfrm>
              <a:off x="2210400" y="2558550"/>
              <a:ext cx="971025" cy="804000"/>
              <a:chOff x="2210400" y="2558550"/>
              <a:chExt cx="971025" cy="804000"/>
            </a:xfrm>
          </p:grpSpPr>
          <p:sp>
            <p:nvSpPr>
              <p:cNvPr id="3257" name="Google Shape;3257;p50"/>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8" name="Google Shape;3258;p50"/>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9" name="Google Shape;3259;p50"/>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0" name="Google Shape;3260;p50"/>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1" name="Google Shape;3261;p50"/>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2" name="Google Shape;3262;p50"/>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3" name="Google Shape;3263;p50"/>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4" name="Google Shape;3264;p50"/>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65" name="Google Shape;3265;p50"/>
            <p:cNvSpPr/>
            <p:nvPr/>
          </p:nvSpPr>
          <p:spPr>
            <a:xfrm>
              <a:off x="2937150" y="3007525"/>
              <a:ext cx="150775" cy="151225"/>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6" name="Google Shape;3266;p50"/>
            <p:cNvSpPr/>
            <p:nvPr/>
          </p:nvSpPr>
          <p:spPr>
            <a:xfrm>
              <a:off x="2931550" y="3002400"/>
              <a:ext cx="161950" cy="161950"/>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7" name="Google Shape;3267;p50"/>
            <p:cNvSpPr/>
            <p:nvPr/>
          </p:nvSpPr>
          <p:spPr>
            <a:xfrm>
              <a:off x="2959950" y="3030325"/>
              <a:ext cx="105175" cy="105650"/>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8" name="Google Shape;3268;p50"/>
            <p:cNvSpPr/>
            <p:nvPr/>
          </p:nvSpPr>
          <p:spPr>
            <a:xfrm>
              <a:off x="2830125" y="2950300"/>
              <a:ext cx="500" cy="1425"/>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9" name="Google Shape;3269;p50"/>
            <p:cNvSpPr/>
            <p:nvPr/>
          </p:nvSpPr>
          <p:spPr>
            <a:xfrm>
              <a:off x="2830600" y="2949825"/>
              <a:ext cx="950" cy="2350"/>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0" name="Google Shape;3270;p50"/>
            <p:cNvSpPr/>
            <p:nvPr/>
          </p:nvSpPr>
          <p:spPr>
            <a:xfrm>
              <a:off x="2831525" y="2949375"/>
              <a:ext cx="500" cy="3275"/>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1" name="Google Shape;3271;p50"/>
            <p:cNvSpPr/>
            <p:nvPr/>
          </p:nvSpPr>
          <p:spPr>
            <a:xfrm>
              <a:off x="2832000" y="2948900"/>
              <a:ext cx="475" cy="4225"/>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2" name="Google Shape;3272;p50"/>
            <p:cNvSpPr/>
            <p:nvPr/>
          </p:nvSpPr>
          <p:spPr>
            <a:xfrm>
              <a:off x="2832450" y="2948425"/>
              <a:ext cx="500" cy="5150"/>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3" name="Google Shape;3273;p50"/>
            <p:cNvSpPr/>
            <p:nvPr/>
          </p:nvSpPr>
          <p:spPr>
            <a:xfrm>
              <a:off x="2832925" y="2947500"/>
              <a:ext cx="475" cy="6550"/>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4" name="Google Shape;3274;p50"/>
            <p:cNvSpPr/>
            <p:nvPr/>
          </p:nvSpPr>
          <p:spPr>
            <a:xfrm>
              <a:off x="2833375" y="2947050"/>
              <a:ext cx="500" cy="792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5" name="Google Shape;3275;p50"/>
            <p:cNvSpPr/>
            <p:nvPr/>
          </p:nvSpPr>
          <p:spPr>
            <a:xfrm>
              <a:off x="2833850" y="2946575"/>
              <a:ext cx="950" cy="8875"/>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6" name="Google Shape;3276;p50"/>
            <p:cNvSpPr/>
            <p:nvPr/>
          </p:nvSpPr>
          <p:spPr>
            <a:xfrm>
              <a:off x="2834775" y="2946100"/>
              <a:ext cx="500" cy="9800"/>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7" name="Google Shape;3277;p50"/>
            <p:cNvSpPr/>
            <p:nvPr/>
          </p:nvSpPr>
          <p:spPr>
            <a:xfrm>
              <a:off x="2835250" y="2945650"/>
              <a:ext cx="500" cy="10725"/>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8" name="Google Shape;3278;p50"/>
            <p:cNvSpPr/>
            <p:nvPr/>
          </p:nvSpPr>
          <p:spPr>
            <a:xfrm>
              <a:off x="2835725" y="2945175"/>
              <a:ext cx="475" cy="11650"/>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9" name="Google Shape;3279;p50"/>
            <p:cNvSpPr/>
            <p:nvPr/>
          </p:nvSpPr>
          <p:spPr>
            <a:xfrm>
              <a:off x="2836175" y="2944250"/>
              <a:ext cx="500" cy="13050"/>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0" name="Google Shape;3280;p50"/>
            <p:cNvSpPr/>
            <p:nvPr/>
          </p:nvSpPr>
          <p:spPr>
            <a:xfrm>
              <a:off x="2836650" y="2943775"/>
              <a:ext cx="475" cy="14450"/>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1" name="Google Shape;3281;p50"/>
            <p:cNvSpPr/>
            <p:nvPr/>
          </p:nvSpPr>
          <p:spPr>
            <a:xfrm>
              <a:off x="2837100" y="2943325"/>
              <a:ext cx="975" cy="15375"/>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2" name="Google Shape;3282;p50"/>
            <p:cNvSpPr/>
            <p:nvPr/>
          </p:nvSpPr>
          <p:spPr>
            <a:xfrm>
              <a:off x="2838050" y="2942850"/>
              <a:ext cx="475" cy="16300"/>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3" name="Google Shape;3283;p50"/>
            <p:cNvSpPr/>
            <p:nvPr/>
          </p:nvSpPr>
          <p:spPr>
            <a:xfrm>
              <a:off x="2838500" y="2942375"/>
              <a:ext cx="500" cy="17250"/>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4" name="Google Shape;3284;p50"/>
            <p:cNvSpPr/>
            <p:nvPr/>
          </p:nvSpPr>
          <p:spPr>
            <a:xfrm>
              <a:off x="2838975" y="2941925"/>
              <a:ext cx="475" cy="18175"/>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5" name="Google Shape;3285;p50"/>
            <p:cNvSpPr/>
            <p:nvPr/>
          </p:nvSpPr>
          <p:spPr>
            <a:xfrm>
              <a:off x="2839425" y="2941000"/>
              <a:ext cx="500" cy="19550"/>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6" name="Google Shape;3286;p50"/>
            <p:cNvSpPr/>
            <p:nvPr/>
          </p:nvSpPr>
          <p:spPr>
            <a:xfrm>
              <a:off x="2839900" y="2940525"/>
              <a:ext cx="500" cy="2095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7" name="Google Shape;3287;p50"/>
            <p:cNvSpPr/>
            <p:nvPr/>
          </p:nvSpPr>
          <p:spPr>
            <a:xfrm>
              <a:off x="2840375" y="2940050"/>
              <a:ext cx="950" cy="21900"/>
            </a:xfrm>
            <a:custGeom>
              <a:avLst/>
              <a:gdLst/>
              <a:ahLst/>
              <a:cxnLst/>
              <a:rect l="l" t="t" r="r" b="b"/>
              <a:pathLst>
                <a:path w="38" h="876" extrusionOk="0">
                  <a:moveTo>
                    <a:pt x="37" y="1"/>
                  </a:moveTo>
                  <a:lnTo>
                    <a:pt x="0" y="20"/>
                  </a:lnTo>
                  <a:lnTo>
                    <a:pt x="0" y="857"/>
                  </a:lnTo>
                  <a:lnTo>
                    <a:pt x="37" y="876"/>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8" name="Google Shape;3288;p50"/>
            <p:cNvSpPr/>
            <p:nvPr/>
          </p:nvSpPr>
          <p:spPr>
            <a:xfrm>
              <a:off x="2841300" y="2939600"/>
              <a:ext cx="475" cy="22825"/>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9" name="Google Shape;3289;p50"/>
            <p:cNvSpPr/>
            <p:nvPr/>
          </p:nvSpPr>
          <p:spPr>
            <a:xfrm>
              <a:off x="2841750" y="2939125"/>
              <a:ext cx="500" cy="23750"/>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0" name="Google Shape;3290;p50"/>
            <p:cNvSpPr/>
            <p:nvPr/>
          </p:nvSpPr>
          <p:spPr>
            <a:xfrm>
              <a:off x="2842225" y="2938675"/>
              <a:ext cx="500" cy="24675"/>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1" name="Google Shape;3291;p50"/>
            <p:cNvSpPr/>
            <p:nvPr/>
          </p:nvSpPr>
          <p:spPr>
            <a:xfrm>
              <a:off x="2842700" y="2937725"/>
              <a:ext cx="475" cy="26100"/>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2" name="Google Shape;3292;p50"/>
            <p:cNvSpPr/>
            <p:nvPr/>
          </p:nvSpPr>
          <p:spPr>
            <a:xfrm>
              <a:off x="2843150" y="2937275"/>
              <a:ext cx="500" cy="27475"/>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3" name="Google Shape;3293;p50"/>
            <p:cNvSpPr/>
            <p:nvPr/>
          </p:nvSpPr>
          <p:spPr>
            <a:xfrm>
              <a:off x="2843625" y="2936800"/>
              <a:ext cx="950" cy="28400"/>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4" name="Google Shape;3294;p50"/>
            <p:cNvSpPr/>
            <p:nvPr/>
          </p:nvSpPr>
          <p:spPr>
            <a:xfrm>
              <a:off x="2844550" y="2936350"/>
              <a:ext cx="500" cy="29325"/>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5" name="Google Shape;3295;p50"/>
            <p:cNvSpPr/>
            <p:nvPr/>
          </p:nvSpPr>
          <p:spPr>
            <a:xfrm>
              <a:off x="2845025" y="2935875"/>
              <a:ext cx="475" cy="30275"/>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6" name="Google Shape;3296;p50"/>
            <p:cNvSpPr/>
            <p:nvPr/>
          </p:nvSpPr>
          <p:spPr>
            <a:xfrm>
              <a:off x="2845475" y="2935400"/>
              <a:ext cx="500" cy="31200"/>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7" name="Google Shape;3297;p50"/>
            <p:cNvSpPr/>
            <p:nvPr/>
          </p:nvSpPr>
          <p:spPr>
            <a:xfrm>
              <a:off x="2845950" y="2934475"/>
              <a:ext cx="500" cy="32600"/>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8" name="Google Shape;3298;p50"/>
            <p:cNvSpPr/>
            <p:nvPr/>
          </p:nvSpPr>
          <p:spPr>
            <a:xfrm>
              <a:off x="2846425" y="2934000"/>
              <a:ext cx="475" cy="34000"/>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9" name="Google Shape;3299;p50"/>
            <p:cNvSpPr/>
            <p:nvPr/>
          </p:nvSpPr>
          <p:spPr>
            <a:xfrm>
              <a:off x="2846875" y="2933550"/>
              <a:ext cx="950" cy="34925"/>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0" name="Google Shape;3300;p50"/>
            <p:cNvSpPr/>
            <p:nvPr/>
          </p:nvSpPr>
          <p:spPr>
            <a:xfrm>
              <a:off x="2847800" y="2933075"/>
              <a:ext cx="500" cy="35850"/>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1" name="Google Shape;3301;p50"/>
            <p:cNvSpPr/>
            <p:nvPr/>
          </p:nvSpPr>
          <p:spPr>
            <a:xfrm>
              <a:off x="2848275" y="2932625"/>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2" name="Google Shape;3302;p50"/>
            <p:cNvSpPr/>
            <p:nvPr/>
          </p:nvSpPr>
          <p:spPr>
            <a:xfrm>
              <a:off x="2848750" y="2932150"/>
              <a:ext cx="475" cy="37700"/>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3" name="Google Shape;3303;p50"/>
            <p:cNvSpPr/>
            <p:nvPr/>
          </p:nvSpPr>
          <p:spPr>
            <a:xfrm>
              <a:off x="2849200" y="2931225"/>
              <a:ext cx="500" cy="39100"/>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4" name="Google Shape;3304;p50"/>
            <p:cNvSpPr/>
            <p:nvPr/>
          </p:nvSpPr>
          <p:spPr>
            <a:xfrm>
              <a:off x="2849675" y="2930750"/>
              <a:ext cx="475" cy="40500"/>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5" name="Google Shape;3305;p50"/>
            <p:cNvSpPr/>
            <p:nvPr/>
          </p:nvSpPr>
          <p:spPr>
            <a:xfrm>
              <a:off x="2850125" y="2930300"/>
              <a:ext cx="975" cy="41425"/>
            </a:xfrm>
            <a:custGeom>
              <a:avLst/>
              <a:gdLst/>
              <a:ahLst/>
              <a:cxnLst/>
              <a:rect l="l" t="t" r="r" b="b"/>
              <a:pathLst>
                <a:path w="39" h="1657" extrusionOk="0">
                  <a:moveTo>
                    <a:pt x="38" y="0"/>
                  </a:moveTo>
                  <a:lnTo>
                    <a:pt x="1" y="19"/>
                  </a:lnTo>
                  <a:lnTo>
                    <a:pt x="1" y="1638"/>
                  </a:lnTo>
                  <a:lnTo>
                    <a:pt x="38" y="165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6" name="Google Shape;3306;p50"/>
            <p:cNvSpPr/>
            <p:nvPr/>
          </p:nvSpPr>
          <p:spPr>
            <a:xfrm>
              <a:off x="2851075" y="2929825"/>
              <a:ext cx="475" cy="4237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7" name="Google Shape;3307;p50"/>
            <p:cNvSpPr/>
            <p:nvPr/>
          </p:nvSpPr>
          <p:spPr>
            <a:xfrm>
              <a:off x="2851525" y="2929350"/>
              <a:ext cx="500" cy="43300"/>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8" name="Google Shape;3308;p50"/>
            <p:cNvSpPr/>
            <p:nvPr/>
          </p:nvSpPr>
          <p:spPr>
            <a:xfrm>
              <a:off x="2852000" y="2928900"/>
              <a:ext cx="475" cy="44225"/>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9" name="Google Shape;3309;p50"/>
            <p:cNvSpPr/>
            <p:nvPr/>
          </p:nvSpPr>
          <p:spPr>
            <a:xfrm>
              <a:off x="2852475" y="2927975"/>
              <a:ext cx="475" cy="45600"/>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0" name="Google Shape;3310;p50"/>
            <p:cNvSpPr/>
            <p:nvPr/>
          </p:nvSpPr>
          <p:spPr>
            <a:xfrm>
              <a:off x="2852925" y="2927500"/>
              <a:ext cx="500" cy="47025"/>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1" name="Google Shape;3311;p50"/>
            <p:cNvSpPr/>
            <p:nvPr/>
          </p:nvSpPr>
          <p:spPr>
            <a:xfrm>
              <a:off x="2853400" y="2927025"/>
              <a:ext cx="950" cy="47950"/>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2" name="Google Shape;3312;p50"/>
            <p:cNvSpPr/>
            <p:nvPr/>
          </p:nvSpPr>
          <p:spPr>
            <a:xfrm>
              <a:off x="2854325" y="2926575"/>
              <a:ext cx="500" cy="48875"/>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3" name="Google Shape;3313;p50"/>
            <p:cNvSpPr/>
            <p:nvPr/>
          </p:nvSpPr>
          <p:spPr>
            <a:xfrm>
              <a:off x="2854800" y="2926100"/>
              <a:ext cx="475" cy="49800"/>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4" name="Google Shape;3314;p50"/>
            <p:cNvSpPr/>
            <p:nvPr/>
          </p:nvSpPr>
          <p:spPr>
            <a:xfrm>
              <a:off x="2855250" y="2925625"/>
              <a:ext cx="500" cy="50750"/>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5" name="Google Shape;3315;p50"/>
            <p:cNvSpPr/>
            <p:nvPr/>
          </p:nvSpPr>
          <p:spPr>
            <a:xfrm>
              <a:off x="2855725" y="2924700"/>
              <a:ext cx="475" cy="52150"/>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6" name="Google Shape;3316;p50"/>
            <p:cNvSpPr/>
            <p:nvPr/>
          </p:nvSpPr>
          <p:spPr>
            <a:xfrm>
              <a:off x="2856175" y="2924250"/>
              <a:ext cx="500" cy="53525"/>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7" name="Google Shape;3317;p50"/>
            <p:cNvSpPr/>
            <p:nvPr/>
          </p:nvSpPr>
          <p:spPr>
            <a:xfrm>
              <a:off x="2856650" y="2923775"/>
              <a:ext cx="950" cy="54450"/>
            </a:xfrm>
            <a:custGeom>
              <a:avLst/>
              <a:gdLst/>
              <a:ahLst/>
              <a:cxnLst/>
              <a:rect l="l" t="t" r="r" b="b"/>
              <a:pathLst>
                <a:path w="38" h="2178" extrusionOk="0">
                  <a:moveTo>
                    <a:pt x="38" y="1"/>
                  </a:moveTo>
                  <a:lnTo>
                    <a:pt x="1" y="19"/>
                  </a:lnTo>
                  <a:lnTo>
                    <a:pt x="1" y="2159"/>
                  </a:lnTo>
                  <a:lnTo>
                    <a:pt x="38" y="2178"/>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8" name="Google Shape;3318;p50"/>
            <p:cNvSpPr/>
            <p:nvPr/>
          </p:nvSpPr>
          <p:spPr>
            <a:xfrm>
              <a:off x="2857575" y="2923300"/>
              <a:ext cx="500" cy="5540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9" name="Google Shape;3319;p50"/>
            <p:cNvSpPr/>
            <p:nvPr/>
          </p:nvSpPr>
          <p:spPr>
            <a:xfrm>
              <a:off x="2858050" y="2922850"/>
              <a:ext cx="475" cy="56325"/>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0" name="Google Shape;3320;p50"/>
            <p:cNvSpPr/>
            <p:nvPr/>
          </p:nvSpPr>
          <p:spPr>
            <a:xfrm>
              <a:off x="2858500" y="2922375"/>
              <a:ext cx="500" cy="57250"/>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1" name="Google Shape;3321;p50"/>
            <p:cNvSpPr/>
            <p:nvPr/>
          </p:nvSpPr>
          <p:spPr>
            <a:xfrm>
              <a:off x="2858975" y="2921925"/>
              <a:ext cx="500" cy="58175"/>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2" name="Google Shape;3322;p50"/>
            <p:cNvSpPr/>
            <p:nvPr/>
          </p:nvSpPr>
          <p:spPr>
            <a:xfrm>
              <a:off x="2859450" y="2922375"/>
              <a:ext cx="475" cy="57250"/>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3" name="Google Shape;3323;p50"/>
            <p:cNvSpPr/>
            <p:nvPr/>
          </p:nvSpPr>
          <p:spPr>
            <a:xfrm>
              <a:off x="2859900" y="2922850"/>
              <a:ext cx="950" cy="56325"/>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4" name="Google Shape;3324;p50"/>
            <p:cNvSpPr/>
            <p:nvPr/>
          </p:nvSpPr>
          <p:spPr>
            <a:xfrm>
              <a:off x="2860850" y="2923300"/>
              <a:ext cx="475" cy="5540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5" name="Google Shape;3325;p50"/>
            <p:cNvSpPr/>
            <p:nvPr/>
          </p:nvSpPr>
          <p:spPr>
            <a:xfrm>
              <a:off x="2861300" y="2923775"/>
              <a:ext cx="500" cy="54450"/>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6" name="Google Shape;3326;p50"/>
            <p:cNvSpPr/>
            <p:nvPr/>
          </p:nvSpPr>
          <p:spPr>
            <a:xfrm>
              <a:off x="2861775" y="2924250"/>
              <a:ext cx="475" cy="53525"/>
            </a:xfrm>
            <a:custGeom>
              <a:avLst/>
              <a:gdLst/>
              <a:ahLst/>
              <a:cxnLst/>
              <a:rect l="l" t="t" r="r" b="b"/>
              <a:pathLst>
                <a:path w="19" h="2141" extrusionOk="0">
                  <a:moveTo>
                    <a:pt x="0" y="0"/>
                  </a:moveTo>
                  <a:lnTo>
                    <a:pt x="0" y="2140"/>
                  </a:lnTo>
                  <a:lnTo>
                    <a:pt x="19" y="210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7" name="Google Shape;3327;p50"/>
            <p:cNvSpPr/>
            <p:nvPr/>
          </p:nvSpPr>
          <p:spPr>
            <a:xfrm>
              <a:off x="2862225" y="2924700"/>
              <a:ext cx="500" cy="52150"/>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8" name="Google Shape;3328;p50"/>
            <p:cNvSpPr/>
            <p:nvPr/>
          </p:nvSpPr>
          <p:spPr>
            <a:xfrm>
              <a:off x="2862700" y="2925625"/>
              <a:ext cx="950" cy="50750"/>
            </a:xfrm>
            <a:custGeom>
              <a:avLst/>
              <a:gdLst/>
              <a:ahLst/>
              <a:cxnLst/>
              <a:rect l="l" t="t" r="r" b="b"/>
              <a:pathLst>
                <a:path w="38" h="2030" extrusionOk="0">
                  <a:moveTo>
                    <a:pt x="0" y="1"/>
                  </a:moveTo>
                  <a:lnTo>
                    <a:pt x="0" y="2030"/>
                  </a:lnTo>
                  <a:lnTo>
                    <a:pt x="38" y="2011"/>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9" name="Google Shape;3329;p50"/>
            <p:cNvSpPr/>
            <p:nvPr/>
          </p:nvSpPr>
          <p:spPr>
            <a:xfrm>
              <a:off x="2863625" y="2926100"/>
              <a:ext cx="500" cy="49800"/>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0" name="Google Shape;3330;p50"/>
            <p:cNvSpPr/>
            <p:nvPr/>
          </p:nvSpPr>
          <p:spPr>
            <a:xfrm>
              <a:off x="2864100" y="2926575"/>
              <a:ext cx="475" cy="48875"/>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1" name="Google Shape;3331;p50"/>
            <p:cNvSpPr/>
            <p:nvPr/>
          </p:nvSpPr>
          <p:spPr>
            <a:xfrm>
              <a:off x="2864550" y="2927025"/>
              <a:ext cx="500" cy="47950"/>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2" name="Google Shape;3332;p50"/>
            <p:cNvSpPr/>
            <p:nvPr/>
          </p:nvSpPr>
          <p:spPr>
            <a:xfrm>
              <a:off x="2865025" y="2927500"/>
              <a:ext cx="500" cy="47025"/>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3" name="Google Shape;3333;p50"/>
            <p:cNvSpPr/>
            <p:nvPr/>
          </p:nvSpPr>
          <p:spPr>
            <a:xfrm>
              <a:off x="2865500" y="2927975"/>
              <a:ext cx="475" cy="45600"/>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4" name="Google Shape;3334;p50"/>
            <p:cNvSpPr/>
            <p:nvPr/>
          </p:nvSpPr>
          <p:spPr>
            <a:xfrm>
              <a:off x="2865950" y="2928900"/>
              <a:ext cx="950" cy="44225"/>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5" name="Google Shape;3335;p50"/>
            <p:cNvSpPr/>
            <p:nvPr/>
          </p:nvSpPr>
          <p:spPr>
            <a:xfrm>
              <a:off x="2866875" y="2929350"/>
              <a:ext cx="500" cy="43300"/>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6" name="Google Shape;3336;p50"/>
            <p:cNvSpPr/>
            <p:nvPr/>
          </p:nvSpPr>
          <p:spPr>
            <a:xfrm>
              <a:off x="2867350" y="2929825"/>
              <a:ext cx="500" cy="4237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7" name="Google Shape;3337;p50"/>
            <p:cNvSpPr/>
            <p:nvPr/>
          </p:nvSpPr>
          <p:spPr>
            <a:xfrm>
              <a:off x="2867825" y="2930300"/>
              <a:ext cx="475" cy="41425"/>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8" name="Google Shape;3338;p50"/>
            <p:cNvSpPr/>
            <p:nvPr/>
          </p:nvSpPr>
          <p:spPr>
            <a:xfrm>
              <a:off x="2868275" y="2930750"/>
              <a:ext cx="500" cy="40500"/>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9" name="Google Shape;3339;p50"/>
            <p:cNvSpPr/>
            <p:nvPr/>
          </p:nvSpPr>
          <p:spPr>
            <a:xfrm>
              <a:off x="2868750" y="2931225"/>
              <a:ext cx="475" cy="39100"/>
            </a:xfrm>
            <a:custGeom>
              <a:avLst/>
              <a:gdLst/>
              <a:ahLst/>
              <a:cxnLst/>
              <a:rect l="l" t="t" r="r" b="b"/>
              <a:pathLst>
                <a:path w="19" h="1564" extrusionOk="0">
                  <a:moveTo>
                    <a:pt x="0" y="0"/>
                  </a:moveTo>
                  <a:lnTo>
                    <a:pt x="0" y="1564"/>
                  </a:lnTo>
                  <a:lnTo>
                    <a:pt x="19" y="1545"/>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0" name="Google Shape;3340;p50"/>
            <p:cNvSpPr/>
            <p:nvPr/>
          </p:nvSpPr>
          <p:spPr>
            <a:xfrm>
              <a:off x="2869200" y="2932150"/>
              <a:ext cx="975" cy="37700"/>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1" name="Google Shape;3341;p50"/>
            <p:cNvSpPr/>
            <p:nvPr/>
          </p:nvSpPr>
          <p:spPr>
            <a:xfrm>
              <a:off x="2870150" y="2932625"/>
              <a:ext cx="475" cy="36775"/>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2" name="Google Shape;3342;p50"/>
            <p:cNvSpPr/>
            <p:nvPr/>
          </p:nvSpPr>
          <p:spPr>
            <a:xfrm>
              <a:off x="2870600" y="2933075"/>
              <a:ext cx="500" cy="35850"/>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3" name="Google Shape;3343;p50"/>
            <p:cNvSpPr/>
            <p:nvPr/>
          </p:nvSpPr>
          <p:spPr>
            <a:xfrm>
              <a:off x="2871075" y="2933550"/>
              <a:ext cx="500" cy="34925"/>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4" name="Google Shape;3344;p50"/>
            <p:cNvSpPr/>
            <p:nvPr/>
          </p:nvSpPr>
          <p:spPr>
            <a:xfrm>
              <a:off x="2871550" y="2934000"/>
              <a:ext cx="475" cy="34000"/>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5" name="Google Shape;3345;p50"/>
            <p:cNvSpPr/>
            <p:nvPr/>
          </p:nvSpPr>
          <p:spPr>
            <a:xfrm>
              <a:off x="2872000" y="2934475"/>
              <a:ext cx="500" cy="32600"/>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6" name="Google Shape;3346;p50"/>
            <p:cNvSpPr/>
            <p:nvPr/>
          </p:nvSpPr>
          <p:spPr>
            <a:xfrm>
              <a:off x="2872475" y="2935400"/>
              <a:ext cx="950" cy="31200"/>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7" name="Google Shape;3347;p50"/>
            <p:cNvSpPr/>
            <p:nvPr/>
          </p:nvSpPr>
          <p:spPr>
            <a:xfrm>
              <a:off x="2873400" y="2935875"/>
              <a:ext cx="500" cy="30275"/>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8" name="Google Shape;3348;p50"/>
            <p:cNvSpPr/>
            <p:nvPr/>
          </p:nvSpPr>
          <p:spPr>
            <a:xfrm>
              <a:off x="2873875" y="2936350"/>
              <a:ext cx="475" cy="29325"/>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9" name="Google Shape;3349;p50"/>
            <p:cNvSpPr/>
            <p:nvPr/>
          </p:nvSpPr>
          <p:spPr>
            <a:xfrm>
              <a:off x="2874325" y="2936800"/>
              <a:ext cx="500" cy="28400"/>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0" name="Google Shape;3350;p50"/>
            <p:cNvSpPr/>
            <p:nvPr/>
          </p:nvSpPr>
          <p:spPr>
            <a:xfrm>
              <a:off x="2874800" y="2937275"/>
              <a:ext cx="475" cy="27475"/>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1" name="Google Shape;3351;p50"/>
            <p:cNvSpPr/>
            <p:nvPr/>
          </p:nvSpPr>
          <p:spPr>
            <a:xfrm>
              <a:off x="2875250" y="2937725"/>
              <a:ext cx="500" cy="26100"/>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2" name="Google Shape;3352;p50"/>
            <p:cNvSpPr/>
            <p:nvPr/>
          </p:nvSpPr>
          <p:spPr>
            <a:xfrm>
              <a:off x="2875725" y="2938675"/>
              <a:ext cx="950" cy="24675"/>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3" name="Google Shape;3353;p50"/>
            <p:cNvSpPr/>
            <p:nvPr/>
          </p:nvSpPr>
          <p:spPr>
            <a:xfrm>
              <a:off x="2876650" y="2939125"/>
              <a:ext cx="500" cy="23750"/>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4" name="Google Shape;3354;p50"/>
            <p:cNvSpPr/>
            <p:nvPr/>
          </p:nvSpPr>
          <p:spPr>
            <a:xfrm>
              <a:off x="2877125" y="2939600"/>
              <a:ext cx="475" cy="22825"/>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5" name="Google Shape;3355;p50"/>
            <p:cNvSpPr/>
            <p:nvPr/>
          </p:nvSpPr>
          <p:spPr>
            <a:xfrm>
              <a:off x="2877575" y="2940050"/>
              <a:ext cx="500" cy="21900"/>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6" name="Google Shape;3356;p50"/>
            <p:cNvSpPr/>
            <p:nvPr/>
          </p:nvSpPr>
          <p:spPr>
            <a:xfrm>
              <a:off x="2878050" y="2940525"/>
              <a:ext cx="500" cy="2095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7" name="Google Shape;3357;p50"/>
            <p:cNvSpPr/>
            <p:nvPr/>
          </p:nvSpPr>
          <p:spPr>
            <a:xfrm>
              <a:off x="2878525" y="2941000"/>
              <a:ext cx="475" cy="19550"/>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8" name="Google Shape;3358;p50"/>
            <p:cNvSpPr/>
            <p:nvPr/>
          </p:nvSpPr>
          <p:spPr>
            <a:xfrm>
              <a:off x="2878975" y="2941925"/>
              <a:ext cx="975" cy="18175"/>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9" name="Google Shape;3359;p50"/>
            <p:cNvSpPr/>
            <p:nvPr/>
          </p:nvSpPr>
          <p:spPr>
            <a:xfrm>
              <a:off x="2879925" y="2942375"/>
              <a:ext cx="475" cy="17250"/>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0" name="Google Shape;3360;p50"/>
            <p:cNvSpPr/>
            <p:nvPr/>
          </p:nvSpPr>
          <p:spPr>
            <a:xfrm>
              <a:off x="2880375" y="2942850"/>
              <a:ext cx="500" cy="16300"/>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1" name="Google Shape;3361;p50"/>
            <p:cNvSpPr/>
            <p:nvPr/>
          </p:nvSpPr>
          <p:spPr>
            <a:xfrm>
              <a:off x="2880850" y="2943325"/>
              <a:ext cx="475" cy="15375"/>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2" name="Google Shape;3362;p50"/>
            <p:cNvSpPr/>
            <p:nvPr/>
          </p:nvSpPr>
          <p:spPr>
            <a:xfrm>
              <a:off x="2881300" y="2943775"/>
              <a:ext cx="500" cy="14450"/>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3" name="Google Shape;3363;p50"/>
            <p:cNvSpPr/>
            <p:nvPr/>
          </p:nvSpPr>
          <p:spPr>
            <a:xfrm>
              <a:off x="2881775" y="2944250"/>
              <a:ext cx="500" cy="13050"/>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4" name="Google Shape;3364;p50"/>
            <p:cNvSpPr/>
            <p:nvPr/>
          </p:nvSpPr>
          <p:spPr>
            <a:xfrm>
              <a:off x="2882250" y="2945175"/>
              <a:ext cx="950" cy="11650"/>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5" name="Google Shape;3365;p50"/>
            <p:cNvSpPr/>
            <p:nvPr/>
          </p:nvSpPr>
          <p:spPr>
            <a:xfrm>
              <a:off x="2883175" y="2945650"/>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6" name="Google Shape;3366;p50"/>
            <p:cNvSpPr/>
            <p:nvPr/>
          </p:nvSpPr>
          <p:spPr>
            <a:xfrm>
              <a:off x="2883625" y="2946100"/>
              <a:ext cx="500" cy="9800"/>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7" name="Google Shape;3367;p50"/>
            <p:cNvSpPr/>
            <p:nvPr/>
          </p:nvSpPr>
          <p:spPr>
            <a:xfrm>
              <a:off x="2884100" y="2946575"/>
              <a:ext cx="500" cy="8875"/>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8" name="Google Shape;3368;p50"/>
            <p:cNvSpPr/>
            <p:nvPr/>
          </p:nvSpPr>
          <p:spPr>
            <a:xfrm>
              <a:off x="2884575" y="2947050"/>
              <a:ext cx="475" cy="792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9" name="Google Shape;3369;p50"/>
            <p:cNvSpPr/>
            <p:nvPr/>
          </p:nvSpPr>
          <p:spPr>
            <a:xfrm>
              <a:off x="2885025" y="2947500"/>
              <a:ext cx="500" cy="6550"/>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0" name="Google Shape;3370;p50"/>
            <p:cNvSpPr/>
            <p:nvPr/>
          </p:nvSpPr>
          <p:spPr>
            <a:xfrm>
              <a:off x="2885500" y="2948425"/>
              <a:ext cx="950" cy="5150"/>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1" name="Google Shape;3371;p50"/>
            <p:cNvSpPr/>
            <p:nvPr/>
          </p:nvSpPr>
          <p:spPr>
            <a:xfrm>
              <a:off x="2886425" y="2948900"/>
              <a:ext cx="500" cy="4225"/>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2" name="Google Shape;3372;p50"/>
            <p:cNvSpPr/>
            <p:nvPr/>
          </p:nvSpPr>
          <p:spPr>
            <a:xfrm>
              <a:off x="2886900" y="2949375"/>
              <a:ext cx="475" cy="3275"/>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3" name="Google Shape;3373;p50"/>
            <p:cNvSpPr/>
            <p:nvPr/>
          </p:nvSpPr>
          <p:spPr>
            <a:xfrm>
              <a:off x="2887350" y="2949825"/>
              <a:ext cx="500" cy="2350"/>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4" name="Google Shape;3374;p50"/>
            <p:cNvSpPr/>
            <p:nvPr/>
          </p:nvSpPr>
          <p:spPr>
            <a:xfrm>
              <a:off x="2887825" y="2950300"/>
              <a:ext cx="500" cy="1425"/>
            </a:xfrm>
            <a:custGeom>
              <a:avLst/>
              <a:gdLst/>
              <a:ahLst/>
              <a:cxnLst/>
              <a:rect l="l" t="t" r="r" b="b"/>
              <a:pathLst>
                <a:path w="20" h="57" extrusionOk="0">
                  <a:moveTo>
                    <a:pt x="0" y="0"/>
                  </a:moveTo>
                  <a:lnTo>
                    <a:pt x="0" y="5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42" name="Shape 642"/>
        <p:cNvGrpSpPr/>
        <p:nvPr/>
      </p:nvGrpSpPr>
      <p:grpSpPr>
        <a:xfrm>
          <a:off x="0" y="0"/>
          <a:ext cx="0" cy="0"/>
          <a:chOff x="0" y="0"/>
          <a:chExt cx="0" cy="0"/>
        </a:xfrm>
      </p:grpSpPr>
      <p:sp>
        <p:nvSpPr>
          <p:cNvPr id="643" name="Google Shape;643;p6"/>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644" name="Google Shape;644;p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fld>
            <a:endParaRPr lang="en-GB"/>
          </a:p>
        </p:txBody>
      </p:sp>
      <p:grpSp>
        <p:nvGrpSpPr>
          <p:cNvPr id="645" name="Google Shape;645;p6"/>
          <p:cNvGrpSpPr/>
          <p:nvPr/>
        </p:nvGrpSpPr>
        <p:grpSpPr>
          <a:xfrm flipH="1">
            <a:off x="-381695" y="-226791"/>
            <a:ext cx="1460810" cy="1209538"/>
            <a:chOff x="2210400" y="2558550"/>
            <a:chExt cx="971025" cy="804000"/>
          </a:xfrm>
        </p:grpSpPr>
        <p:sp>
          <p:nvSpPr>
            <p:cNvPr id="646" name="Google Shape;646;p6"/>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6"/>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6"/>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6"/>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6"/>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6"/>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6"/>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6"/>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4" name="Google Shape;654;p6"/>
          <p:cNvSpPr/>
          <p:nvPr/>
        </p:nvSpPr>
        <p:spPr>
          <a:xfrm rot="10800000">
            <a:off x="7791243" y="-32071"/>
            <a:ext cx="1143140" cy="114314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6"/>
          <p:cNvSpPr/>
          <p:nvPr/>
        </p:nvSpPr>
        <p:spPr>
          <a:xfrm rot="10800000" flipH="1">
            <a:off x="-246354" y="-134571"/>
            <a:ext cx="1022043" cy="1025094"/>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56" name="Google Shape;656;p6"/>
          <p:cNvGrpSpPr/>
          <p:nvPr/>
        </p:nvGrpSpPr>
        <p:grpSpPr>
          <a:xfrm rot="10800000">
            <a:off x="7328955" y="1039651"/>
            <a:ext cx="3587355" cy="2970298"/>
            <a:chOff x="2210400" y="2558550"/>
            <a:chExt cx="971025" cy="804000"/>
          </a:xfrm>
        </p:grpSpPr>
        <p:grpSp>
          <p:nvGrpSpPr>
            <p:cNvPr id="657" name="Google Shape;657;p6"/>
            <p:cNvGrpSpPr/>
            <p:nvPr/>
          </p:nvGrpSpPr>
          <p:grpSpPr>
            <a:xfrm>
              <a:off x="2210400" y="2558550"/>
              <a:ext cx="971025" cy="804000"/>
              <a:chOff x="2210400" y="2558550"/>
              <a:chExt cx="971025" cy="804000"/>
            </a:xfrm>
          </p:grpSpPr>
          <p:sp>
            <p:nvSpPr>
              <p:cNvPr id="658" name="Google Shape;658;p6"/>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6"/>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6"/>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6"/>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6"/>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6"/>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6"/>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6"/>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6" name="Google Shape;666;p6"/>
            <p:cNvSpPr/>
            <p:nvPr/>
          </p:nvSpPr>
          <p:spPr>
            <a:xfrm>
              <a:off x="2937150" y="3007525"/>
              <a:ext cx="150775" cy="151225"/>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6"/>
            <p:cNvSpPr/>
            <p:nvPr/>
          </p:nvSpPr>
          <p:spPr>
            <a:xfrm>
              <a:off x="2931550" y="3002400"/>
              <a:ext cx="161950" cy="161950"/>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6"/>
            <p:cNvSpPr/>
            <p:nvPr/>
          </p:nvSpPr>
          <p:spPr>
            <a:xfrm>
              <a:off x="2959950" y="3030325"/>
              <a:ext cx="105175" cy="105650"/>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6"/>
            <p:cNvSpPr/>
            <p:nvPr/>
          </p:nvSpPr>
          <p:spPr>
            <a:xfrm>
              <a:off x="2830125" y="2950300"/>
              <a:ext cx="500" cy="1425"/>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6"/>
            <p:cNvSpPr/>
            <p:nvPr/>
          </p:nvSpPr>
          <p:spPr>
            <a:xfrm>
              <a:off x="2830600" y="2949825"/>
              <a:ext cx="950" cy="2350"/>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6"/>
            <p:cNvSpPr/>
            <p:nvPr/>
          </p:nvSpPr>
          <p:spPr>
            <a:xfrm>
              <a:off x="2831525" y="2949375"/>
              <a:ext cx="500" cy="3275"/>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6"/>
            <p:cNvSpPr/>
            <p:nvPr/>
          </p:nvSpPr>
          <p:spPr>
            <a:xfrm>
              <a:off x="2832000" y="2948900"/>
              <a:ext cx="475" cy="4225"/>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6"/>
            <p:cNvSpPr/>
            <p:nvPr/>
          </p:nvSpPr>
          <p:spPr>
            <a:xfrm>
              <a:off x="2832450" y="2948425"/>
              <a:ext cx="500" cy="5150"/>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6"/>
            <p:cNvSpPr/>
            <p:nvPr/>
          </p:nvSpPr>
          <p:spPr>
            <a:xfrm>
              <a:off x="2832925" y="2947500"/>
              <a:ext cx="475" cy="6550"/>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6"/>
            <p:cNvSpPr/>
            <p:nvPr/>
          </p:nvSpPr>
          <p:spPr>
            <a:xfrm>
              <a:off x="2833375" y="2947050"/>
              <a:ext cx="500" cy="792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6"/>
            <p:cNvSpPr/>
            <p:nvPr/>
          </p:nvSpPr>
          <p:spPr>
            <a:xfrm>
              <a:off x="2833850" y="2946575"/>
              <a:ext cx="950" cy="8875"/>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6"/>
            <p:cNvSpPr/>
            <p:nvPr/>
          </p:nvSpPr>
          <p:spPr>
            <a:xfrm>
              <a:off x="2834775" y="2946100"/>
              <a:ext cx="500" cy="9800"/>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6"/>
            <p:cNvSpPr/>
            <p:nvPr/>
          </p:nvSpPr>
          <p:spPr>
            <a:xfrm>
              <a:off x="2835250" y="2945650"/>
              <a:ext cx="500" cy="10725"/>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6"/>
            <p:cNvSpPr/>
            <p:nvPr/>
          </p:nvSpPr>
          <p:spPr>
            <a:xfrm>
              <a:off x="2835725" y="2945175"/>
              <a:ext cx="475" cy="11650"/>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6"/>
            <p:cNvSpPr/>
            <p:nvPr/>
          </p:nvSpPr>
          <p:spPr>
            <a:xfrm>
              <a:off x="2836175" y="2944250"/>
              <a:ext cx="500" cy="13050"/>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6"/>
            <p:cNvSpPr/>
            <p:nvPr/>
          </p:nvSpPr>
          <p:spPr>
            <a:xfrm>
              <a:off x="2836650" y="2943775"/>
              <a:ext cx="475" cy="14450"/>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6"/>
            <p:cNvSpPr/>
            <p:nvPr/>
          </p:nvSpPr>
          <p:spPr>
            <a:xfrm>
              <a:off x="2837100" y="2943325"/>
              <a:ext cx="975" cy="15375"/>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6"/>
            <p:cNvSpPr/>
            <p:nvPr/>
          </p:nvSpPr>
          <p:spPr>
            <a:xfrm>
              <a:off x="2838050" y="2942850"/>
              <a:ext cx="475" cy="16300"/>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6"/>
            <p:cNvSpPr/>
            <p:nvPr/>
          </p:nvSpPr>
          <p:spPr>
            <a:xfrm>
              <a:off x="2838500" y="2942375"/>
              <a:ext cx="500" cy="17250"/>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6"/>
            <p:cNvSpPr/>
            <p:nvPr/>
          </p:nvSpPr>
          <p:spPr>
            <a:xfrm>
              <a:off x="2838975" y="2941925"/>
              <a:ext cx="475" cy="18175"/>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6"/>
            <p:cNvSpPr/>
            <p:nvPr/>
          </p:nvSpPr>
          <p:spPr>
            <a:xfrm>
              <a:off x="2839425" y="2941000"/>
              <a:ext cx="500" cy="19550"/>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6"/>
            <p:cNvSpPr/>
            <p:nvPr/>
          </p:nvSpPr>
          <p:spPr>
            <a:xfrm>
              <a:off x="2839900" y="2940525"/>
              <a:ext cx="500" cy="2095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6"/>
            <p:cNvSpPr/>
            <p:nvPr/>
          </p:nvSpPr>
          <p:spPr>
            <a:xfrm>
              <a:off x="2840375" y="2940050"/>
              <a:ext cx="950" cy="21900"/>
            </a:xfrm>
            <a:custGeom>
              <a:avLst/>
              <a:gdLst/>
              <a:ahLst/>
              <a:cxnLst/>
              <a:rect l="l" t="t" r="r" b="b"/>
              <a:pathLst>
                <a:path w="38" h="876" extrusionOk="0">
                  <a:moveTo>
                    <a:pt x="37" y="1"/>
                  </a:moveTo>
                  <a:lnTo>
                    <a:pt x="0" y="20"/>
                  </a:lnTo>
                  <a:lnTo>
                    <a:pt x="0" y="857"/>
                  </a:lnTo>
                  <a:lnTo>
                    <a:pt x="37" y="876"/>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6"/>
            <p:cNvSpPr/>
            <p:nvPr/>
          </p:nvSpPr>
          <p:spPr>
            <a:xfrm>
              <a:off x="2841300" y="2939600"/>
              <a:ext cx="475" cy="22825"/>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6"/>
            <p:cNvSpPr/>
            <p:nvPr/>
          </p:nvSpPr>
          <p:spPr>
            <a:xfrm>
              <a:off x="2841750" y="2939125"/>
              <a:ext cx="500" cy="23750"/>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6"/>
            <p:cNvSpPr/>
            <p:nvPr/>
          </p:nvSpPr>
          <p:spPr>
            <a:xfrm>
              <a:off x="2842225" y="2938675"/>
              <a:ext cx="500" cy="24675"/>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6"/>
            <p:cNvSpPr/>
            <p:nvPr/>
          </p:nvSpPr>
          <p:spPr>
            <a:xfrm>
              <a:off x="2842700" y="2937725"/>
              <a:ext cx="475" cy="26100"/>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6"/>
            <p:cNvSpPr/>
            <p:nvPr/>
          </p:nvSpPr>
          <p:spPr>
            <a:xfrm>
              <a:off x="2843150" y="2937275"/>
              <a:ext cx="500" cy="27475"/>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6"/>
            <p:cNvSpPr/>
            <p:nvPr/>
          </p:nvSpPr>
          <p:spPr>
            <a:xfrm>
              <a:off x="2843625" y="2936800"/>
              <a:ext cx="950" cy="28400"/>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6"/>
            <p:cNvSpPr/>
            <p:nvPr/>
          </p:nvSpPr>
          <p:spPr>
            <a:xfrm>
              <a:off x="2844550" y="2936350"/>
              <a:ext cx="500" cy="29325"/>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6"/>
            <p:cNvSpPr/>
            <p:nvPr/>
          </p:nvSpPr>
          <p:spPr>
            <a:xfrm>
              <a:off x="2845025" y="2935875"/>
              <a:ext cx="475" cy="30275"/>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6"/>
            <p:cNvSpPr/>
            <p:nvPr/>
          </p:nvSpPr>
          <p:spPr>
            <a:xfrm>
              <a:off x="2845475" y="2935400"/>
              <a:ext cx="500" cy="31200"/>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6"/>
            <p:cNvSpPr/>
            <p:nvPr/>
          </p:nvSpPr>
          <p:spPr>
            <a:xfrm>
              <a:off x="2845950" y="2934475"/>
              <a:ext cx="500" cy="32600"/>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6"/>
            <p:cNvSpPr/>
            <p:nvPr/>
          </p:nvSpPr>
          <p:spPr>
            <a:xfrm>
              <a:off x="2846425" y="2934000"/>
              <a:ext cx="475" cy="34000"/>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6"/>
            <p:cNvSpPr/>
            <p:nvPr/>
          </p:nvSpPr>
          <p:spPr>
            <a:xfrm>
              <a:off x="2846875" y="2933550"/>
              <a:ext cx="950" cy="34925"/>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6"/>
            <p:cNvSpPr/>
            <p:nvPr/>
          </p:nvSpPr>
          <p:spPr>
            <a:xfrm>
              <a:off x="2847800" y="2933075"/>
              <a:ext cx="500" cy="35850"/>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6"/>
            <p:cNvSpPr/>
            <p:nvPr/>
          </p:nvSpPr>
          <p:spPr>
            <a:xfrm>
              <a:off x="2848275" y="2932625"/>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6"/>
            <p:cNvSpPr/>
            <p:nvPr/>
          </p:nvSpPr>
          <p:spPr>
            <a:xfrm>
              <a:off x="2848750" y="2932150"/>
              <a:ext cx="475" cy="37700"/>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6"/>
            <p:cNvSpPr/>
            <p:nvPr/>
          </p:nvSpPr>
          <p:spPr>
            <a:xfrm>
              <a:off x="2849200" y="2931225"/>
              <a:ext cx="500" cy="39100"/>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6"/>
            <p:cNvSpPr/>
            <p:nvPr/>
          </p:nvSpPr>
          <p:spPr>
            <a:xfrm>
              <a:off x="2849675" y="2930750"/>
              <a:ext cx="475" cy="40500"/>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6"/>
            <p:cNvSpPr/>
            <p:nvPr/>
          </p:nvSpPr>
          <p:spPr>
            <a:xfrm>
              <a:off x="2850125" y="2930300"/>
              <a:ext cx="975" cy="41425"/>
            </a:xfrm>
            <a:custGeom>
              <a:avLst/>
              <a:gdLst/>
              <a:ahLst/>
              <a:cxnLst/>
              <a:rect l="l" t="t" r="r" b="b"/>
              <a:pathLst>
                <a:path w="39" h="1657" extrusionOk="0">
                  <a:moveTo>
                    <a:pt x="38" y="0"/>
                  </a:moveTo>
                  <a:lnTo>
                    <a:pt x="1" y="19"/>
                  </a:lnTo>
                  <a:lnTo>
                    <a:pt x="1" y="1638"/>
                  </a:lnTo>
                  <a:lnTo>
                    <a:pt x="38" y="165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6"/>
            <p:cNvSpPr/>
            <p:nvPr/>
          </p:nvSpPr>
          <p:spPr>
            <a:xfrm>
              <a:off x="2851075" y="2929825"/>
              <a:ext cx="475" cy="4237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6"/>
            <p:cNvSpPr/>
            <p:nvPr/>
          </p:nvSpPr>
          <p:spPr>
            <a:xfrm>
              <a:off x="2851525" y="2929350"/>
              <a:ext cx="500" cy="43300"/>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6"/>
            <p:cNvSpPr/>
            <p:nvPr/>
          </p:nvSpPr>
          <p:spPr>
            <a:xfrm>
              <a:off x="2852000" y="2928900"/>
              <a:ext cx="475" cy="44225"/>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6"/>
            <p:cNvSpPr/>
            <p:nvPr/>
          </p:nvSpPr>
          <p:spPr>
            <a:xfrm>
              <a:off x="2852475" y="2927975"/>
              <a:ext cx="475" cy="45600"/>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6"/>
            <p:cNvSpPr/>
            <p:nvPr/>
          </p:nvSpPr>
          <p:spPr>
            <a:xfrm>
              <a:off x="2852925" y="2927500"/>
              <a:ext cx="500" cy="47025"/>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6"/>
            <p:cNvSpPr/>
            <p:nvPr/>
          </p:nvSpPr>
          <p:spPr>
            <a:xfrm>
              <a:off x="2853400" y="2927025"/>
              <a:ext cx="950" cy="47950"/>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6"/>
            <p:cNvSpPr/>
            <p:nvPr/>
          </p:nvSpPr>
          <p:spPr>
            <a:xfrm>
              <a:off x="2854325" y="2926575"/>
              <a:ext cx="500" cy="48875"/>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6"/>
            <p:cNvSpPr/>
            <p:nvPr/>
          </p:nvSpPr>
          <p:spPr>
            <a:xfrm>
              <a:off x="2854800" y="2926100"/>
              <a:ext cx="475" cy="49800"/>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6"/>
            <p:cNvSpPr/>
            <p:nvPr/>
          </p:nvSpPr>
          <p:spPr>
            <a:xfrm>
              <a:off x="2855250" y="2925625"/>
              <a:ext cx="500" cy="50750"/>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6"/>
            <p:cNvSpPr/>
            <p:nvPr/>
          </p:nvSpPr>
          <p:spPr>
            <a:xfrm>
              <a:off x="2855725" y="2924700"/>
              <a:ext cx="475" cy="52150"/>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6"/>
            <p:cNvSpPr/>
            <p:nvPr/>
          </p:nvSpPr>
          <p:spPr>
            <a:xfrm>
              <a:off x="2856175" y="2924250"/>
              <a:ext cx="500" cy="53525"/>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6"/>
            <p:cNvSpPr/>
            <p:nvPr/>
          </p:nvSpPr>
          <p:spPr>
            <a:xfrm>
              <a:off x="2856650" y="2923775"/>
              <a:ext cx="950" cy="54450"/>
            </a:xfrm>
            <a:custGeom>
              <a:avLst/>
              <a:gdLst/>
              <a:ahLst/>
              <a:cxnLst/>
              <a:rect l="l" t="t" r="r" b="b"/>
              <a:pathLst>
                <a:path w="38" h="2178" extrusionOk="0">
                  <a:moveTo>
                    <a:pt x="38" y="1"/>
                  </a:moveTo>
                  <a:lnTo>
                    <a:pt x="1" y="19"/>
                  </a:lnTo>
                  <a:lnTo>
                    <a:pt x="1" y="2159"/>
                  </a:lnTo>
                  <a:lnTo>
                    <a:pt x="38" y="2178"/>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6"/>
            <p:cNvSpPr/>
            <p:nvPr/>
          </p:nvSpPr>
          <p:spPr>
            <a:xfrm>
              <a:off x="2857575" y="2923300"/>
              <a:ext cx="500" cy="5540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6"/>
            <p:cNvSpPr/>
            <p:nvPr/>
          </p:nvSpPr>
          <p:spPr>
            <a:xfrm>
              <a:off x="2858050" y="2922850"/>
              <a:ext cx="475" cy="56325"/>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6"/>
            <p:cNvSpPr/>
            <p:nvPr/>
          </p:nvSpPr>
          <p:spPr>
            <a:xfrm>
              <a:off x="2858500" y="2922375"/>
              <a:ext cx="500" cy="57250"/>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6"/>
            <p:cNvSpPr/>
            <p:nvPr/>
          </p:nvSpPr>
          <p:spPr>
            <a:xfrm>
              <a:off x="2858975" y="2921925"/>
              <a:ext cx="500" cy="58175"/>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6"/>
            <p:cNvSpPr/>
            <p:nvPr/>
          </p:nvSpPr>
          <p:spPr>
            <a:xfrm>
              <a:off x="2859450" y="2922375"/>
              <a:ext cx="475" cy="57250"/>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6"/>
            <p:cNvSpPr/>
            <p:nvPr/>
          </p:nvSpPr>
          <p:spPr>
            <a:xfrm>
              <a:off x="2859900" y="2922850"/>
              <a:ext cx="950" cy="56325"/>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6"/>
            <p:cNvSpPr/>
            <p:nvPr/>
          </p:nvSpPr>
          <p:spPr>
            <a:xfrm>
              <a:off x="2860850" y="2923300"/>
              <a:ext cx="475" cy="5540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6"/>
            <p:cNvSpPr/>
            <p:nvPr/>
          </p:nvSpPr>
          <p:spPr>
            <a:xfrm>
              <a:off x="2861300" y="2923775"/>
              <a:ext cx="500" cy="54450"/>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6"/>
            <p:cNvSpPr/>
            <p:nvPr/>
          </p:nvSpPr>
          <p:spPr>
            <a:xfrm>
              <a:off x="2861775" y="2924250"/>
              <a:ext cx="475" cy="53525"/>
            </a:xfrm>
            <a:custGeom>
              <a:avLst/>
              <a:gdLst/>
              <a:ahLst/>
              <a:cxnLst/>
              <a:rect l="l" t="t" r="r" b="b"/>
              <a:pathLst>
                <a:path w="19" h="2141" extrusionOk="0">
                  <a:moveTo>
                    <a:pt x="0" y="0"/>
                  </a:moveTo>
                  <a:lnTo>
                    <a:pt x="0" y="2140"/>
                  </a:lnTo>
                  <a:lnTo>
                    <a:pt x="19" y="210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6"/>
            <p:cNvSpPr/>
            <p:nvPr/>
          </p:nvSpPr>
          <p:spPr>
            <a:xfrm>
              <a:off x="2862225" y="2924700"/>
              <a:ext cx="500" cy="52150"/>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6"/>
            <p:cNvSpPr/>
            <p:nvPr/>
          </p:nvSpPr>
          <p:spPr>
            <a:xfrm>
              <a:off x="2862700" y="2925625"/>
              <a:ext cx="950" cy="50750"/>
            </a:xfrm>
            <a:custGeom>
              <a:avLst/>
              <a:gdLst/>
              <a:ahLst/>
              <a:cxnLst/>
              <a:rect l="l" t="t" r="r" b="b"/>
              <a:pathLst>
                <a:path w="38" h="2030" extrusionOk="0">
                  <a:moveTo>
                    <a:pt x="0" y="1"/>
                  </a:moveTo>
                  <a:lnTo>
                    <a:pt x="0" y="2030"/>
                  </a:lnTo>
                  <a:lnTo>
                    <a:pt x="38" y="2011"/>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6"/>
            <p:cNvSpPr/>
            <p:nvPr/>
          </p:nvSpPr>
          <p:spPr>
            <a:xfrm>
              <a:off x="2863625" y="2926100"/>
              <a:ext cx="500" cy="49800"/>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6"/>
            <p:cNvSpPr/>
            <p:nvPr/>
          </p:nvSpPr>
          <p:spPr>
            <a:xfrm>
              <a:off x="2864100" y="2926575"/>
              <a:ext cx="475" cy="48875"/>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6"/>
            <p:cNvSpPr/>
            <p:nvPr/>
          </p:nvSpPr>
          <p:spPr>
            <a:xfrm>
              <a:off x="2864550" y="2927025"/>
              <a:ext cx="500" cy="47950"/>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6"/>
            <p:cNvSpPr/>
            <p:nvPr/>
          </p:nvSpPr>
          <p:spPr>
            <a:xfrm>
              <a:off x="2865025" y="2927500"/>
              <a:ext cx="500" cy="47025"/>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6"/>
            <p:cNvSpPr/>
            <p:nvPr/>
          </p:nvSpPr>
          <p:spPr>
            <a:xfrm>
              <a:off x="2865500" y="2927975"/>
              <a:ext cx="475" cy="45600"/>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6"/>
            <p:cNvSpPr/>
            <p:nvPr/>
          </p:nvSpPr>
          <p:spPr>
            <a:xfrm>
              <a:off x="2865950" y="2928900"/>
              <a:ext cx="950" cy="44225"/>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6"/>
            <p:cNvSpPr/>
            <p:nvPr/>
          </p:nvSpPr>
          <p:spPr>
            <a:xfrm>
              <a:off x="2866875" y="2929350"/>
              <a:ext cx="500" cy="43300"/>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6"/>
            <p:cNvSpPr/>
            <p:nvPr/>
          </p:nvSpPr>
          <p:spPr>
            <a:xfrm>
              <a:off x="2867350" y="2929825"/>
              <a:ext cx="500" cy="4237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6"/>
            <p:cNvSpPr/>
            <p:nvPr/>
          </p:nvSpPr>
          <p:spPr>
            <a:xfrm>
              <a:off x="2867825" y="2930300"/>
              <a:ext cx="475" cy="41425"/>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6"/>
            <p:cNvSpPr/>
            <p:nvPr/>
          </p:nvSpPr>
          <p:spPr>
            <a:xfrm>
              <a:off x="2868275" y="2930750"/>
              <a:ext cx="500" cy="40500"/>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6"/>
            <p:cNvSpPr/>
            <p:nvPr/>
          </p:nvSpPr>
          <p:spPr>
            <a:xfrm>
              <a:off x="2868750" y="2931225"/>
              <a:ext cx="475" cy="39100"/>
            </a:xfrm>
            <a:custGeom>
              <a:avLst/>
              <a:gdLst/>
              <a:ahLst/>
              <a:cxnLst/>
              <a:rect l="l" t="t" r="r" b="b"/>
              <a:pathLst>
                <a:path w="19" h="1564" extrusionOk="0">
                  <a:moveTo>
                    <a:pt x="0" y="0"/>
                  </a:moveTo>
                  <a:lnTo>
                    <a:pt x="0" y="1564"/>
                  </a:lnTo>
                  <a:lnTo>
                    <a:pt x="19" y="1545"/>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6"/>
            <p:cNvSpPr/>
            <p:nvPr/>
          </p:nvSpPr>
          <p:spPr>
            <a:xfrm>
              <a:off x="2869200" y="2932150"/>
              <a:ext cx="975" cy="37700"/>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6"/>
            <p:cNvSpPr/>
            <p:nvPr/>
          </p:nvSpPr>
          <p:spPr>
            <a:xfrm>
              <a:off x="2870150" y="2932625"/>
              <a:ext cx="475" cy="36775"/>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6"/>
            <p:cNvSpPr/>
            <p:nvPr/>
          </p:nvSpPr>
          <p:spPr>
            <a:xfrm>
              <a:off x="2870600" y="2933075"/>
              <a:ext cx="500" cy="35850"/>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6"/>
            <p:cNvSpPr/>
            <p:nvPr/>
          </p:nvSpPr>
          <p:spPr>
            <a:xfrm>
              <a:off x="2871075" y="2933550"/>
              <a:ext cx="500" cy="34925"/>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6"/>
            <p:cNvSpPr/>
            <p:nvPr/>
          </p:nvSpPr>
          <p:spPr>
            <a:xfrm>
              <a:off x="2871550" y="2934000"/>
              <a:ext cx="475" cy="34000"/>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6"/>
            <p:cNvSpPr/>
            <p:nvPr/>
          </p:nvSpPr>
          <p:spPr>
            <a:xfrm>
              <a:off x="2872000" y="2934475"/>
              <a:ext cx="500" cy="32600"/>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6"/>
            <p:cNvSpPr/>
            <p:nvPr/>
          </p:nvSpPr>
          <p:spPr>
            <a:xfrm>
              <a:off x="2872475" y="2935400"/>
              <a:ext cx="950" cy="31200"/>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6"/>
            <p:cNvSpPr/>
            <p:nvPr/>
          </p:nvSpPr>
          <p:spPr>
            <a:xfrm>
              <a:off x="2873400" y="2935875"/>
              <a:ext cx="500" cy="30275"/>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6"/>
            <p:cNvSpPr/>
            <p:nvPr/>
          </p:nvSpPr>
          <p:spPr>
            <a:xfrm>
              <a:off x="2873875" y="2936350"/>
              <a:ext cx="475" cy="29325"/>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6"/>
            <p:cNvSpPr/>
            <p:nvPr/>
          </p:nvSpPr>
          <p:spPr>
            <a:xfrm>
              <a:off x="2874325" y="2936800"/>
              <a:ext cx="500" cy="28400"/>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6"/>
            <p:cNvSpPr/>
            <p:nvPr/>
          </p:nvSpPr>
          <p:spPr>
            <a:xfrm>
              <a:off x="2874800" y="2937275"/>
              <a:ext cx="475" cy="27475"/>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6"/>
            <p:cNvSpPr/>
            <p:nvPr/>
          </p:nvSpPr>
          <p:spPr>
            <a:xfrm>
              <a:off x="2875250" y="2937725"/>
              <a:ext cx="500" cy="26100"/>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6"/>
            <p:cNvSpPr/>
            <p:nvPr/>
          </p:nvSpPr>
          <p:spPr>
            <a:xfrm>
              <a:off x="2875725" y="2938675"/>
              <a:ext cx="950" cy="24675"/>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6"/>
            <p:cNvSpPr/>
            <p:nvPr/>
          </p:nvSpPr>
          <p:spPr>
            <a:xfrm>
              <a:off x="2876650" y="2939125"/>
              <a:ext cx="500" cy="23750"/>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6"/>
            <p:cNvSpPr/>
            <p:nvPr/>
          </p:nvSpPr>
          <p:spPr>
            <a:xfrm>
              <a:off x="2877125" y="2939600"/>
              <a:ext cx="475" cy="22825"/>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6"/>
            <p:cNvSpPr/>
            <p:nvPr/>
          </p:nvSpPr>
          <p:spPr>
            <a:xfrm>
              <a:off x="2877575" y="2940050"/>
              <a:ext cx="500" cy="21900"/>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6"/>
            <p:cNvSpPr/>
            <p:nvPr/>
          </p:nvSpPr>
          <p:spPr>
            <a:xfrm>
              <a:off x="2878050" y="2940525"/>
              <a:ext cx="500" cy="2095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6"/>
            <p:cNvSpPr/>
            <p:nvPr/>
          </p:nvSpPr>
          <p:spPr>
            <a:xfrm>
              <a:off x="2878525" y="2941000"/>
              <a:ext cx="475" cy="19550"/>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6"/>
            <p:cNvSpPr/>
            <p:nvPr/>
          </p:nvSpPr>
          <p:spPr>
            <a:xfrm>
              <a:off x="2878975" y="2941925"/>
              <a:ext cx="975" cy="18175"/>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6"/>
            <p:cNvSpPr/>
            <p:nvPr/>
          </p:nvSpPr>
          <p:spPr>
            <a:xfrm>
              <a:off x="2879925" y="2942375"/>
              <a:ext cx="475" cy="17250"/>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6"/>
            <p:cNvSpPr/>
            <p:nvPr/>
          </p:nvSpPr>
          <p:spPr>
            <a:xfrm>
              <a:off x="2880375" y="2942850"/>
              <a:ext cx="500" cy="16300"/>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6"/>
            <p:cNvSpPr/>
            <p:nvPr/>
          </p:nvSpPr>
          <p:spPr>
            <a:xfrm>
              <a:off x="2880850" y="2943325"/>
              <a:ext cx="475" cy="15375"/>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6"/>
            <p:cNvSpPr/>
            <p:nvPr/>
          </p:nvSpPr>
          <p:spPr>
            <a:xfrm>
              <a:off x="2881300" y="2943775"/>
              <a:ext cx="500" cy="14450"/>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6"/>
            <p:cNvSpPr/>
            <p:nvPr/>
          </p:nvSpPr>
          <p:spPr>
            <a:xfrm>
              <a:off x="2881775" y="2944250"/>
              <a:ext cx="500" cy="13050"/>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6"/>
            <p:cNvSpPr/>
            <p:nvPr/>
          </p:nvSpPr>
          <p:spPr>
            <a:xfrm>
              <a:off x="2882250" y="2945175"/>
              <a:ext cx="950" cy="11650"/>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6"/>
            <p:cNvSpPr/>
            <p:nvPr/>
          </p:nvSpPr>
          <p:spPr>
            <a:xfrm>
              <a:off x="2883175" y="2945650"/>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6"/>
            <p:cNvSpPr/>
            <p:nvPr/>
          </p:nvSpPr>
          <p:spPr>
            <a:xfrm>
              <a:off x="2883625" y="2946100"/>
              <a:ext cx="500" cy="9800"/>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6"/>
            <p:cNvSpPr/>
            <p:nvPr/>
          </p:nvSpPr>
          <p:spPr>
            <a:xfrm>
              <a:off x="2884100" y="2946575"/>
              <a:ext cx="500" cy="8875"/>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6"/>
            <p:cNvSpPr/>
            <p:nvPr/>
          </p:nvSpPr>
          <p:spPr>
            <a:xfrm>
              <a:off x="2884575" y="2947050"/>
              <a:ext cx="475" cy="792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6"/>
            <p:cNvSpPr/>
            <p:nvPr/>
          </p:nvSpPr>
          <p:spPr>
            <a:xfrm>
              <a:off x="2885025" y="2947500"/>
              <a:ext cx="500" cy="6550"/>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6"/>
            <p:cNvSpPr/>
            <p:nvPr/>
          </p:nvSpPr>
          <p:spPr>
            <a:xfrm>
              <a:off x="2885500" y="2948425"/>
              <a:ext cx="950" cy="5150"/>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6"/>
            <p:cNvSpPr/>
            <p:nvPr/>
          </p:nvSpPr>
          <p:spPr>
            <a:xfrm>
              <a:off x="2886425" y="2948900"/>
              <a:ext cx="500" cy="4225"/>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6"/>
            <p:cNvSpPr/>
            <p:nvPr/>
          </p:nvSpPr>
          <p:spPr>
            <a:xfrm>
              <a:off x="2886900" y="2949375"/>
              <a:ext cx="475" cy="3275"/>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6"/>
            <p:cNvSpPr/>
            <p:nvPr/>
          </p:nvSpPr>
          <p:spPr>
            <a:xfrm>
              <a:off x="2887350" y="2949825"/>
              <a:ext cx="500" cy="2350"/>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6"/>
            <p:cNvSpPr/>
            <p:nvPr/>
          </p:nvSpPr>
          <p:spPr>
            <a:xfrm>
              <a:off x="2887825" y="2950300"/>
              <a:ext cx="500" cy="1425"/>
            </a:xfrm>
            <a:custGeom>
              <a:avLst/>
              <a:gdLst/>
              <a:ahLst/>
              <a:cxnLst/>
              <a:rect l="l" t="t" r="r" b="b"/>
              <a:pathLst>
                <a:path w="20" h="57" extrusionOk="0">
                  <a:moveTo>
                    <a:pt x="0" y="0"/>
                  </a:moveTo>
                  <a:lnTo>
                    <a:pt x="0" y="5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20">
  <p:cSld name="TITLE_ONLY_22">
    <p:spTree>
      <p:nvGrpSpPr>
        <p:cNvPr id="3375" name="Shape 3375"/>
        <p:cNvGrpSpPr/>
        <p:nvPr/>
      </p:nvGrpSpPr>
      <p:grpSpPr>
        <a:xfrm>
          <a:off x="0" y="0"/>
          <a:ext cx="0" cy="0"/>
          <a:chOff x="0" y="0"/>
          <a:chExt cx="0" cy="0"/>
        </a:xfrm>
      </p:grpSpPr>
      <p:sp>
        <p:nvSpPr>
          <p:cNvPr id="3376" name="Google Shape;3376;p51"/>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3377" name="Google Shape;3377;p51"/>
          <p:cNvGrpSpPr/>
          <p:nvPr/>
        </p:nvGrpSpPr>
        <p:grpSpPr>
          <a:xfrm>
            <a:off x="7450142" y="1055621"/>
            <a:ext cx="2514088" cy="2081645"/>
            <a:chOff x="3573297" y="232872"/>
            <a:chExt cx="5470164" cy="4529254"/>
          </a:xfrm>
        </p:grpSpPr>
        <p:sp>
          <p:nvSpPr>
            <p:cNvPr id="3378" name="Google Shape;3378;p51"/>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9" name="Google Shape;3379;p51"/>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0" name="Google Shape;3380;p51"/>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1" name="Google Shape;3381;p51"/>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2" name="Google Shape;3382;p51"/>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3" name="Google Shape;3383;p51"/>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4" name="Google Shape;3384;p51"/>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5" name="Google Shape;3385;p51"/>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86" name="Google Shape;3386;p51"/>
          <p:cNvGrpSpPr/>
          <p:nvPr/>
        </p:nvGrpSpPr>
        <p:grpSpPr>
          <a:xfrm>
            <a:off x="6428065" y="-1266695"/>
            <a:ext cx="4084025" cy="3381541"/>
            <a:chOff x="3573297" y="232872"/>
            <a:chExt cx="5470164" cy="4529254"/>
          </a:xfrm>
        </p:grpSpPr>
        <p:sp>
          <p:nvSpPr>
            <p:cNvPr id="3387" name="Google Shape;3387;p51"/>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8" name="Google Shape;3388;p51"/>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9" name="Google Shape;3389;p51"/>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0" name="Google Shape;3390;p51"/>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1" name="Google Shape;3391;p51"/>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2" name="Google Shape;3392;p51"/>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3" name="Google Shape;3393;p51"/>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4" name="Google Shape;3394;p51"/>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95" name="Google Shape;3395;p51"/>
          <p:cNvGrpSpPr/>
          <p:nvPr/>
        </p:nvGrpSpPr>
        <p:grpSpPr>
          <a:xfrm rot="10800000">
            <a:off x="-1422378" y="1382639"/>
            <a:ext cx="2872292" cy="2378232"/>
            <a:chOff x="2210400" y="2558550"/>
            <a:chExt cx="971025" cy="804000"/>
          </a:xfrm>
        </p:grpSpPr>
        <p:sp>
          <p:nvSpPr>
            <p:cNvPr id="3396" name="Google Shape;3396;p51"/>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7" name="Google Shape;3397;p51"/>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8" name="Google Shape;3398;p51"/>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9" name="Google Shape;3399;p51"/>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0" name="Google Shape;3400;p51"/>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1" name="Google Shape;3401;p51"/>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2" name="Google Shape;3402;p51"/>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3" name="Google Shape;3403;p51"/>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04" name="Google Shape;3404;p51"/>
          <p:cNvGrpSpPr/>
          <p:nvPr/>
        </p:nvGrpSpPr>
        <p:grpSpPr>
          <a:xfrm>
            <a:off x="7404074" y="-156496"/>
            <a:ext cx="1162531" cy="1161127"/>
            <a:chOff x="7253149" y="3334154"/>
            <a:chExt cx="1162531" cy="1161127"/>
          </a:xfrm>
        </p:grpSpPr>
        <p:sp>
          <p:nvSpPr>
            <p:cNvPr id="3405" name="Google Shape;3405;p51"/>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06" name="Google Shape;3406;p51"/>
            <p:cNvGrpSpPr/>
            <p:nvPr/>
          </p:nvGrpSpPr>
          <p:grpSpPr>
            <a:xfrm>
              <a:off x="7253149" y="3334154"/>
              <a:ext cx="1162531" cy="1161127"/>
              <a:chOff x="2651171" y="2397773"/>
              <a:chExt cx="2099568" cy="2097033"/>
            </a:xfrm>
          </p:grpSpPr>
          <p:sp>
            <p:nvSpPr>
              <p:cNvPr id="3407" name="Google Shape;3407;p51"/>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8" name="Google Shape;3408;p51"/>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21">
  <p:cSld name="TITLE_ONLY_23">
    <p:spTree>
      <p:nvGrpSpPr>
        <p:cNvPr id="3409" name="Shape 3409"/>
        <p:cNvGrpSpPr/>
        <p:nvPr/>
      </p:nvGrpSpPr>
      <p:grpSpPr>
        <a:xfrm>
          <a:off x="0" y="0"/>
          <a:ext cx="0" cy="0"/>
          <a:chOff x="0" y="0"/>
          <a:chExt cx="0" cy="0"/>
        </a:xfrm>
      </p:grpSpPr>
      <p:sp>
        <p:nvSpPr>
          <p:cNvPr id="3410" name="Google Shape;3410;p52"/>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3411" name="Google Shape;3411;p52"/>
          <p:cNvSpPr/>
          <p:nvPr/>
        </p:nvSpPr>
        <p:spPr>
          <a:xfrm>
            <a:off x="7902933" y="278477"/>
            <a:ext cx="724127" cy="726303"/>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12" name="Google Shape;3412;p52"/>
          <p:cNvGrpSpPr/>
          <p:nvPr/>
        </p:nvGrpSpPr>
        <p:grpSpPr>
          <a:xfrm>
            <a:off x="7196706" y="-242480"/>
            <a:ext cx="2136578" cy="1768212"/>
            <a:chOff x="5440750" y="1669400"/>
            <a:chExt cx="971525" cy="804025"/>
          </a:xfrm>
        </p:grpSpPr>
        <p:sp>
          <p:nvSpPr>
            <p:cNvPr id="3413" name="Google Shape;3413;p52"/>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4" name="Google Shape;3414;p52"/>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5" name="Google Shape;3415;p52"/>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6" name="Google Shape;3416;p52"/>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7" name="Google Shape;3417;p52"/>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8" name="Google Shape;3418;p52"/>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9" name="Google Shape;3419;p52"/>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0" name="Google Shape;3420;p52"/>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1" name="Google Shape;3421;p52"/>
            <p:cNvSpPr/>
            <p:nvPr/>
          </p:nvSpPr>
          <p:spPr>
            <a:xfrm>
              <a:off x="6140976" y="230127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2" name="Google Shape;3422;p52"/>
            <p:cNvSpPr/>
            <p:nvPr/>
          </p:nvSpPr>
          <p:spPr>
            <a:xfrm>
              <a:off x="6135401" y="2295919"/>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3" name="Google Shape;3423;p52"/>
            <p:cNvSpPr/>
            <p:nvPr/>
          </p:nvSpPr>
          <p:spPr>
            <a:xfrm>
              <a:off x="6163776" y="2324294"/>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24" name="Google Shape;3424;p52"/>
          <p:cNvGrpSpPr/>
          <p:nvPr/>
        </p:nvGrpSpPr>
        <p:grpSpPr>
          <a:xfrm flipH="1">
            <a:off x="7410929" y="1564936"/>
            <a:ext cx="2429466" cy="2063219"/>
            <a:chOff x="4665875" y="2808650"/>
            <a:chExt cx="993850" cy="844025"/>
          </a:xfrm>
        </p:grpSpPr>
        <p:sp>
          <p:nvSpPr>
            <p:cNvPr id="3425" name="Google Shape;3425;p52"/>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6" name="Google Shape;3426;p52"/>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7" name="Google Shape;3427;p52"/>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8" name="Google Shape;3428;p52"/>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9" name="Google Shape;3429;p52"/>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0" name="Google Shape;3430;p52"/>
            <p:cNvSpPr/>
            <p:nvPr/>
          </p:nvSpPr>
          <p:spPr>
            <a:xfrm>
              <a:off x="4967653" y="3046159"/>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1" name="Google Shape;3431;p52"/>
            <p:cNvSpPr/>
            <p:nvPr/>
          </p:nvSpPr>
          <p:spPr>
            <a:xfrm>
              <a:off x="5034653" y="3113159"/>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32" name="Google Shape;3432;p52"/>
          <p:cNvGrpSpPr/>
          <p:nvPr/>
        </p:nvGrpSpPr>
        <p:grpSpPr>
          <a:xfrm>
            <a:off x="-1805843" y="3135376"/>
            <a:ext cx="3525470" cy="3410618"/>
            <a:chOff x="5440750" y="1669400"/>
            <a:chExt cx="971525" cy="939875"/>
          </a:xfrm>
        </p:grpSpPr>
        <p:sp>
          <p:nvSpPr>
            <p:cNvPr id="3433" name="Google Shape;3433;p52"/>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4" name="Google Shape;3434;p52"/>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5" name="Google Shape;3435;p52"/>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6" name="Google Shape;3436;p52"/>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7" name="Google Shape;3437;p52"/>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8" name="Google Shape;3438;p52"/>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9" name="Google Shape;3439;p52"/>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0" name="Google Shape;3440;p52"/>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1" name="Google Shape;3441;p52"/>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2" name="Google Shape;3442;p52"/>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3" name="Google Shape;3443;p52"/>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4" name="Google Shape;3444;p52"/>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45" name="Google Shape;3445;p52"/>
          <p:cNvGrpSpPr/>
          <p:nvPr/>
        </p:nvGrpSpPr>
        <p:grpSpPr>
          <a:xfrm rot="-5400000" flipH="1">
            <a:off x="-1112664" y="1645985"/>
            <a:ext cx="2695006" cy="2887947"/>
            <a:chOff x="5440750" y="1669400"/>
            <a:chExt cx="975815" cy="1045676"/>
          </a:xfrm>
        </p:grpSpPr>
        <p:sp>
          <p:nvSpPr>
            <p:cNvPr id="3446" name="Google Shape;3446;p52"/>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7" name="Google Shape;3447;p52"/>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8" name="Google Shape;3448;p52"/>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9" name="Google Shape;3449;p52"/>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0" name="Google Shape;3450;p52"/>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1" name="Google Shape;3451;p52"/>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2" name="Google Shape;3452;p52"/>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3" name="Google Shape;3453;p52"/>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4" name="Google Shape;3454;p52"/>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5" name="Google Shape;3455;p52"/>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6" name="Google Shape;3456;p52"/>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7" name="Google Shape;3457;p52"/>
            <p:cNvSpPr/>
            <p:nvPr/>
          </p:nvSpPr>
          <p:spPr>
            <a:xfrm>
              <a:off x="6107140" y="2405651"/>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only 22">
  <p:cSld name="TITLE_ONLY_24">
    <p:spTree>
      <p:nvGrpSpPr>
        <p:cNvPr id="3458" name="Shape 3458"/>
        <p:cNvGrpSpPr/>
        <p:nvPr/>
      </p:nvGrpSpPr>
      <p:grpSpPr>
        <a:xfrm>
          <a:off x="0" y="0"/>
          <a:ext cx="0" cy="0"/>
          <a:chOff x="0" y="0"/>
          <a:chExt cx="0" cy="0"/>
        </a:xfrm>
      </p:grpSpPr>
      <p:sp>
        <p:nvSpPr>
          <p:cNvPr id="3459" name="Google Shape;3459;p53"/>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3460" name="Google Shape;3460;p53"/>
          <p:cNvGrpSpPr/>
          <p:nvPr/>
        </p:nvGrpSpPr>
        <p:grpSpPr>
          <a:xfrm flipH="1">
            <a:off x="-576603" y="2748350"/>
            <a:ext cx="3673270" cy="3119516"/>
            <a:chOff x="4665875" y="2808650"/>
            <a:chExt cx="993850" cy="844025"/>
          </a:xfrm>
        </p:grpSpPr>
        <p:sp>
          <p:nvSpPr>
            <p:cNvPr id="3461" name="Google Shape;3461;p53"/>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2" name="Google Shape;3462;p53"/>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3" name="Google Shape;3463;p53"/>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4" name="Google Shape;3464;p53"/>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5" name="Google Shape;3465;p53"/>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6" name="Google Shape;3466;p53"/>
            <p:cNvSpPr/>
            <p:nvPr/>
          </p:nvSpPr>
          <p:spPr>
            <a:xfrm>
              <a:off x="4967653" y="3046159"/>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7" name="Google Shape;3467;p53"/>
            <p:cNvSpPr/>
            <p:nvPr/>
          </p:nvSpPr>
          <p:spPr>
            <a:xfrm>
              <a:off x="5034653" y="3113159"/>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68" name="Google Shape;3468;p53"/>
          <p:cNvSpPr/>
          <p:nvPr/>
        </p:nvSpPr>
        <p:spPr>
          <a:xfrm rot="-5400000" flipH="1">
            <a:off x="-235158" y="2569542"/>
            <a:ext cx="854570" cy="854570"/>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69" name="Google Shape;3469;p53"/>
          <p:cNvGrpSpPr/>
          <p:nvPr/>
        </p:nvGrpSpPr>
        <p:grpSpPr>
          <a:xfrm flipH="1">
            <a:off x="7615485" y="-230651"/>
            <a:ext cx="2872292" cy="2378232"/>
            <a:chOff x="2210400" y="2558550"/>
            <a:chExt cx="971025" cy="804000"/>
          </a:xfrm>
        </p:grpSpPr>
        <p:sp>
          <p:nvSpPr>
            <p:cNvPr id="3470" name="Google Shape;3470;p5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1" name="Google Shape;3471;p5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2" name="Google Shape;3472;p5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3" name="Google Shape;3473;p5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4" name="Google Shape;3474;p5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5" name="Google Shape;3475;p5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6" name="Google Shape;3476;p5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7" name="Google Shape;3477;p5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23">
  <p:cSld name="TITLE_ONLY_25">
    <p:spTree>
      <p:nvGrpSpPr>
        <p:cNvPr id="3478" name="Shape 3478"/>
        <p:cNvGrpSpPr/>
        <p:nvPr/>
      </p:nvGrpSpPr>
      <p:grpSpPr>
        <a:xfrm>
          <a:off x="0" y="0"/>
          <a:ext cx="0" cy="0"/>
          <a:chOff x="0" y="0"/>
          <a:chExt cx="0" cy="0"/>
        </a:xfrm>
      </p:grpSpPr>
      <p:sp>
        <p:nvSpPr>
          <p:cNvPr id="3479" name="Google Shape;3479;p54"/>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3480" name="Google Shape;3480;p54"/>
          <p:cNvGrpSpPr/>
          <p:nvPr/>
        </p:nvGrpSpPr>
        <p:grpSpPr>
          <a:xfrm>
            <a:off x="133235" y="3602547"/>
            <a:ext cx="2216073" cy="1834889"/>
            <a:chOff x="2210400" y="2558550"/>
            <a:chExt cx="971025" cy="804000"/>
          </a:xfrm>
        </p:grpSpPr>
        <p:sp>
          <p:nvSpPr>
            <p:cNvPr id="3481" name="Google Shape;3481;p5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2" name="Google Shape;3482;p5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3" name="Google Shape;3483;p5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4" name="Google Shape;3484;p5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5" name="Google Shape;3485;p5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6" name="Google Shape;3486;p5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7" name="Google Shape;3487;p5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8" name="Google Shape;3488;p5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89" name="Google Shape;3489;p54"/>
          <p:cNvGrpSpPr/>
          <p:nvPr/>
        </p:nvGrpSpPr>
        <p:grpSpPr>
          <a:xfrm>
            <a:off x="-129394" y="4095741"/>
            <a:ext cx="849275" cy="848250"/>
            <a:chOff x="2651171" y="2397773"/>
            <a:chExt cx="2099568" cy="2097033"/>
          </a:xfrm>
        </p:grpSpPr>
        <p:sp>
          <p:nvSpPr>
            <p:cNvPr id="3490" name="Google Shape;3490;p54"/>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1" name="Google Shape;3491;p54"/>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92" name="Google Shape;3492;p54"/>
          <p:cNvGrpSpPr/>
          <p:nvPr/>
        </p:nvGrpSpPr>
        <p:grpSpPr>
          <a:xfrm flipH="1">
            <a:off x="7973043" y="3602546"/>
            <a:ext cx="2514088" cy="2081645"/>
            <a:chOff x="3573297" y="232872"/>
            <a:chExt cx="5470164" cy="4529254"/>
          </a:xfrm>
        </p:grpSpPr>
        <p:sp>
          <p:nvSpPr>
            <p:cNvPr id="3493" name="Google Shape;3493;p54"/>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4" name="Google Shape;3494;p54"/>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5" name="Google Shape;3495;p54"/>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6" name="Google Shape;3496;p54"/>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7" name="Google Shape;3497;p54"/>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8" name="Google Shape;3498;p54"/>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9" name="Google Shape;3499;p54"/>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0" name="Google Shape;3500;p54"/>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1" name="Google Shape;3501;p54"/>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2" name="Google Shape;3502;p54"/>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3" name="Google Shape;3503;p54"/>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4" name="Google Shape;3504;p54"/>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5" name="Google Shape;3505;p54"/>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6" name="Google Shape;3506;p54"/>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07" name="Google Shape;3507;p54"/>
          <p:cNvGrpSpPr/>
          <p:nvPr/>
        </p:nvGrpSpPr>
        <p:grpSpPr>
          <a:xfrm flipH="1">
            <a:off x="7134117" y="4530929"/>
            <a:ext cx="1162531" cy="1161127"/>
            <a:chOff x="7253149" y="3334154"/>
            <a:chExt cx="1162531" cy="1161127"/>
          </a:xfrm>
        </p:grpSpPr>
        <p:sp>
          <p:nvSpPr>
            <p:cNvPr id="3508" name="Google Shape;3508;p54"/>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09" name="Google Shape;3509;p54"/>
            <p:cNvGrpSpPr/>
            <p:nvPr/>
          </p:nvGrpSpPr>
          <p:grpSpPr>
            <a:xfrm>
              <a:off x="7253149" y="3334154"/>
              <a:ext cx="1162531" cy="1161127"/>
              <a:chOff x="2651171" y="2397773"/>
              <a:chExt cx="2099568" cy="2097033"/>
            </a:xfrm>
          </p:grpSpPr>
          <p:sp>
            <p:nvSpPr>
              <p:cNvPr id="3510" name="Google Shape;3510;p54"/>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1" name="Google Shape;3511;p54"/>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3512" name="Shape 3512"/>
        <p:cNvGrpSpPr/>
        <p:nvPr/>
      </p:nvGrpSpPr>
      <p:grpSpPr>
        <a:xfrm>
          <a:off x="0" y="0"/>
          <a:ext cx="0" cy="0"/>
          <a:chOff x="0" y="0"/>
          <a:chExt cx="0" cy="0"/>
        </a:xfrm>
      </p:grpSpPr>
      <p:sp>
        <p:nvSpPr>
          <p:cNvPr id="3513" name="Google Shape;3513;p55"/>
          <p:cNvSpPr txBox="1"/>
          <p:nvPr/>
        </p:nvSpPr>
        <p:spPr>
          <a:xfrm>
            <a:off x="5438950" y="3352325"/>
            <a:ext cx="2431200" cy="8835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GB" sz="1200">
                <a:solidFill>
                  <a:schemeClr val="lt1"/>
                </a:solidFill>
                <a:latin typeface="Dosis"/>
                <a:ea typeface="Dosis"/>
                <a:cs typeface="Dosis"/>
                <a:sym typeface="Dosis"/>
              </a:rPr>
              <a:t>CREDITS: This presentation template was created by </a:t>
            </a:r>
            <a:r>
              <a:rPr lang="en-GB" sz="1200">
                <a:solidFill>
                  <a:schemeClr val="lt1"/>
                </a:solidFill>
                <a:uFill>
                  <a:noFill/>
                </a:uFill>
                <a:latin typeface="Dosis"/>
                <a:ea typeface="Dosis"/>
                <a:cs typeface="Dosis"/>
                <a:sym typeface="Dosis"/>
                <a:hlinkClick r:id="rId2"/>
              </a:rPr>
              <a:t>Slidesgo</a:t>
            </a:r>
            <a:r>
              <a:rPr lang="en-GB" sz="1200">
                <a:solidFill>
                  <a:schemeClr val="lt1"/>
                </a:solidFill>
                <a:latin typeface="Dosis"/>
                <a:ea typeface="Dosis"/>
                <a:cs typeface="Dosis"/>
                <a:sym typeface="Dosis"/>
              </a:rPr>
              <a:t>, including icons by </a:t>
            </a:r>
            <a:r>
              <a:rPr lang="en-GB" sz="1200">
                <a:solidFill>
                  <a:schemeClr val="lt1"/>
                </a:solidFill>
                <a:uFill>
                  <a:noFill/>
                </a:uFill>
                <a:latin typeface="Dosis"/>
                <a:ea typeface="Dosis"/>
                <a:cs typeface="Dosis"/>
                <a:sym typeface="Dosis"/>
                <a:hlinkClick r:id="rId3"/>
              </a:rPr>
              <a:t>Flaticon</a:t>
            </a:r>
            <a:r>
              <a:rPr lang="en-GB" sz="1200">
                <a:solidFill>
                  <a:schemeClr val="lt1"/>
                </a:solidFill>
                <a:latin typeface="Dosis"/>
                <a:ea typeface="Dosis"/>
                <a:cs typeface="Dosis"/>
                <a:sym typeface="Dosis"/>
              </a:rPr>
              <a:t> and infographics &amp; images by </a:t>
            </a:r>
            <a:r>
              <a:rPr lang="en-GB" sz="1200">
                <a:solidFill>
                  <a:schemeClr val="lt1"/>
                </a:solidFill>
                <a:uFill>
                  <a:noFill/>
                </a:uFill>
                <a:latin typeface="Dosis"/>
                <a:ea typeface="Dosis"/>
                <a:cs typeface="Dosis"/>
                <a:sym typeface="Dosis"/>
                <a:hlinkClick r:id="rId4"/>
              </a:rPr>
              <a:t>Freepik</a:t>
            </a:r>
            <a:endParaRPr sz="1200">
              <a:solidFill>
                <a:schemeClr val="lt1"/>
              </a:solidFill>
              <a:latin typeface="Dosis"/>
              <a:ea typeface="Dosis"/>
              <a:cs typeface="Dosis"/>
              <a:sym typeface="Dosis"/>
            </a:endParaRPr>
          </a:p>
        </p:txBody>
      </p:sp>
      <p:sp>
        <p:nvSpPr>
          <p:cNvPr id="3514" name="Google Shape;3514;p55"/>
          <p:cNvSpPr txBox="1"/>
          <p:nvPr>
            <p:ph type="subTitle" idx="1"/>
          </p:nvPr>
        </p:nvSpPr>
        <p:spPr>
          <a:xfrm>
            <a:off x="5426600" y="1706250"/>
            <a:ext cx="2526300" cy="82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3515" name="Google Shape;3515;p55"/>
          <p:cNvSpPr txBox="1"/>
          <p:nvPr/>
        </p:nvSpPr>
        <p:spPr>
          <a:xfrm>
            <a:off x="713225" y="3650075"/>
            <a:ext cx="4284000" cy="5187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endParaRPr>
              <a:solidFill>
                <a:schemeClr val="dk2"/>
              </a:solidFill>
              <a:latin typeface="Quattrocento" panose="02020502030000000404"/>
              <a:ea typeface="Quattrocento" panose="02020502030000000404"/>
              <a:cs typeface="Quattrocento" panose="02020502030000000404"/>
              <a:sym typeface="Quattrocento" panose="02020502030000000404"/>
            </a:endParaRPr>
          </a:p>
        </p:txBody>
      </p:sp>
      <p:sp>
        <p:nvSpPr>
          <p:cNvPr id="3516" name="Google Shape;3516;p55"/>
          <p:cNvSpPr/>
          <p:nvPr/>
        </p:nvSpPr>
        <p:spPr>
          <a:xfrm flipH="1">
            <a:off x="668071" y="1736201"/>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17" name="Google Shape;3517;p55"/>
          <p:cNvGrpSpPr/>
          <p:nvPr/>
        </p:nvGrpSpPr>
        <p:grpSpPr>
          <a:xfrm>
            <a:off x="-580335" y="539505"/>
            <a:ext cx="4084025" cy="3381541"/>
            <a:chOff x="3573297" y="232872"/>
            <a:chExt cx="5470164" cy="4529254"/>
          </a:xfrm>
        </p:grpSpPr>
        <p:sp>
          <p:nvSpPr>
            <p:cNvPr id="3518" name="Google Shape;3518;p55"/>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9" name="Google Shape;3519;p55"/>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0" name="Google Shape;3520;p55"/>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1" name="Google Shape;3521;p55"/>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2" name="Google Shape;3522;p55"/>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3" name="Google Shape;3523;p55"/>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4" name="Google Shape;3524;p55"/>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5" name="Google Shape;3525;p55"/>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26" name="Google Shape;3526;p55"/>
          <p:cNvGrpSpPr/>
          <p:nvPr/>
        </p:nvGrpSpPr>
        <p:grpSpPr>
          <a:xfrm>
            <a:off x="503142" y="2963321"/>
            <a:ext cx="2514088" cy="2081645"/>
            <a:chOff x="3573297" y="232872"/>
            <a:chExt cx="5470164" cy="4529254"/>
          </a:xfrm>
        </p:grpSpPr>
        <p:sp>
          <p:nvSpPr>
            <p:cNvPr id="3527" name="Google Shape;3527;p55"/>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8" name="Google Shape;3528;p55"/>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9" name="Google Shape;3529;p55"/>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0" name="Google Shape;3530;p55"/>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1" name="Google Shape;3531;p55"/>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2" name="Google Shape;3532;p55"/>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3" name="Google Shape;3533;p55"/>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4" name="Google Shape;3534;p55"/>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5" name="Google Shape;3535;p55"/>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6" name="Google Shape;3536;p55"/>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7" name="Google Shape;3537;p55"/>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8" name="Google Shape;3538;p55"/>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9" name="Google Shape;3539;p55"/>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0" name="Google Shape;3540;p55"/>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1" name="Google Shape;3541;p55"/>
            <p:cNvSpPr/>
            <p:nvPr/>
          </p:nvSpPr>
          <p:spPr>
            <a:xfrm>
              <a:off x="7082735" y="2421428"/>
              <a:ext cx="2817" cy="4464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2" name="Google Shape;3542;p55"/>
            <p:cNvSpPr/>
            <p:nvPr/>
          </p:nvSpPr>
          <p:spPr>
            <a:xfrm>
              <a:off x="7085411" y="2418752"/>
              <a:ext cx="5352" cy="49996"/>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3" name="Google Shape;3543;p55"/>
            <p:cNvSpPr/>
            <p:nvPr/>
          </p:nvSpPr>
          <p:spPr>
            <a:xfrm>
              <a:off x="7090622" y="2416076"/>
              <a:ext cx="2817" cy="55207"/>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4" name="Google Shape;3544;p55"/>
            <p:cNvSpPr/>
            <p:nvPr/>
          </p:nvSpPr>
          <p:spPr>
            <a:xfrm>
              <a:off x="7093298" y="2413541"/>
              <a:ext cx="2817" cy="60418"/>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5" name="Google Shape;3545;p55"/>
            <p:cNvSpPr/>
            <p:nvPr/>
          </p:nvSpPr>
          <p:spPr>
            <a:xfrm>
              <a:off x="7095973" y="2410866"/>
              <a:ext cx="2676" cy="65629"/>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6" name="Google Shape;3546;p55"/>
            <p:cNvSpPr/>
            <p:nvPr/>
          </p:nvSpPr>
          <p:spPr>
            <a:xfrm>
              <a:off x="7098508" y="2405655"/>
              <a:ext cx="2817" cy="73516"/>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7" name="Google Shape;3547;p55"/>
            <p:cNvSpPr/>
            <p:nvPr/>
          </p:nvSpPr>
          <p:spPr>
            <a:xfrm>
              <a:off x="7101184" y="2402979"/>
              <a:ext cx="2676" cy="81403"/>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8" name="Google Shape;3548;p55"/>
            <p:cNvSpPr/>
            <p:nvPr/>
          </p:nvSpPr>
          <p:spPr>
            <a:xfrm>
              <a:off x="7103719" y="2400444"/>
              <a:ext cx="5493" cy="86614"/>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49" name="Google Shape;3549;p55"/>
          <p:cNvSpPr/>
          <p:nvPr/>
        </p:nvSpPr>
        <p:spPr>
          <a:xfrm>
            <a:off x="1167719" y="9"/>
            <a:ext cx="801132" cy="801132"/>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50" name="Google Shape;3550;p55"/>
          <p:cNvGrpSpPr/>
          <p:nvPr/>
        </p:nvGrpSpPr>
        <p:grpSpPr>
          <a:xfrm flipH="1">
            <a:off x="3109182" y="2293566"/>
            <a:ext cx="1066559" cy="1066631"/>
            <a:chOff x="4915725" y="3008700"/>
            <a:chExt cx="368975" cy="369000"/>
          </a:xfrm>
        </p:grpSpPr>
        <p:sp>
          <p:nvSpPr>
            <p:cNvPr id="3551" name="Google Shape;3551;p55"/>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2" name="Google Shape;3552;p55"/>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53" name="Google Shape;3553;p55"/>
          <p:cNvGrpSpPr/>
          <p:nvPr/>
        </p:nvGrpSpPr>
        <p:grpSpPr>
          <a:xfrm>
            <a:off x="407981" y="-215984"/>
            <a:ext cx="849275" cy="848250"/>
            <a:chOff x="2651171" y="2397773"/>
            <a:chExt cx="2099568" cy="2097033"/>
          </a:xfrm>
        </p:grpSpPr>
        <p:sp>
          <p:nvSpPr>
            <p:cNvPr id="3554" name="Google Shape;3554;p55"/>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5" name="Google Shape;3555;p55"/>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56" name="Google Shape;3556;p55"/>
          <p:cNvGrpSpPr/>
          <p:nvPr/>
        </p:nvGrpSpPr>
        <p:grpSpPr>
          <a:xfrm flipH="1">
            <a:off x="8178167" y="86029"/>
            <a:ext cx="1162531" cy="1161127"/>
            <a:chOff x="7253149" y="3334154"/>
            <a:chExt cx="1162531" cy="1161127"/>
          </a:xfrm>
        </p:grpSpPr>
        <p:sp>
          <p:nvSpPr>
            <p:cNvPr id="3557" name="Google Shape;3557;p55"/>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58" name="Google Shape;3558;p55"/>
            <p:cNvGrpSpPr/>
            <p:nvPr/>
          </p:nvGrpSpPr>
          <p:grpSpPr>
            <a:xfrm>
              <a:off x="7253149" y="3334154"/>
              <a:ext cx="1162531" cy="1161127"/>
              <a:chOff x="2651171" y="2397773"/>
              <a:chExt cx="2099568" cy="2097033"/>
            </a:xfrm>
          </p:grpSpPr>
          <p:sp>
            <p:nvSpPr>
              <p:cNvPr id="3559" name="Google Shape;3559;p55"/>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0" name="Google Shape;3560;p55"/>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561" name="Google Shape;3561;p55"/>
          <p:cNvSpPr txBox="1"/>
          <p:nvPr>
            <p:ph type="ctrTitle"/>
          </p:nvPr>
        </p:nvSpPr>
        <p:spPr>
          <a:xfrm>
            <a:off x="713231" y="857975"/>
            <a:ext cx="3621300" cy="8214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7000" b="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3562" name="Shape 3562"/>
        <p:cNvGrpSpPr/>
        <p:nvPr/>
      </p:nvGrpSpPr>
      <p:grpSpPr>
        <a:xfrm>
          <a:off x="0" y="0"/>
          <a:ext cx="0" cy="0"/>
          <a:chOff x="0" y="0"/>
          <a:chExt cx="0" cy="0"/>
        </a:xfrm>
      </p:grpSpPr>
      <p:sp>
        <p:nvSpPr>
          <p:cNvPr id="3563" name="Google Shape;3563;p56"/>
          <p:cNvSpPr/>
          <p:nvPr/>
        </p:nvSpPr>
        <p:spPr>
          <a:xfrm flipH="1">
            <a:off x="102342" y="102777"/>
            <a:ext cx="724127" cy="726303"/>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64" name="Google Shape;3564;p56"/>
          <p:cNvGrpSpPr/>
          <p:nvPr/>
        </p:nvGrpSpPr>
        <p:grpSpPr>
          <a:xfrm flipH="1">
            <a:off x="-603882" y="-418180"/>
            <a:ext cx="2136578" cy="1768212"/>
            <a:chOff x="5440750" y="1669400"/>
            <a:chExt cx="971525" cy="804025"/>
          </a:xfrm>
        </p:grpSpPr>
        <p:sp>
          <p:nvSpPr>
            <p:cNvPr id="3565" name="Google Shape;3565;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6" name="Google Shape;3566;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7" name="Google Shape;3567;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8" name="Google Shape;3568;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9" name="Google Shape;3569;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0" name="Google Shape;3570;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1" name="Google Shape;3571;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2" name="Google Shape;3572;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3" name="Google Shape;3573;p56"/>
            <p:cNvSpPr/>
            <p:nvPr/>
          </p:nvSpPr>
          <p:spPr>
            <a:xfrm>
              <a:off x="6140976" y="230127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4" name="Google Shape;3574;p56"/>
            <p:cNvSpPr/>
            <p:nvPr/>
          </p:nvSpPr>
          <p:spPr>
            <a:xfrm>
              <a:off x="6135401" y="2295919"/>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5" name="Google Shape;3575;p56"/>
            <p:cNvSpPr/>
            <p:nvPr/>
          </p:nvSpPr>
          <p:spPr>
            <a:xfrm>
              <a:off x="6163776" y="2324294"/>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76" name="Google Shape;3576;p56"/>
          <p:cNvGrpSpPr/>
          <p:nvPr/>
        </p:nvGrpSpPr>
        <p:grpSpPr>
          <a:xfrm>
            <a:off x="-1110993" y="1389236"/>
            <a:ext cx="2429466" cy="2063219"/>
            <a:chOff x="4665875" y="2808650"/>
            <a:chExt cx="993850" cy="844025"/>
          </a:xfrm>
        </p:grpSpPr>
        <p:sp>
          <p:nvSpPr>
            <p:cNvPr id="3577" name="Google Shape;3577;p56"/>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8" name="Google Shape;3578;p56"/>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9" name="Google Shape;3579;p56"/>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0" name="Google Shape;3580;p56"/>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1" name="Google Shape;3581;p56"/>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2" name="Google Shape;3582;p56"/>
            <p:cNvSpPr/>
            <p:nvPr/>
          </p:nvSpPr>
          <p:spPr>
            <a:xfrm>
              <a:off x="4967653" y="3046159"/>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3" name="Google Shape;3583;p56"/>
            <p:cNvSpPr/>
            <p:nvPr/>
          </p:nvSpPr>
          <p:spPr>
            <a:xfrm>
              <a:off x="5034653" y="3113159"/>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84" name="Google Shape;3584;p56"/>
          <p:cNvGrpSpPr/>
          <p:nvPr/>
        </p:nvGrpSpPr>
        <p:grpSpPr>
          <a:xfrm flipH="1">
            <a:off x="6738226" y="2911751"/>
            <a:ext cx="3525470" cy="3410618"/>
            <a:chOff x="5440750" y="1669400"/>
            <a:chExt cx="971525" cy="939875"/>
          </a:xfrm>
        </p:grpSpPr>
        <p:sp>
          <p:nvSpPr>
            <p:cNvPr id="3585" name="Google Shape;3585;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6" name="Google Shape;3586;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7" name="Google Shape;3587;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8" name="Google Shape;3588;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9" name="Google Shape;3589;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0" name="Google Shape;3590;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1" name="Google Shape;3591;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2" name="Google Shape;3592;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3" name="Google Shape;3593;p56"/>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4" name="Google Shape;3594;p56"/>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5" name="Google Shape;3595;p56"/>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6" name="Google Shape;3596;p56"/>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97" name="Google Shape;3597;p56"/>
          <p:cNvGrpSpPr/>
          <p:nvPr/>
        </p:nvGrpSpPr>
        <p:grpSpPr>
          <a:xfrm rot="5400000">
            <a:off x="6875511" y="1422360"/>
            <a:ext cx="2695006" cy="2887947"/>
            <a:chOff x="5440750" y="1669400"/>
            <a:chExt cx="975815" cy="1045676"/>
          </a:xfrm>
        </p:grpSpPr>
        <p:sp>
          <p:nvSpPr>
            <p:cNvPr id="3598" name="Google Shape;3598;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9" name="Google Shape;3599;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0" name="Google Shape;3600;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1" name="Google Shape;3601;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2" name="Google Shape;3602;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3" name="Google Shape;3603;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4" name="Google Shape;3604;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5" name="Google Shape;3605;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6" name="Google Shape;3606;p56"/>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7" name="Google Shape;3607;p56"/>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8" name="Google Shape;3608;p56"/>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9" name="Google Shape;3609;p56"/>
            <p:cNvSpPr/>
            <p:nvPr/>
          </p:nvSpPr>
          <p:spPr>
            <a:xfrm>
              <a:off x="6107140" y="2405651"/>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3610" name="Shape 3610"/>
        <p:cNvGrpSpPr/>
        <p:nvPr/>
      </p:nvGrpSpPr>
      <p:grpSpPr>
        <a:xfrm>
          <a:off x="0" y="0"/>
          <a:ext cx="0" cy="0"/>
          <a:chOff x="0" y="0"/>
          <a:chExt cx="0" cy="0"/>
        </a:xfrm>
      </p:grpSpPr>
      <p:grpSp>
        <p:nvGrpSpPr>
          <p:cNvPr id="3611" name="Google Shape;3611;p57"/>
          <p:cNvGrpSpPr/>
          <p:nvPr/>
        </p:nvGrpSpPr>
        <p:grpSpPr>
          <a:xfrm rot="10800000" flipH="1">
            <a:off x="-1215840" y="503176"/>
            <a:ext cx="2872823" cy="2439739"/>
            <a:chOff x="4665875" y="2808650"/>
            <a:chExt cx="993850" cy="844025"/>
          </a:xfrm>
        </p:grpSpPr>
        <p:sp>
          <p:nvSpPr>
            <p:cNvPr id="3612" name="Google Shape;3612;p57"/>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3" name="Google Shape;3613;p57"/>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4" name="Google Shape;3614;p57"/>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5" name="Google Shape;3615;p57"/>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6" name="Google Shape;3616;p57"/>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7" name="Google Shape;3617;p57"/>
            <p:cNvSpPr/>
            <p:nvPr/>
          </p:nvSpPr>
          <p:spPr>
            <a:xfrm>
              <a:off x="5047532" y="3035061"/>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8" name="Google Shape;3618;p57"/>
            <p:cNvSpPr/>
            <p:nvPr/>
          </p:nvSpPr>
          <p:spPr>
            <a:xfrm>
              <a:off x="5114532" y="3102061"/>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19" name="Google Shape;3619;p57"/>
          <p:cNvGrpSpPr/>
          <p:nvPr/>
        </p:nvGrpSpPr>
        <p:grpSpPr>
          <a:xfrm rot="10800000" flipH="1">
            <a:off x="-309809" y="2691848"/>
            <a:ext cx="2872292" cy="2378232"/>
            <a:chOff x="2210400" y="2558550"/>
            <a:chExt cx="971025" cy="804000"/>
          </a:xfrm>
        </p:grpSpPr>
        <p:sp>
          <p:nvSpPr>
            <p:cNvPr id="3620" name="Google Shape;3620;p5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1" name="Google Shape;3621;p5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2" name="Google Shape;3622;p5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3" name="Google Shape;3623;p5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4" name="Google Shape;3624;p5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5" name="Google Shape;3625;p5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6" name="Google Shape;3626;p5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7" name="Google Shape;3627;p5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28" name="Google Shape;3628;p57"/>
          <p:cNvSpPr/>
          <p:nvPr/>
        </p:nvSpPr>
        <p:spPr>
          <a:xfrm rot="10800000" flipH="1">
            <a:off x="-94215" y="3081101"/>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9" name="Google Shape;3629;p57"/>
          <p:cNvSpPr/>
          <p:nvPr/>
        </p:nvSpPr>
        <p:spPr>
          <a:xfrm>
            <a:off x="8316930" y="151129"/>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0" name="Google Shape;3630;p57"/>
          <p:cNvSpPr/>
          <p:nvPr/>
        </p:nvSpPr>
        <p:spPr>
          <a:xfrm flipH="1">
            <a:off x="7508346" y="-117482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631" name="Google Shape;3631;p57"/>
          <p:cNvGrpSpPr/>
          <p:nvPr/>
        </p:nvGrpSpPr>
        <p:grpSpPr>
          <a:xfrm flipH="1">
            <a:off x="6947190" y="-119799"/>
            <a:ext cx="3563418" cy="3276021"/>
            <a:chOff x="4765450" y="2817950"/>
            <a:chExt cx="894275" cy="822150"/>
          </a:xfrm>
        </p:grpSpPr>
        <p:sp>
          <p:nvSpPr>
            <p:cNvPr id="3632" name="Google Shape;3632;p57"/>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3" name="Google Shape;3633;p57"/>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4" name="Google Shape;3634;p57"/>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5" name="Google Shape;3635;p57"/>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3639" name="Shape 3639"/>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3640" name="Shape 3640"/>
        <p:cNvGrpSpPr/>
        <p:nvPr/>
      </p:nvGrpSpPr>
      <p:grpSpPr>
        <a:xfrm>
          <a:off x="0" y="0"/>
          <a:ext cx="0" cy="0"/>
          <a:chOff x="0" y="0"/>
          <a:chExt cx="0" cy="0"/>
        </a:xfrm>
      </p:grpSpPr>
      <p:sp>
        <p:nvSpPr>
          <p:cNvPr id="3641" name="Google Shape;3641;p60"/>
          <p:cNvSpPr txBox="1"/>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76" name="Shape 776"/>
        <p:cNvGrpSpPr/>
        <p:nvPr/>
      </p:nvGrpSpPr>
      <p:grpSpPr>
        <a:xfrm>
          <a:off x="0" y="0"/>
          <a:ext cx="0" cy="0"/>
          <a:chOff x="0" y="0"/>
          <a:chExt cx="0" cy="0"/>
        </a:xfrm>
      </p:grpSpPr>
      <p:grpSp>
        <p:nvGrpSpPr>
          <p:cNvPr id="777" name="Google Shape;777;p7"/>
          <p:cNvGrpSpPr/>
          <p:nvPr/>
        </p:nvGrpSpPr>
        <p:grpSpPr>
          <a:xfrm rot="10800000" flipH="1">
            <a:off x="5403910" y="-52745"/>
            <a:ext cx="4015313" cy="3884503"/>
            <a:chOff x="5440750" y="1669400"/>
            <a:chExt cx="971525" cy="939875"/>
          </a:xfrm>
        </p:grpSpPr>
        <p:sp>
          <p:nvSpPr>
            <p:cNvPr id="778" name="Google Shape;778;p7"/>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7"/>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7"/>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7"/>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7"/>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7"/>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7"/>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7"/>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7"/>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7"/>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7"/>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7"/>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7"/>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7"/>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7"/>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7"/>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7"/>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7"/>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7"/>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7"/>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7"/>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7"/>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7"/>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7"/>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7"/>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7"/>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7"/>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7"/>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7"/>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7"/>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7"/>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7"/>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7"/>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7"/>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7"/>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7"/>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7"/>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7"/>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7"/>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7"/>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7"/>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7"/>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7"/>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7"/>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7"/>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7"/>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7"/>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7"/>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7"/>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7"/>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7"/>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7"/>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7"/>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7"/>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7"/>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7"/>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7"/>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7"/>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7"/>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7"/>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7"/>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7"/>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7"/>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7"/>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7"/>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7"/>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7"/>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7"/>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7"/>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7"/>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7"/>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7"/>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7"/>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7"/>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7"/>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7"/>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7"/>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7"/>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7"/>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7"/>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7"/>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7"/>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7"/>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7"/>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7"/>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7"/>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7"/>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7"/>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7"/>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7"/>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7"/>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7"/>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7"/>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7"/>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7"/>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7"/>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7"/>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7"/>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7"/>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7"/>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7"/>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7"/>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7"/>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7"/>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7"/>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7"/>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7"/>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7"/>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7"/>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7"/>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7"/>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7"/>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7"/>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7"/>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7"/>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7"/>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7"/>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7"/>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7"/>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7" name="Google Shape;897;p7"/>
          <p:cNvGrpSpPr/>
          <p:nvPr/>
        </p:nvGrpSpPr>
        <p:grpSpPr>
          <a:xfrm>
            <a:off x="4254127" y="3497274"/>
            <a:ext cx="2872292" cy="2378232"/>
            <a:chOff x="2210400" y="2558550"/>
            <a:chExt cx="971025" cy="804000"/>
          </a:xfrm>
        </p:grpSpPr>
        <p:sp>
          <p:nvSpPr>
            <p:cNvPr id="898" name="Google Shape;898;p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6" name="Google Shape;906;p7"/>
          <p:cNvGrpSpPr/>
          <p:nvPr/>
        </p:nvGrpSpPr>
        <p:grpSpPr>
          <a:xfrm>
            <a:off x="5174781" y="4034816"/>
            <a:ext cx="849275" cy="848250"/>
            <a:chOff x="2651171" y="2397773"/>
            <a:chExt cx="2099568" cy="2097033"/>
          </a:xfrm>
        </p:grpSpPr>
        <p:sp>
          <p:nvSpPr>
            <p:cNvPr id="907" name="Google Shape;907;p7"/>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7"/>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09" name="Google Shape;909;p7"/>
          <p:cNvSpPr/>
          <p:nvPr>
            <p:ph type="pic" idx="2"/>
          </p:nvPr>
        </p:nvSpPr>
        <p:spPr>
          <a:xfrm>
            <a:off x="4343650" y="670800"/>
            <a:ext cx="3801900" cy="3801900"/>
          </a:xfrm>
          <a:prstGeom prst="diamond">
            <a:avLst/>
          </a:prstGeom>
          <a:noFill/>
          <a:ln>
            <a:noFill/>
          </a:ln>
        </p:spPr>
      </p:sp>
      <p:sp>
        <p:nvSpPr>
          <p:cNvPr id="910" name="Google Shape;910;p7"/>
          <p:cNvSpPr txBox="1"/>
          <p:nvPr>
            <p:ph type="title"/>
          </p:nvPr>
        </p:nvSpPr>
        <p:spPr>
          <a:xfrm>
            <a:off x="713225" y="1507575"/>
            <a:ext cx="3753900" cy="1564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1" name="Google Shape;911;p7"/>
          <p:cNvSpPr txBox="1"/>
          <p:nvPr>
            <p:ph type="body" idx="1"/>
          </p:nvPr>
        </p:nvSpPr>
        <p:spPr>
          <a:xfrm>
            <a:off x="713225" y="3182100"/>
            <a:ext cx="3753900" cy="915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sz="1400"/>
            </a:lvl1pPr>
            <a:lvl2pPr marL="914400" lvl="1" indent="-304800" algn="r" rtl="0">
              <a:lnSpc>
                <a:spcPct val="100000"/>
              </a:lnSpc>
              <a:spcBef>
                <a:spcPts val="0"/>
              </a:spcBef>
              <a:spcAft>
                <a:spcPts val="0"/>
              </a:spcAft>
              <a:buSzPts val="1200"/>
              <a:buChar char="○"/>
              <a:defRPr sz="1200"/>
            </a:lvl2pPr>
            <a:lvl3pPr marL="1371600" lvl="2" indent="-304800" algn="r" rtl="0">
              <a:lnSpc>
                <a:spcPct val="100000"/>
              </a:lnSpc>
              <a:spcBef>
                <a:spcPts val="0"/>
              </a:spcBef>
              <a:spcAft>
                <a:spcPts val="0"/>
              </a:spcAft>
              <a:buSzPts val="1200"/>
              <a:buChar char="■"/>
              <a:defRPr sz="1200"/>
            </a:lvl3pPr>
            <a:lvl4pPr marL="1828800" lvl="3" indent="-304800" algn="r" rtl="0">
              <a:lnSpc>
                <a:spcPct val="100000"/>
              </a:lnSpc>
              <a:spcBef>
                <a:spcPts val="0"/>
              </a:spcBef>
              <a:spcAft>
                <a:spcPts val="0"/>
              </a:spcAft>
              <a:buSzPts val="1200"/>
              <a:buChar char="●"/>
              <a:defRPr sz="1200"/>
            </a:lvl4pPr>
            <a:lvl5pPr marL="2286000" lvl="4" indent="-304800" algn="r" rtl="0">
              <a:lnSpc>
                <a:spcPct val="100000"/>
              </a:lnSpc>
              <a:spcBef>
                <a:spcPts val="0"/>
              </a:spcBef>
              <a:spcAft>
                <a:spcPts val="0"/>
              </a:spcAft>
              <a:buSzPts val="1200"/>
              <a:buChar char="○"/>
              <a:defRPr sz="1200"/>
            </a:lvl5pPr>
            <a:lvl6pPr marL="2743200" lvl="5" indent="-304800" algn="r" rtl="0">
              <a:lnSpc>
                <a:spcPct val="100000"/>
              </a:lnSpc>
              <a:spcBef>
                <a:spcPts val="0"/>
              </a:spcBef>
              <a:spcAft>
                <a:spcPts val="0"/>
              </a:spcAft>
              <a:buSzPts val="1200"/>
              <a:buChar char="■"/>
              <a:defRPr sz="1200"/>
            </a:lvl6pPr>
            <a:lvl7pPr marL="3200400" lvl="6" indent="-304800" algn="r" rtl="0">
              <a:lnSpc>
                <a:spcPct val="100000"/>
              </a:lnSpc>
              <a:spcBef>
                <a:spcPts val="0"/>
              </a:spcBef>
              <a:spcAft>
                <a:spcPts val="0"/>
              </a:spcAft>
              <a:buSzPts val="1200"/>
              <a:buChar char="●"/>
              <a:defRPr sz="1200"/>
            </a:lvl7pPr>
            <a:lvl8pPr marL="3657600" lvl="7" indent="-304800" algn="r" rtl="0">
              <a:lnSpc>
                <a:spcPct val="100000"/>
              </a:lnSpc>
              <a:spcBef>
                <a:spcPts val="0"/>
              </a:spcBef>
              <a:spcAft>
                <a:spcPts val="0"/>
              </a:spcAft>
              <a:buSzPts val="1200"/>
              <a:buChar char="○"/>
              <a:defRPr sz="1200"/>
            </a:lvl8pPr>
            <a:lvl9pPr marL="4114800" lvl="8" indent="-304800" algn="r" rtl="0">
              <a:lnSpc>
                <a:spcPct val="100000"/>
              </a:lnSpc>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912" name="Shape 912"/>
        <p:cNvGrpSpPr/>
        <p:nvPr/>
      </p:nvGrpSpPr>
      <p:grpSpPr>
        <a:xfrm>
          <a:off x="0" y="0"/>
          <a:ext cx="0" cy="0"/>
          <a:chOff x="0" y="0"/>
          <a:chExt cx="0" cy="0"/>
        </a:xfrm>
      </p:grpSpPr>
      <p:grpSp>
        <p:nvGrpSpPr>
          <p:cNvPr id="913" name="Google Shape;913;p8"/>
          <p:cNvGrpSpPr/>
          <p:nvPr/>
        </p:nvGrpSpPr>
        <p:grpSpPr>
          <a:xfrm>
            <a:off x="1919646" y="234725"/>
            <a:ext cx="1162705" cy="962710"/>
            <a:chOff x="2210400" y="2558550"/>
            <a:chExt cx="971025" cy="804000"/>
          </a:xfrm>
        </p:grpSpPr>
        <p:sp>
          <p:nvSpPr>
            <p:cNvPr id="914" name="Google Shape;914;p8"/>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8"/>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8"/>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8"/>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8"/>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8"/>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8"/>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8"/>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2" name="Google Shape;922;p8"/>
          <p:cNvGrpSpPr/>
          <p:nvPr/>
        </p:nvGrpSpPr>
        <p:grpSpPr>
          <a:xfrm flipH="1">
            <a:off x="-887978" y="2273959"/>
            <a:ext cx="4030417" cy="3337154"/>
            <a:chOff x="3573297" y="232872"/>
            <a:chExt cx="5470164" cy="4529254"/>
          </a:xfrm>
        </p:grpSpPr>
        <p:sp>
          <p:nvSpPr>
            <p:cNvPr id="923" name="Google Shape;923;p8"/>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8"/>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8"/>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8"/>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8"/>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8"/>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8"/>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8"/>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8"/>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2" name="Google Shape;932;p8"/>
          <p:cNvGrpSpPr/>
          <p:nvPr/>
        </p:nvGrpSpPr>
        <p:grpSpPr>
          <a:xfrm flipH="1">
            <a:off x="-189140" y="376174"/>
            <a:ext cx="2872292" cy="2378232"/>
            <a:chOff x="2210400" y="2558550"/>
            <a:chExt cx="971025" cy="804000"/>
          </a:xfrm>
        </p:grpSpPr>
        <p:sp>
          <p:nvSpPr>
            <p:cNvPr id="933" name="Google Shape;933;p8"/>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8"/>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8"/>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8"/>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8"/>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8"/>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8"/>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8"/>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41" name="Google Shape;941;p8"/>
          <p:cNvSpPr/>
          <p:nvPr/>
        </p:nvSpPr>
        <p:spPr>
          <a:xfrm flipH="1">
            <a:off x="177513" y="3415559"/>
            <a:ext cx="1284330" cy="128433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8"/>
          <p:cNvSpPr/>
          <p:nvPr/>
        </p:nvSpPr>
        <p:spPr>
          <a:xfrm rot="10800000" flipH="1">
            <a:off x="324906" y="690803"/>
            <a:ext cx="623153" cy="625013"/>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43" name="Google Shape;943;p8"/>
          <p:cNvGrpSpPr/>
          <p:nvPr/>
        </p:nvGrpSpPr>
        <p:grpSpPr>
          <a:xfrm flipH="1">
            <a:off x="6825139" y="2754392"/>
            <a:ext cx="3923912" cy="3248964"/>
            <a:chOff x="2210400" y="2558550"/>
            <a:chExt cx="971025" cy="804000"/>
          </a:xfrm>
        </p:grpSpPr>
        <p:sp>
          <p:nvSpPr>
            <p:cNvPr id="944" name="Google Shape;944;p8"/>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8"/>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8"/>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8"/>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8"/>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8"/>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8"/>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8"/>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2" name="Google Shape;952;p8"/>
          <p:cNvSpPr/>
          <p:nvPr/>
        </p:nvSpPr>
        <p:spPr>
          <a:xfrm>
            <a:off x="8018805" y="32331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53" name="Google Shape;953;p8"/>
          <p:cNvGrpSpPr/>
          <p:nvPr/>
        </p:nvGrpSpPr>
        <p:grpSpPr>
          <a:xfrm>
            <a:off x="7849512" y="154704"/>
            <a:ext cx="1162531" cy="1161127"/>
            <a:chOff x="2651171" y="2397773"/>
            <a:chExt cx="2099568" cy="2097033"/>
          </a:xfrm>
        </p:grpSpPr>
        <p:sp>
          <p:nvSpPr>
            <p:cNvPr id="954" name="Google Shape;954;p8"/>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8"/>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6" name="Google Shape;956;p8"/>
          <p:cNvSpPr txBox="1"/>
          <p:nvPr>
            <p:ph type="title"/>
          </p:nvPr>
        </p:nvSpPr>
        <p:spPr>
          <a:xfrm>
            <a:off x="2867400" y="1429800"/>
            <a:ext cx="5374500" cy="22839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57" name="Shape 957"/>
        <p:cNvGrpSpPr/>
        <p:nvPr/>
      </p:nvGrpSpPr>
      <p:grpSpPr>
        <a:xfrm>
          <a:off x="0" y="0"/>
          <a:ext cx="0" cy="0"/>
          <a:chOff x="0" y="0"/>
          <a:chExt cx="0" cy="0"/>
        </a:xfrm>
      </p:grpSpPr>
      <p:sp>
        <p:nvSpPr>
          <p:cNvPr id="958" name="Google Shape;958;p9"/>
          <p:cNvSpPr txBox="1"/>
          <p:nvPr>
            <p:ph type="title"/>
          </p:nvPr>
        </p:nvSpPr>
        <p:spPr>
          <a:xfrm>
            <a:off x="732275" y="1210763"/>
            <a:ext cx="5067900" cy="12984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sz="4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959" name="Google Shape;959;p9"/>
          <p:cNvSpPr txBox="1"/>
          <p:nvPr>
            <p:ph type="subTitle" idx="1"/>
          </p:nvPr>
        </p:nvSpPr>
        <p:spPr>
          <a:xfrm>
            <a:off x="713225" y="2567813"/>
            <a:ext cx="5106000" cy="14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grpSp>
        <p:nvGrpSpPr>
          <p:cNvPr id="960" name="Google Shape;960;p9"/>
          <p:cNvGrpSpPr/>
          <p:nvPr/>
        </p:nvGrpSpPr>
        <p:grpSpPr>
          <a:xfrm>
            <a:off x="7407435" y="2879891"/>
            <a:ext cx="849275" cy="848250"/>
            <a:chOff x="8751122" y="1283566"/>
            <a:chExt cx="849275" cy="848250"/>
          </a:xfrm>
        </p:grpSpPr>
        <p:sp>
          <p:nvSpPr>
            <p:cNvPr id="961" name="Google Shape;961;p9"/>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62" name="Google Shape;962;p9"/>
            <p:cNvGrpSpPr/>
            <p:nvPr/>
          </p:nvGrpSpPr>
          <p:grpSpPr>
            <a:xfrm flipH="1">
              <a:off x="8751122" y="1283566"/>
              <a:ext cx="849275" cy="848250"/>
              <a:chOff x="2651171" y="2397773"/>
              <a:chExt cx="2099568" cy="2097033"/>
            </a:xfrm>
          </p:grpSpPr>
          <p:sp>
            <p:nvSpPr>
              <p:cNvPr id="963" name="Google Shape;963;p9"/>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9"/>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965" name="Google Shape;965;p9"/>
          <p:cNvGrpSpPr/>
          <p:nvPr/>
        </p:nvGrpSpPr>
        <p:grpSpPr>
          <a:xfrm flipH="1">
            <a:off x="5896360" y="1526509"/>
            <a:ext cx="4030417" cy="3337154"/>
            <a:chOff x="3573297" y="232872"/>
            <a:chExt cx="5470164" cy="4529254"/>
          </a:xfrm>
        </p:grpSpPr>
        <p:sp>
          <p:nvSpPr>
            <p:cNvPr id="966" name="Google Shape;966;p9"/>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9"/>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9"/>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9"/>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9"/>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9"/>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9"/>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9"/>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4" name="Google Shape;974;p9"/>
          <p:cNvGrpSpPr/>
          <p:nvPr/>
        </p:nvGrpSpPr>
        <p:grpSpPr>
          <a:xfrm flipH="1">
            <a:off x="6009660" y="227499"/>
            <a:ext cx="2872292" cy="2378232"/>
            <a:chOff x="2210400" y="2558550"/>
            <a:chExt cx="971025" cy="804000"/>
          </a:xfrm>
        </p:grpSpPr>
        <p:sp>
          <p:nvSpPr>
            <p:cNvPr id="975" name="Google Shape;975;p9"/>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9"/>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9"/>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9"/>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9"/>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9"/>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9"/>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9"/>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3" name="Google Shape;983;p9"/>
          <p:cNvGrpSpPr/>
          <p:nvPr/>
        </p:nvGrpSpPr>
        <p:grpSpPr>
          <a:xfrm flipH="1">
            <a:off x="7973021" y="1064981"/>
            <a:ext cx="849356" cy="703259"/>
            <a:chOff x="2210400" y="2558550"/>
            <a:chExt cx="971025" cy="804000"/>
          </a:xfrm>
        </p:grpSpPr>
        <p:sp>
          <p:nvSpPr>
            <p:cNvPr id="984" name="Google Shape;984;p9"/>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9"/>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9"/>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9"/>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9"/>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9"/>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9"/>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9"/>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92" name="Google Shape;992;p9"/>
          <p:cNvGrpSpPr/>
          <p:nvPr/>
        </p:nvGrpSpPr>
        <p:grpSpPr>
          <a:xfrm>
            <a:off x="8979722" y="1283566"/>
            <a:ext cx="849275" cy="848250"/>
            <a:chOff x="8751122" y="1283566"/>
            <a:chExt cx="849275" cy="848250"/>
          </a:xfrm>
        </p:grpSpPr>
        <p:sp>
          <p:nvSpPr>
            <p:cNvPr id="993" name="Google Shape;993;p9"/>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94" name="Google Shape;994;p9"/>
            <p:cNvGrpSpPr/>
            <p:nvPr/>
          </p:nvGrpSpPr>
          <p:grpSpPr>
            <a:xfrm flipH="1">
              <a:off x="8751122" y="1283566"/>
              <a:ext cx="849275" cy="848250"/>
              <a:chOff x="2651171" y="2397773"/>
              <a:chExt cx="2099568" cy="2097033"/>
            </a:xfrm>
          </p:grpSpPr>
          <p:sp>
            <p:nvSpPr>
              <p:cNvPr id="995" name="Google Shape;995;p9"/>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9"/>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997" name="Google Shape;997;p9"/>
          <p:cNvSpPr/>
          <p:nvPr/>
        </p:nvSpPr>
        <p:spPr>
          <a:xfrm flipH="1">
            <a:off x="6112238" y="3643059"/>
            <a:ext cx="1284330" cy="128433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98" name="Shape 998"/>
        <p:cNvGrpSpPr/>
        <p:nvPr/>
      </p:nvGrpSpPr>
      <p:grpSpPr>
        <a:xfrm>
          <a:off x="0" y="0"/>
          <a:ext cx="0" cy="0"/>
          <a:chOff x="0" y="0"/>
          <a:chExt cx="0" cy="0"/>
        </a:xfrm>
      </p:grpSpPr>
      <p:sp>
        <p:nvSpPr>
          <p:cNvPr id="999" name="Google Shape;999;p10"/>
          <p:cNvSpPr txBox="1"/>
          <p:nvPr>
            <p:ph type="body" idx="1"/>
          </p:nvPr>
        </p:nvSpPr>
        <p:spPr>
          <a:xfrm>
            <a:off x="713225" y="539500"/>
            <a:ext cx="3581700" cy="1495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sz="3300"/>
            </a:lvl1pPr>
          </a:lstStyle>
          <a:p/>
        </p:txBody>
      </p:sp>
      <p:grpSp>
        <p:nvGrpSpPr>
          <p:cNvPr id="1000" name="Google Shape;1000;p10"/>
          <p:cNvGrpSpPr/>
          <p:nvPr/>
        </p:nvGrpSpPr>
        <p:grpSpPr>
          <a:xfrm flipH="1">
            <a:off x="7561735" y="-249776"/>
            <a:ext cx="2872292" cy="2378232"/>
            <a:chOff x="2210400" y="2558550"/>
            <a:chExt cx="971025" cy="804000"/>
          </a:xfrm>
        </p:grpSpPr>
        <p:sp>
          <p:nvSpPr>
            <p:cNvPr id="1001" name="Google Shape;1001;p10"/>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10"/>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10"/>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10"/>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10"/>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10"/>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10"/>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10"/>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09" name="Google Shape;1009;p10"/>
          <p:cNvSpPr/>
          <p:nvPr/>
        </p:nvSpPr>
        <p:spPr>
          <a:xfrm flipH="1">
            <a:off x="7466496" y="-68037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7" Type="http://schemas.openxmlformats.org/officeDocument/2006/relationships/theme" Target="../theme/theme1.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8.xml"/><Relationship Id="rId1"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300"/>
              <a:buFont typeface="Space Grotesk"/>
              <a:buNone/>
              <a:defRPr sz="3300">
                <a:solidFill>
                  <a:schemeClr val="lt1"/>
                </a:solidFill>
                <a:latin typeface="Space Grotesk"/>
                <a:ea typeface="Space Grotesk"/>
                <a:cs typeface="Space Grotesk"/>
                <a:sym typeface="Space Grotesk"/>
              </a:defRPr>
            </a:lvl1pPr>
            <a:lvl2pPr lvl="1">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2pPr>
            <a:lvl3pPr lvl="2">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3pPr>
            <a:lvl4pPr lvl="3">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4pPr>
            <a:lvl5pPr lvl="4">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5pPr>
            <a:lvl6pPr lvl="5">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6pPr>
            <a:lvl7pPr lvl="6">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7pPr>
            <a:lvl8pPr lvl="7">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8pPr>
            <a:lvl9pPr lvl="8">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9pPr>
          </a:lstStyle>
          <a:p/>
        </p:txBody>
      </p:sp>
      <p:sp>
        <p:nvSpPr>
          <p:cNvPr id="7" name="Google Shape;7;p1"/>
          <p:cNvSpPr txBox="1"/>
          <p:nvPr>
            <p:ph type="body" idx="1"/>
          </p:nvPr>
        </p:nvSpPr>
        <p:spPr>
          <a:xfrm>
            <a:off x="713225" y="1246950"/>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Dosis"/>
              <a:buChar char="●"/>
              <a:defRPr sz="1800">
                <a:solidFill>
                  <a:schemeClr val="lt1"/>
                </a:solidFill>
                <a:latin typeface="Dosis"/>
                <a:ea typeface="Dosis"/>
                <a:cs typeface="Dosis"/>
                <a:sym typeface="Dosis"/>
              </a:defRPr>
            </a:lvl1pPr>
            <a:lvl2pPr marL="914400" lvl="1"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2pPr>
            <a:lvl3pPr marL="1371600" lvl="2"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3pPr>
            <a:lvl4pPr marL="1828800" lvl="3"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4pPr>
            <a:lvl5pPr marL="2286000" lvl="4"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5pPr>
            <a:lvl6pPr marL="2743200" lvl="5"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6pPr>
            <a:lvl7pPr marL="3200400" lvl="6"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7pPr>
            <a:lvl8pPr marL="3657600" lvl="7"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8pPr>
            <a:lvl9pPr marL="4114800" lvl="8"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3636" name="Shape 3636"/>
        <p:cNvGrpSpPr/>
        <p:nvPr/>
      </p:nvGrpSpPr>
      <p:grpSpPr>
        <a:xfrm>
          <a:off x="0" y="0"/>
          <a:ext cx="0" cy="0"/>
          <a:chOff x="0" y="0"/>
          <a:chExt cx="0" cy="0"/>
        </a:xfrm>
      </p:grpSpPr>
      <p:sp>
        <p:nvSpPr>
          <p:cNvPr id="3637" name="Google Shape;3637;p58"/>
          <p:cNvSpPr txBox="1"/>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p:txBody>
      </p:sp>
      <p:sp>
        <p:nvSpPr>
          <p:cNvPr id="3638" name="Google Shape;3638;p58"/>
          <p:cNvSpPr txBox="1"/>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1pPr>
            <a:lvl2pPr marL="914400" lvl="1"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2pPr>
            <a:lvl3pPr marL="1371600" lvl="2"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3pPr>
            <a:lvl4pPr marL="1828800" lvl="3"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4pPr>
            <a:lvl5pPr marL="2286000" lvl="4"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5pPr>
            <a:lvl6pPr marL="2743200" lvl="5"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6pPr>
            <a:lvl7pPr marL="3200400" lvl="6"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7pPr>
            <a:lvl8pPr marL="3657600" lvl="7"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8pPr>
            <a:lvl9pPr marL="4114800" lvl="8"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9pPr>
          </a:lstStyle>
          <a:p/>
        </p:txBody>
      </p:sp>
    </p:spTree>
  </p:cSld>
  <p:clrMap bg1="lt1" tx1="dk1" bg2="dk2" tx2="lt2" accent1="accent1" accent2="accent2" accent3="accent3" accent4="accent4" accent5="accent5" accent6="accent6" hlink="hlink" folHlink="folHlink"/>
  <p:sldLayoutIdLst>
    <p:sldLayoutId id="2147483706" r:id="rId1"/>
    <p:sldLayoutId id="2147483707"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198662" scaled="0"/>
        </a:gradFill>
        <a:effectLst/>
      </p:bgPr>
    </p:bg>
    <p:spTree>
      <p:nvGrpSpPr>
        <p:cNvPr id="3645" name="Shape 3645"/>
        <p:cNvGrpSpPr/>
        <p:nvPr/>
      </p:nvGrpSpPr>
      <p:grpSpPr>
        <a:xfrm>
          <a:off x="0" y="0"/>
          <a:ext cx="0" cy="0"/>
          <a:chOff x="0" y="0"/>
          <a:chExt cx="0" cy="0"/>
        </a:xfrm>
      </p:grpSpPr>
      <p:sp>
        <p:nvSpPr>
          <p:cNvPr id="3646" name="Google Shape;3646;p61"/>
          <p:cNvSpPr txBox="1"/>
          <p:nvPr>
            <p:ph type="ctrTitle"/>
          </p:nvPr>
        </p:nvSpPr>
        <p:spPr>
          <a:xfrm>
            <a:off x="682625" y="614680"/>
            <a:ext cx="5698490" cy="30784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6100"/>
              <a:t>Hệ thống thông tin phân tán HDFS</a:t>
            </a:r>
            <a:br>
              <a:rPr lang="en-US" altLang="en-GB" sz="6100"/>
            </a:br>
            <a:r>
              <a:rPr lang="en-GB" sz="4000"/>
              <a:t> </a:t>
            </a:r>
            <a:endParaRPr sz="4000"/>
          </a:p>
        </p:txBody>
      </p:sp>
      <p:sp>
        <p:nvSpPr>
          <p:cNvPr id="3647" name="Google Shape;3647;p61"/>
          <p:cNvSpPr txBox="1"/>
          <p:nvPr>
            <p:ph type="subTitle" idx="1"/>
          </p:nvPr>
        </p:nvSpPr>
        <p:spPr>
          <a:xfrm>
            <a:off x="682625" y="3886200"/>
            <a:ext cx="3808730" cy="968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Nguyễn Sơn Lâm          : 1050080105</a:t>
            </a:r>
            <a:endParaRPr lang="en-US" altLang="en-GB"/>
          </a:p>
          <a:p>
            <a:pPr marL="0" lvl="0" indent="0" algn="l" rtl="0">
              <a:spcBef>
                <a:spcPts val="0"/>
              </a:spcBef>
              <a:spcAft>
                <a:spcPts val="0"/>
              </a:spcAft>
              <a:buNone/>
            </a:pPr>
            <a:r>
              <a:rPr lang="en-US" altLang="en-GB"/>
              <a:t>Hồ Tuấn Khanh              : 1050080103</a:t>
            </a:r>
            <a:br>
              <a:rPr lang="en-US" altLang="en-GB"/>
            </a:br>
            <a:r>
              <a:rPr lang="en-US" altLang="en-GB"/>
              <a:t>Nguyễn Thị Thanh Nhi: 1050080110</a:t>
            </a:r>
            <a:endParaRPr lang="en-US" altLang="en-GB"/>
          </a:p>
        </p:txBody>
      </p:sp>
      <p:grpSp>
        <p:nvGrpSpPr>
          <p:cNvPr id="3648" name="Google Shape;3648;p61"/>
          <p:cNvGrpSpPr/>
          <p:nvPr/>
        </p:nvGrpSpPr>
        <p:grpSpPr>
          <a:xfrm>
            <a:off x="5765013" y="1711902"/>
            <a:ext cx="2570941" cy="3431439"/>
            <a:chOff x="763650" y="3098350"/>
            <a:chExt cx="548175" cy="731650"/>
          </a:xfrm>
        </p:grpSpPr>
        <p:sp>
          <p:nvSpPr>
            <p:cNvPr id="3649" name="Google Shape;3649;p61"/>
            <p:cNvSpPr/>
            <p:nvPr/>
          </p:nvSpPr>
          <p:spPr>
            <a:xfrm>
              <a:off x="836500" y="3388325"/>
              <a:ext cx="463800" cy="440750"/>
            </a:xfrm>
            <a:custGeom>
              <a:avLst/>
              <a:gdLst/>
              <a:ahLst/>
              <a:cxnLst/>
              <a:rect l="l" t="t" r="r" b="b"/>
              <a:pathLst>
                <a:path w="18552" h="17630" extrusionOk="0">
                  <a:moveTo>
                    <a:pt x="11415" y="1"/>
                  </a:moveTo>
                  <a:lnTo>
                    <a:pt x="11433" y="167"/>
                  </a:lnTo>
                  <a:lnTo>
                    <a:pt x="6399" y="167"/>
                  </a:lnTo>
                  <a:cubicBezTo>
                    <a:pt x="5182" y="167"/>
                    <a:pt x="4113" y="757"/>
                    <a:pt x="3430" y="1679"/>
                  </a:cubicBezTo>
                  <a:lnTo>
                    <a:pt x="3430" y="1642"/>
                  </a:lnTo>
                  <a:lnTo>
                    <a:pt x="517" y="6400"/>
                  </a:lnTo>
                  <a:lnTo>
                    <a:pt x="2010" y="6731"/>
                  </a:lnTo>
                  <a:lnTo>
                    <a:pt x="0" y="10346"/>
                  </a:lnTo>
                  <a:lnTo>
                    <a:pt x="2435" y="11544"/>
                  </a:lnTo>
                  <a:lnTo>
                    <a:pt x="2213" y="17630"/>
                  </a:lnTo>
                  <a:lnTo>
                    <a:pt x="15841" y="17630"/>
                  </a:lnTo>
                  <a:lnTo>
                    <a:pt x="15195" y="9184"/>
                  </a:lnTo>
                  <a:lnTo>
                    <a:pt x="18551" y="9461"/>
                  </a:lnTo>
                  <a:lnTo>
                    <a:pt x="17426" y="3228"/>
                  </a:lnTo>
                  <a:cubicBezTo>
                    <a:pt x="17408" y="3154"/>
                    <a:pt x="17390" y="3080"/>
                    <a:pt x="17371" y="3007"/>
                  </a:cubicBezTo>
                  <a:cubicBezTo>
                    <a:pt x="16873" y="1255"/>
                    <a:pt x="15214" y="56"/>
                    <a:pt x="13388" y="38"/>
                  </a:cubicBezTo>
                  <a:lnTo>
                    <a:pt x="11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0" name="Google Shape;3650;p61"/>
            <p:cNvSpPr/>
            <p:nvPr/>
          </p:nvSpPr>
          <p:spPr>
            <a:xfrm>
              <a:off x="895050" y="3486075"/>
              <a:ext cx="33675" cy="227300"/>
            </a:xfrm>
            <a:custGeom>
              <a:avLst/>
              <a:gdLst/>
              <a:ahLst/>
              <a:cxnLst/>
              <a:rect l="l" t="t" r="r" b="b"/>
              <a:pathLst>
                <a:path w="1347" h="9092" extrusionOk="0">
                  <a:moveTo>
                    <a:pt x="1310" y="0"/>
                  </a:moveTo>
                  <a:cubicBezTo>
                    <a:pt x="1273" y="0"/>
                    <a:pt x="1254" y="19"/>
                    <a:pt x="1254" y="37"/>
                  </a:cubicBezTo>
                  <a:lnTo>
                    <a:pt x="0" y="9036"/>
                  </a:lnTo>
                  <a:cubicBezTo>
                    <a:pt x="0" y="9054"/>
                    <a:pt x="19" y="9091"/>
                    <a:pt x="37" y="9091"/>
                  </a:cubicBezTo>
                  <a:cubicBezTo>
                    <a:pt x="74" y="9091"/>
                    <a:pt x="93" y="9073"/>
                    <a:pt x="93" y="9054"/>
                  </a:cubicBezTo>
                  <a:lnTo>
                    <a:pt x="1346" y="55"/>
                  </a:lnTo>
                  <a:cubicBezTo>
                    <a:pt x="1346" y="37"/>
                    <a:pt x="1328" y="0"/>
                    <a:pt x="1310"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1" name="Google Shape;3651;p61"/>
            <p:cNvSpPr/>
            <p:nvPr/>
          </p:nvSpPr>
          <p:spPr>
            <a:xfrm>
              <a:off x="967875" y="3415525"/>
              <a:ext cx="158150" cy="414475"/>
            </a:xfrm>
            <a:custGeom>
              <a:avLst/>
              <a:gdLst/>
              <a:ahLst/>
              <a:cxnLst/>
              <a:rect l="l" t="t" r="r" b="b"/>
              <a:pathLst>
                <a:path w="6326" h="16579" extrusionOk="0">
                  <a:moveTo>
                    <a:pt x="6326" y="1"/>
                  </a:moveTo>
                  <a:lnTo>
                    <a:pt x="1181" y="702"/>
                  </a:lnTo>
                  <a:lnTo>
                    <a:pt x="1" y="16578"/>
                  </a:lnTo>
                  <a:lnTo>
                    <a:pt x="6289" y="16542"/>
                  </a:lnTo>
                  <a:lnTo>
                    <a:pt x="5515" y="886"/>
                  </a:lnTo>
                  <a:lnTo>
                    <a:pt x="6326" y="1"/>
                  </a:ln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2" name="Google Shape;3652;p61"/>
            <p:cNvSpPr/>
            <p:nvPr/>
          </p:nvSpPr>
          <p:spPr>
            <a:xfrm>
              <a:off x="836500" y="3501275"/>
              <a:ext cx="85775" cy="136950"/>
            </a:xfrm>
            <a:custGeom>
              <a:avLst/>
              <a:gdLst/>
              <a:ahLst/>
              <a:cxnLst/>
              <a:rect l="l" t="t" r="r" b="b"/>
              <a:pathLst>
                <a:path w="3431" h="5478" extrusionOk="0">
                  <a:moveTo>
                    <a:pt x="572" y="1"/>
                  </a:moveTo>
                  <a:cubicBezTo>
                    <a:pt x="259" y="1"/>
                    <a:pt x="0" y="259"/>
                    <a:pt x="0" y="572"/>
                  </a:cubicBezTo>
                  <a:lnTo>
                    <a:pt x="0" y="4906"/>
                  </a:lnTo>
                  <a:cubicBezTo>
                    <a:pt x="0" y="5219"/>
                    <a:pt x="259" y="5477"/>
                    <a:pt x="572" y="5477"/>
                  </a:cubicBezTo>
                  <a:lnTo>
                    <a:pt x="2877" y="5477"/>
                  </a:lnTo>
                  <a:cubicBezTo>
                    <a:pt x="3191" y="5477"/>
                    <a:pt x="3430" y="5219"/>
                    <a:pt x="3430" y="4906"/>
                  </a:cubicBezTo>
                  <a:lnTo>
                    <a:pt x="3430" y="572"/>
                  </a:lnTo>
                  <a:cubicBezTo>
                    <a:pt x="3430" y="259"/>
                    <a:pt x="3191" y="1"/>
                    <a:pt x="28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3" name="Google Shape;3653;p61"/>
            <p:cNvSpPr/>
            <p:nvPr/>
          </p:nvSpPr>
          <p:spPr>
            <a:xfrm>
              <a:off x="763650" y="3532175"/>
              <a:ext cx="144325" cy="127725"/>
            </a:xfrm>
            <a:custGeom>
              <a:avLst/>
              <a:gdLst/>
              <a:ahLst/>
              <a:cxnLst/>
              <a:rect l="l" t="t" r="r" b="b"/>
              <a:pathLst>
                <a:path w="5773" h="5109" extrusionOk="0">
                  <a:moveTo>
                    <a:pt x="3136" y="0"/>
                  </a:moveTo>
                  <a:cubicBezTo>
                    <a:pt x="3062" y="19"/>
                    <a:pt x="3007" y="55"/>
                    <a:pt x="2951" y="92"/>
                  </a:cubicBezTo>
                  <a:cubicBezTo>
                    <a:pt x="2435" y="443"/>
                    <a:pt x="1107" y="1715"/>
                    <a:pt x="1107" y="1715"/>
                  </a:cubicBezTo>
                  <a:cubicBezTo>
                    <a:pt x="738" y="2065"/>
                    <a:pt x="480" y="2545"/>
                    <a:pt x="314" y="3024"/>
                  </a:cubicBezTo>
                  <a:cubicBezTo>
                    <a:pt x="167" y="3485"/>
                    <a:pt x="1" y="4112"/>
                    <a:pt x="277" y="4536"/>
                  </a:cubicBezTo>
                  <a:cubicBezTo>
                    <a:pt x="443" y="4776"/>
                    <a:pt x="702" y="4924"/>
                    <a:pt x="978" y="5016"/>
                  </a:cubicBezTo>
                  <a:cubicBezTo>
                    <a:pt x="1199" y="5080"/>
                    <a:pt x="1425" y="5108"/>
                    <a:pt x="1649" y="5108"/>
                  </a:cubicBezTo>
                  <a:cubicBezTo>
                    <a:pt x="1873" y="5108"/>
                    <a:pt x="2094" y="5080"/>
                    <a:pt x="2306" y="5034"/>
                  </a:cubicBezTo>
                  <a:cubicBezTo>
                    <a:pt x="2712" y="4961"/>
                    <a:pt x="3080" y="4795"/>
                    <a:pt x="3449" y="4610"/>
                  </a:cubicBezTo>
                  <a:cubicBezTo>
                    <a:pt x="3818" y="4444"/>
                    <a:pt x="4224" y="4315"/>
                    <a:pt x="4592" y="4168"/>
                  </a:cubicBezTo>
                  <a:cubicBezTo>
                    <a:pt x="5017" y="4020"/>
                    <a:pt x="5219" y="3467"/>
                    <a:pt x="4888" y="3393"/>
                  </a:cubicBezTo>
                  <a:cubicBezTo>
                    <a:pt x="5238" y="3375"/>
                    <a:pt x="5607" y="3209"/>
                    <a:pt x="5533" y="2785"/>
                  </a:cubicBezTo>
                  <a:cubicBezTo>
                    <a:pt x="5515" y="2545"/>
                    <a:pt x="5349" y="2490"/>
                    <a:pt x="5146" y="2471"/>
                  </a:cubicBezTo>
                  <a:cubicBezTo>
                    <a:pt x="5478" y="2434"/>
                    <a:pt x="5773" y="2342"/>
                    <a:pt x="5736" y="1992"/>
                  </a:cubicBezTo>
                  <a:cubicBezTo>
                    <a:pt x="5753" y="1635"/>
                    <a:pt x="5488" y="1528"/>
                    <a:pt x="5201" y="1528"/>
                  </a:cubicBezTo>
                  <a:cubicBezTo>
                    <a:pt x="5176" y="1528"/>
                    <a:pt x="5152" y="1529"/>
                    <a:pt x="5127" y="1531"/>
                  </a:cubicBezTo>
                  <a:cubicBezTo>
                    <a:pt x="5349" y="1475"/>
                    <a:pt x="5533" y="1365"/>
                    <a:pt x="5515" y="1107"/>
                  </a:cubicBezTo>
                  <a:cubicBezTo>
                    <a:pt x="5444" y="744"/>
                    <a:pt x="5199" y="636"/>
                    <a:pt x="4900" y="636"/>
                  </a:cubicBezTo>
                  <a:cubicBezTo>
                    <a:pt x="4576" y="636"/>
                    <a:pt x="4189" y="763"/>
                    <a:pt x="3892" y="830"/>
                  </a:cubicBezTo>
                  <a:cubicBezTo>
                    <a:pt x="3615" y="922"/>
                    <a:pt x="3375" y="996"/>
                    <a:pt x="3154" y="1051"/>
                  </a:cubicBezTo>
                  <a:cubicBezTo>
                    <a:pt x="3265" y="812"/>
                    <a:pt x="3375" y="553"/>
                    <a:pt x="3394" y="277"/>
                  </a:cubicBezTo>
                  <a:cubicBezTo>
                    <a:pt x="3394" y="203"/>
                    <a:pt x="3394" y="92"/>
                    <a:pt x="3320" y="37"/>
                  </a:cubicBezTo>
                  <a:cubicBezTo>
                    <a:pt x="3283" y="0"/>
                    <a:pt x="3191" y="0"/>
                    <a:pt x="3136" y="0"/>
                  </a:cubicBezTo>
                  <a:close/>
                </a:path>
              </a:pathLst>
            </a:custGeom>
            <a:solidFill>
              <a:srgbClr val="FE9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4" name="Google Shape;3654;p61"/>
            <p:cNvSpPr/>
            <p:nvPr/>
          </p:nvSpPr>
          <p:spPr>
            <a:xfrm>
              <a:off x="811600" y="3546925"/>
              <a:ext cx="35525" cy="24000"/>
            </a:xfrm>
            <a:custGeom>
              <a:avLst/>
              <a:gdLst/>
              <a:ahLst/>
              <a:cxnLst/>
              <a:rect l="l" t="t" r="r" b="b"/>
              <a:pathLst>
                <a:path w="1421" h="960" extrusionOk="0">
                  <a:moveTo>
                    <a:pt x="1421" y="0"/>
                  </a:moveTo>
                  <a:cubicBezTo>
                    <a:pt x="1181" y="74"/>
                    <a:pt x="1" y="959"/>
                    <a:pt x="1" y="959"/>
                  </a:cubicBezTo>
                  <a:lnTo>
                    <a:pt x="1236" y="461"/>
                  </a:lnTo>
                  <a:lnTo>
                    <a:pt x="1421" y="0"/>
                  </a:ln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5" name="Google Shape;3655;p61"/>
            <p:cNvSpPr/>
            <p:nvPr/>
          </p:nvSpPr>
          <p:spPr>
            <a:xfrm>
              <a:off x="871525" y="3568575"/>
              <a:ext cx="24475" cy="8325"/>
            </a:xfrm>
            <a:custGeom>
              <a:avLst/>
              <a:gdLst/>
              <a:ahLst/>
              <a:cxnLst/>
              <a:rect l="l" t="t" r="r" b="b"/>
              <a:pathLst>
                <a:path w="979" h="333" extrusionOk="0">
                  <a:moveTo>
                    <a:pt x="923" y="1"/>
                  </a:moveTo>
                  <a:cubicBezTo>
                    <a:pt x="794" y="1"/>
                    <a:pt x="112" y="204"/>
                    <a:pt x="38" y="241"/>
                  </a:cubicBezTo>
                  <a:cubicBezTo>
                    <a:pt x="19" y="241"/>
                    <a:pt x="1" y="278"/>
                    <a:pt x="1" y="296"/>
                  </a:cubicBezTo>
                  <a:cubicBezTo>
                    <a:pt x="19" y="314"/>
                    <a:pt x="38" y="333"/>
                    <a:pt x="56" y="333"/>
                  </a:cubicBezTo>
                  <a:lnTo>
                    <a:pt x="75" y="333"/>
                  </a:lnTo>
                  <a:cubicBezTo>
                    <a:pt x="370" y="241"/>
                    <a:pt x="849" y="93"/>
                    <a:pt x="941" y="93"/>
                  </a:cubicBezTo>
                  <a:cubicBezTo>
                    <a:pt x="960" y="93"/>
                    <a:pt x="978" y="75"/>
                    <a:pt x="978" y="38"/>
                  </a:cubicBezTo>
                  <a:cubicBezTo>
                    <a:pt x="978" y="19"/>
                    <a:pt x="960" y="1"/>
                    <a:pt x="923" y="1"/>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6" name="Google Shape;3656;p61"/>
            <p:cNvSpPr/>
            <p:nvPr/>
          </p:nvSpPr>
          <p:spPr>
            <a:xfrm>
              <a:off x="875225" y="3592375"/>
              <a:ext cx="20300" cy="7575"/>
            </a:xfrm>
            <a:custGeom>
              <a:avLst/>
              <a:gdLst/>
              <a:ahLst/>
              <a:cxnLst/>
              <a:rect l="l" t="t" r="r" b="b"/>
              <a:pathLst>
                <a:path w="812" h="303" extrusionOk="0">
                  <a:moveTo>
                    <a:pt x="764" y="1"/>
                  </a:moveTo>
                  <a:cubicBezTo>
                    <a:pt x="756" y="1"/>
                    <a:pt x="748" y="3"/>
                    <a:pt x="738" y="8"/>
                  </a:cubicBezTo>
                  <a:lnTo>
                    <a:pt x="56" y="211"/>
                  </a:lnTo>
                  <a:cubicBezTo>
                    <a:pt x="19" y="211"/>
                    <a:pt x="0" y="248"/>
                    <a:pt x="19" y="266"/>
                  </a:cubicBezTo>
                  <a:cubicBezTo>
                    <a:pt x="19" y="284"/>
                    <a:pt x="37" y="303"/>
                    <a:pt x="56" y="303"/>
                  </a:cubicBezTo>
                  <a:lnTo>
                    <a:pt x="74" y="303"/>
                  </a:lnTo>
                  <a:lnTo>
                    <a:pt x="775" y="100"/>
                  </a:lnTo>
                  <a:cubicBezTo>
                    <a:pt x="793" y="100"/>
                    <a:pt x="812" y="63"/>
                    <a:pt x="812" y="45"/>
                  </a:cubicBezTo>
                  <a:cubicBezTo>
                    <a:pt x="798" y="18"/>
                    <a:pt x="785" y="1"/>
                    <a:pt x="764" y="1"/>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7" name="Google Shape;3657;p61"/>
            <p:cNvSpPr/>
            <p:nvPr/>
          </p:nvSpPr>
          <p:spPr>
            <a:xfrm>
              <a:off x="875225" y="3615600"/>
              <a:ext cx="12000" cy="5100"/>
            </a:xfrm>
            <a:custGeom>
              <a:avLst/>
              <a:gdLst/>
              <a:ahLst/>
              <a:cxnLst/>
              <a:rect l="l" t="t" r="r" b="b"/>
              <a:pathLst>
                <a:path w="480" h="204" extrusionOk="0">
                  <a:moveTo>
                    <a:pt x="406" y="1"/>
                  </a:moveTo>
                  <a:lnTo>
                    <a:pt x="37" y="111"/>
                  </a:lnTo>
                  <a:cubicBezTo>
                    <a:pt x="0" y="111"/>
                    <a:pt x="0" y="148"/>
                    <a:pt x="0" y="167"/>
                  </a:cubicBezTo>
                  <a:cubicBezTo>
                    <a:pt x="0" y="185"/>
                    <a:pt x="19" y="204"/>
                    <a:pt x="56" y="204"/>
                  </a:cubicBezTo>
                  <a:lnTo>
                    <a:pt x="443" y="111"/>
                  </a:lnTo>
                  <a:cubicBezTo>
                    <a:pt x="461" y="93"/>
                    <a:pt x="480" y="75"/>
                    <a:pt x="480" y="38"/>
                  </a:cubicBezTo>
                  <a:cubicBezTo>
                    <a:pt x="461" y="19"/>
                    <a:pt x="443" y="1"/>
                    <a:pt x="406" y="1"/>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8" name="Google Shape;3658;p61"/>
            <p:cNvSpPr/>
            <p:nvPr/>
          </p:nvSpPr>
          <p:spPr>
            <a:xfrm>
              <a:off x="847100" y="3522200"/>
              <a:ext cx="166900" cy="147700"/>
            </a:xfrm>
            <a:custGeom>
              <a:avLst/>
              <a:gdLst/>
              <a:ahLst/>
              <a:cxnLst/>
              <a:rect l="l" t="t" r="r" b="b"/>
              <a:pathLst>
                <a:path w="6676" h="5908" extrusionOk="0">
                  <a:moveTo>
                    <a:pt x="3018" y="1"/>
                  </a:moveTo>
                  <a:cubicBezTo>
                    <a:pt x="2971" y="1"/>
                    <a:pt x="2924" y="14"/>
                    <a:pt x="2877" y="49"/>
                  </a:cubicBezTo>
                  <a:cubicBezTo>
                    <a:pt x="2803" y="104"/>
                    <a:pt x="2785" y="215"/>
                    <a:pt x="2803" y="325"/>
                  </a:cubicBezTo>
                  <a:cubicBezTo>
                    <a:pt x="2803" y="639"/>
                    <a:pt x="2933" y="934"/>
                    <a:pt x="3043" y="1211"/>
                  </a:cubicBezTo>
                  <a:cubicBezTo>
                    <a:pt x="2785" y="1137"/>
                    <a:pt x="2508" y="1045"/>
                    <a:pt x="2213" y="934"/>
                  </a:cubicBezTo>
                  <a:cubicBezTo>
                    <a:pt x="1867" y="835"/>
                    <a:pt x="1408" y="666"/>
                    <a:pt x="1029" y="666"/>
                  </a:cubicBezTo>
                  <a:cubicBezTo>
                    <a:pt x="703" y="666"/>
                    <a:pt x="436" y="791"/>
                    <a:pt x="351" y="1192"/>
                  </a:cubicBezTo>
                  <a:cubicBezTo>
                    <a:pt x="314" y="1487"/>
                    <a:pt x="535" y="1616"/>
                    <a:pt x="775" y="1690"/>
                  </a:cubicBezTo>
                  <a:cubicBezTo>
                    <a:pt x="742" y="1688"/>
                    <a:pt x="710" y="1687"/>
                    <a:pt x="678" y="1687"/>
                  </a:cubicBezTo>
                  <a:cubicBezTo>
                    <a:pt x="347" y="1687"/>
                    <a:pt x="56" y="1784"/>
                    <a:pt x="56" y="2188"/>
                  </a:cubicBezTo>
                  <a:cubicBezTo>
                    <a:pt x="1" y="2594"/>
                    <a:pt x="351" y="2704"/>
                    <a:pt x="720" y="2759"/>
                  </a:cubicBezTo>
                  <a:cubicBezTo>
                    <a:pt x="480" y="2759"/>
                    <a:pt x="296" y="2833"/>
                    <a:pt x="259" y="3110"/>
                  </a:cubicBezTo>
                  <a:cubicBezTo>
                    <a:pt x="167" y="3589"/>
                    <a:pt x="591" y="3774"/>
                    <a:pt x="996" y="3829"/>
                  </a:cubicBezTo>
                  <a:cubicBezTo>
                    <a:pt x="609" y="3903"/>
                    <a:pt x="812" y="4530"/>
                    <a:pt x="1291" y="4714"/>
                  </a:cubicBezTo>
                  <a:lnTo>
                    <a:pt x="3855" y="5821"/>
                  </a:lnTo>
                  <a:cubicBezTo>
                    <a:pt x="3988" y="5883"/>
                    <a:pt x="4159" y="5908"/>
                    <a:pt x="4345" y="5908"/>
                  </a:cubicBezTo>
                  <a:cubicBezTo>
                    <a:pt x="4931" y="5908"/>
                    <a:pt x="5677" y="5665"/>
                    <a:pt x="5957" y="5581"/>
                  </a:cubicBezTo>
                  <a:cubicBezTo>
                    <a:pt x="6049" y="5544"/>
                    <a:pt x="6104" y="5507"/>
                    <a:pt x="6160" y="5433"/>
                  </a:cubicBezTo>
                  <a:cubicBezTo>
                    <a:pt x="6676" y="4659"/>
                    <a:pt x="6233" y="3091"/>
                    <a:pt x="5367" y="2022"/>
                  </a:cubicBezTo>
                  <a:cubicBezTo>
                    <a:pt x="5367" y="2022"/>
                    <a:pt x="3891" y="528"/>
                    <a:pt x="3301" y="123"/>
                  </a:cubicBezTo>
                  <a:cubicBezTo>
                    <a:pt x="3246" y="86"/>
                    <a:pt x="3172" y="30"/>
                    <a:pt x="3099" y="12"/>
                  </a:cubicBezTo>
                  <a:cubicBezTo>
                    <a:pt x="3072" y="5"/>
                    <a:pt x="3045" y="1"/>
                    <a:pt x="3018"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9" name="Google Shape;3659;p61"/>
            <p:cNvSpPr/>
            <p:nvPr/>
          </p:nvSpPr>
          <p:spPr>
            <a:xfrm>
              <a:off x="918550" y="3539075"/>
              <a:ext cx="39675" cy="28625"/>
            </a:xfrm>
            <a:custGeom>
              <a:avLst/>
              <a:gdLst/>
              <a:ahLst/>
              <a:cxnLst/>
              <a:rect l="l" t="t" r="r" b="b"/>
              <a:pathLst>
                <a:path w="1587" h="1145" extrusionOk="0">
                  <a:moveTo>
                    <a:pt x="1" y="1"/>
                  </a:moveTo>
                  <a:lnTo>
                    <a:pt x="185" y="536"/>
                  </a:lnTo>
                  <a:lnTo>
                    <a:pt x="1587" y="1144"/>
                  </a:lnTo>
                  <a:cubicBezTo>
                    <a:pt x="1587" y="1144"/>
                    <a:pt x="259" y="93"/>
                    <a:pt x="1"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0" name="Google Shape;3660;p61"/>
            <p:cNvSpPr/>
            <p:nvPr/>
          </p:nvSpPr>
          <p:spPr>
            <a:xfrm>
              <a:off x="861850" y="3562125"/>
              <a:ext cx="27700" cy="10175"/>
            </a:xfrm>
            <a:custGeom>
              <a:avLst/>
              <a:gdLst/>
              <a:ahLst/>
              <a:cxnLst/>
              <a:rect l="l" t="t" r="r" b="b"/>
              <a:pathLst>
                <a:path w="1108" h="407" extrusionOk="0">
                  <a:moveTo>
                    <a:pt x="56" y="1"/>
                  </a:moveTo>
                  <a:cubicBezTo>
                    <a:pt x="19" y="1"/>
                    <a:pt x="1" y="19"/>
                    <a:pt x="1" y="56"/>
                  </a:cubicBezTo>
                  <a:cubicBezTo>
                    <a:pt x="1" y="75"/>
                    <a:pt x="19" y="93"/>
                    <a:pt x="38" y="93"/>
                  </a:cubicBezTo>
                  <a:cubicBezTo>
                    <a:pt x="167" y="111"/>
                    <a:pt x="794" y="314"/>
                    <a:pt x="1033" y="388"/>
                  </a:cubicBezTo>
                  <a:cubicBezTo>
                    <a:pt x="1033" y="406"/>
                    <a:pt x="1033" y="406"/>
                    <a:pt x="1033" y="406"/>
                  </a:cubicBezTo>
                  <a:cubicBezTo>
                    <a:pt x="1070" y="406"/>
                    <a:pt x="1089" y="388"/>
                    <a:pt x="1089" y="370"/>
                  </a:cubicBezTo>
                  <a:cubicBezTo>
                    <a:pt x="1107" y="333"/>
                    <a:pt x="1089" y="314"/>
                    <a:pt x="1052" y="296"/>
                  </a:cubicBezTo>
                  <a:cubicBezTo>
                    <a:pt x="978" y="277"/>
                    <a:pt x="203" y="1"/>
                    <a:pt x="56" y="1"/>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1" name="Google Shape;3661;p61"/>
            <p:cNvSpPr/>
            <p:nvPr/>
          </p:nvSpPr>
          <p:spPr>
            <a:xfrm>
              <a:off x="861850" y="3589600"/>
              <a:ext cx="22150" cy="8975"/>
            </a:xfrm>
            <a:custGeom>
              <a:avLst/>
              <a:gdLst/>
              <a:ahLst/>
              <a:cxnLst/>
              <a:rect l="l" t="t" r="r" b="b"/>
              <a:pathLst>
                <a:path w="886" h="359" extrusionOk="0">
                  <a:moveTo>
                    <a:pt x="46" y="1"/>
                  </a:moveTo>
                  <a:cubicBezTo>
                    <a:pt x="27" y="1"/>
                    <a:pt x="14" y="14"/>
                    <a:pt x="1" y="27"/>
                  </a:cubicBezTo>
                  <a:cubicBezTo>
                    <a:pt x="1" y="63"/>
                    <a:pt x="1" y="82"/>
                    <a:pt x="38" y="100"/>
                  </a:cubicBezTo>
                  <a:lnTo>
                    <a:pt x="830" y="359"/>
                  </a:lnTo>
                  <a:cubicBezTo>
                    <a:pt x="867" y="359"/>
                    <a:pt x="886" y="340"/>
                    <a:pt x="886" y="322"/>
                  </a:cubicBezTo>
                  <a:cubicBezTo>
                    <a:pt x="886" y="285"/>
                    <a:pt x="886" y="266"/>
                    <a:pt x="849" y="248"/>
                  </a:cubicBezTo>
                  <a:lnTo>
                    <a:pt x="74" y="8"/>
                  </a:lnTo>
                  <a:cubicBezTo>
                    <a:pt x="64" y="3"/>
                    <a:pt x="54" y="1"/>
                    <a:pt x="46" y="1"/>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2" name="Google Shape;3662;p61"/>
            <p:cNvSpPr/>
            <p:nvPr/>
          </p:nvSpPr>
          <p:spPr>
            <a:xfrm>
              <a:off x="870625" y="3616350"/>
              <a:ext cx="13375" cy="5725"/>
            </a:xfrm>
            <a:custGeom>
              <a:avLst/>
              <a:gdLst/>
              <a:ahLst/>
              <a:cxnLst/>
              <a:rect l="l" t="t" r="r" b="b"/>
              <a:pathLst>
                <a:path w="535" h="229" extrusionOk="0">
                  <a:moveTo>
                    <a:pt x="38" y="0"/>
                  </a:moveTo>
                  <a:cubicBezTo>
                    <a:pt x="20" y="0"/>
                    <a:pt x="0" y="18"/>
                    <a:pt x="0" y="45"/>
                  </a:cubicBezTo>
                  <a:cubicBezTo>
                    <a:pt x="0" y="63"/>
                    <a:pt x="0" y="100"/>
                    <a:pt x="37" y="100"/>
                  </a:cubicBezTo>
                  <a:lnTo>
                    <a:pt x="461" y="229"/>
                  </a:lnTo>
                  <a:lnTo>
                    <a:pt x="479" y="229"/>
                  </a:lnTo>
                  <a:cubicBezTo>
                    <a:pt x="498" y="229"/>
                    <a:pt x="516" y="211"/>
                    <a:pt x="516" y="192"/>
                  </a:cubicBezTo>
                  <a:cubicBezTo>
                    <a:pt x="535" y="174"/>
                    <a:pt x="516" y="137"/>
                    <a:pt x="479" y="137"/>
                  </a:cubicBezTo>
                  <a:lnTo>
                    <a:pt x="55" y="8"/>
                  </a:lnTo>
                  <a:cubicBezTo>
                    <a:pt x="50" y="3"/>
                    <a:pt x="44" y="0"/>
                    <a:pt x="38" y="0"/>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3" name="Google Shape;3663;p61"/>
            <p:cNvSpPr/>
            <p:nvPr/>
          </p:nvSpPr>
          <p:spPr>
            <a:xfrm>
              <a:off x="961425" y="3581750"/>
              <a:ext cx="350400" cy="190750"/>
            </a:xfrm>
            <a:custGeom>
              <a:avLst/>
              <a:gdLst/>
              <a:ahLst/>
              <a:cxnLst/>
              <a:rect l="l" t="t" r="r" b="b"/>
              <a:pathLst>
                <a:path w="14016" h="7630" extrusionOk="0">
                  <a:moveTo>
                    <a:pt x="1826" y="1"/>
                  </a:moveTo>
                  <a:cubicBezTo>
                    <a:pt x="1682" y="1"/>
                    <a:pt x="1539" y="88"/>
                    <a:pt x="1476" y="230"/>
                  </a:cubicBezTo>
                  <a:lnTo>
                    <a:pt x="93" y="3623"/>
                  </a:lnTo>
                  <a:cubicBezTo>
                    <a:pt x="1" y="3844"/>
                    <a:pt x="111" y="4102"/>
                    <a:pt x="333" y="4195"/>
                  </a:cubicBezTo>
                  <a:lnTo>
                    <a:pt x="6344" y="6518"/>
                  </a:lnTo>
                  <a:lnTo>
                    <a:pt x="8686" y="7422"/>
                  </a:lnTo>
                  <a:cubicBezTo>
                    <a:pt x="9184" y="7570"/>
                    <a:pt x="9681" y="7629"/>
                    <a:pt x="10157" y="7629"/>
                  </a:cubicBezTo>
                  <a:cubicBezTo>
                    <a:pt x="10334" y="7629"/>
                    <a:pt x="10508" y="7621"/>
                    <a:pt x="10678" y="7606"/>
                  </a:cubicBezTo>
                  <a:cubicBezTo>
                    <a:pt x="12614" y="7385"/>
                    <a:pt x="14015" y="5983"/>
                    <a:pt x="13923" y="4176"/>
                  </a:cubicBezTo>
                  <a:lnTo>
                    <a:pt x="13499" y="1336"/>
                  </a:lnTo>
                  <a:lnTo>
                    <a:pt x="7838" y="1152"/>
                  </a:lnTo>
                  <a:lnTo>
                    <a:pt x="7653" y="1650"/>
                  </a:lnTo>
                  <a:lnTo>
                    <a:pt x="2509" y="193"/>
                  </a:lnTo>
                  <a:lnTo>
                    <a:pt x="1900" y="9"/>
                  </a:lnTo>
                  <a:cubicBezTo>
                    <a:pt x="1876" y="3"/>
                    <a:pt x="1851" y="1"/>
                    <a:pt x="1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4" name="Google Shape;3664;p61"/>
            <p:cNvSpPr/>
            <p:nvPr/>
          </p:nvSpPr>
          <p:spPr>
            <a:xfrm>
              <a:off x="1006600" y="3586375"/>
              <a:ext cx="19400" cy="50925"/>
            </a:xfrm>
            <a:custGeom>
              <a:avLst/>
              <a:gdLst/>
              <a:ahLst/>
              <a:cxnLst/>
              <a:rect l="l" t="t" r="r" b="b"/>
              <a:pathLst>
                <a:path w="776" h="2037" extrusionOk="0">
                  <a:moveTo>
                    <a:pt x="700" y="0"/>
                  </a:moveTo>
                  <a:cubicBezTo>
                    <a:pt x="683" y="0"/>
                    <a:pt x="665" y="13"/>
                    <a:pt x="665" y="27"/>
                  </a:cubicBezTo>
                  <a:lnTo>
                    <a:pt x="19" y="1981"/>
                  </a:lnTo>
                  <a:cubicBezTo>
                    <a:pt x="1" y="2000"/>
                    <a:pt x="19" y="2037"/>
                    <a:pt x="38" y="2037"/>
                  </a:cubicBezTo>
                  <a:lnTo>
                    <a:pt x="56" y="2037"/>
                  </a:lnTo>
                  <a:cubicBezTo>
                    <a:pt x="75" y="2037"/>
                    <a:pt x="93" y="2037"/>
                    <a:pt x="112" y="2018"/>
                  </a:cubicBezTo>
                  <a:lnTo>
                    <a:pt x="757" y="63"/>
                  </a:lnTo>
                  <a:cubicBezTo>
                    <a:pt x="775" y="45"/>
                    <a:pt x="757" y="8"/>
                    <a:pt x="720" y="8"/>
                  </a:cubicBezTo>
                  <a:cubicBezTo>
                    <a:pt x="715" y="3"/>
                    <a:pt x="708" y="0"/>
                    <a:pt x="700"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5" name="Google Shape;3665;p61"/>
            <p:cNvSpPr/>
            <p:nvPr/>
          </p:nvSpPr>
          <p:spPr>
            <a:xfrm>
              <a:off x="976650" y="3662175"/>
              <a:ext cx="11075" cy="11075"/>
            </a:xfrm>
            <a:custGeom>
              <a:avLst/>
              <a:gdLst/>
              <a:ahLst/>
              <a:cxnLst/>
              <a:rect l="l" t="t" r="r" b="b"/>
              <a:pathLst>
                <a:path w="443" h="443" extrusionOk="0">
                  <a:moveTo>
                    <a:pt x="222" y="111"/>
                  </a:moveTo>
                  <a:cubicBezTo>
                    <a:pt x="277" y="111"/>
                    <a:pt x="332" y="166"/>
                    <a:pt x="332" y="222"/>
                  </a:cubicBezTo>
                  <a:cubicBezTo>
                    <a:pt x="332" y="295"/>
                    <a:pt x="277" y="351"/>
                    <a:pt x="222" y="351"/>
                  </a:cubicBezTo>
                  <a:cubicBezTo>
                    <a:pt x="148" y="351"/>
                    <a:pt x="92" y="295"/>
                    <a:pt x="92" y="222"/>
                  </a:cubicBezTo>
                  <a:cubicBezTo>
                    <a:pt x="92" y="166"/>
                    <a:pt x="148" y="111"/>
                    <a:pt x="222" y="111"/>
                  </a:cubicBezTo>
                  <a:close/>
                  <a:moveTo>
                    <a:pt x="222" y="0"/>
                  </a:moveTo>
                  <a:cubicBezTo>
                    <a:pt x="92" y="0"/>
                    <a:pt x="0" y="111"/>
                    <a:pt x="0" y="222"/>
                  </a:cubicBezTo>
                  <a:cubicBezTo>
                    <a:pt x="0" y="351"/>
                    <a:pt x="92" y="443"/>
                    <a:pt x="222" y="443"/>
                  </a:cubicBezTo>
                  <a:cubicBezTo>
                    <a:pt x="332" y="443"/>
                    <a:pt x="443" y="351"/>
                    <a:pt x="443" y="222"/>
                  </a:cubicBezTo>
                  <a:cubicBezTo>
                    <a:pt x="443" y="111"/>
                    <a:pt x="332" y="0"/>
                    <a:pt x="222"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6" name="Google Shape;3666;p61"/>
            <p:cNvSpPr/>
            <p:nvPr/>
          </p:nvSpPr>
          <p:spPr>
            <a:xfrm>
              <a:off x="1104350" y="3608225"/>
              <a:ext cx="106500" cy="30925"/>
            </a:xfrm>
            <a:custGeom>
              <a:avLst/>
              <a:gdLst/>
              <a:ahLst/>
              <a:cxnLst/>
              <a:rect l="l" t="t" r="r" b="b"/>
              <a:pathLst>
                <a:path w="4260" h="1237" extrusionOk="0">
                  <a:moveTo>
                    <a:pt x="74" y="1"/>
                  </a:moveTo>
                  <a:cubicBezTo>
                    <a:pt x="56" y="1"/>
                    <a:pt x="19" y="19"/>
                    <a:pt x="19" y="38"/>
                  </a:cubicBezTo>
                  <a:cubicBezTo>
                    <a:pt x="0" y="75"/>
                    <a:pt x="19" y="93"/>
                    <a:pt x="56" y="111"/>
                  </a:cubicBezTo>
                  <a:cubicBezTo>
                    <a:pt x="92" y="111"/>
                    <a:pt x="4020" y="1199"/>
                    <a:pt x="4205" y="1236"/>
                  </a:cubicBezTo>
                  <a:cubicBezTo>
                    <a:pt x="4223" y="1236"/>
                    <a:pt x="4260" y="1236"/>
                    <a:pt x="4260" y="1199"/>
                  </a:cubicBezTo>
                  <a:cubicBezTo>
                    <a:pt x="4260" y="1181"/>
                    <a:pt x="4241" y="1144"/>
                    <a:pt x="4223" y="1144"/>
                  </a:cubicBezTo>
                  <a:cubicBezTo>
                    <a:pt x="4186" y="1126"/>
                    <a:pt x="129" y="19"/>
                    <a:pt x="74" y="1"/>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7" name="Google Shape;3667;p61"/>
            <p:cNvSpPr/>
            <p:nvPr/>
          </p:nvSpPr>
          <p:spPr>
            <a:xfrm>
              <a:off x="1169350" y="3530775"/>
              <a:ext cx="6475" cy="99150"/>
            </a:xfrm>
            <a:custGeom>
              <a:avLst/>
              <a:gdLst/>
              <a:ahLst/>
              <a:cxnLst/>
              <a:rect l="l" t="t" r="r" b="b"/>
              <a:pathLst>
                <a:path w="259" h="3966" extrusionOk="0">
                  <a:moveTo>
                    <a:pt x="37" y="1"/>
                  </a:moveTo>
                  <a:cubicBezTo>
                    <a:pt x="19" y="1"/>
                    <a:pt x="0" y="38"/>
                    <a:pt x="0" y="56"/>
                  </a:cubicBezTo>
                  <a:lnTo>
                    <a:pt x="148" y="3910"/>
                  </a:lnTo>
                  <a:cubicBezTo>
                    <a:pt x="148" y="3929"/>
                    <a:pt x="185" y="3965"/>
                    <a:pt x="203" y="3965"/>
                  </a:cubicBezTo>
                  <a:cubicBezTo>
                    <a:pt x="240" y="3965"/>
                    <a:pt x="258" y="3929"/>
                    <a:pt x="258" y="3910"/>
                  </a:cubicBezTo>
                  <a:lnTo>
                    <a:pt x="92" y="56"/>
                  </a:lnTo>
                  <a:cubicBezTo>
                    <a:pt x="92" y="19"/>
                    <a:pt x="74" y="1"/>
                    <a:pt x="37" y="1"/>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8" name="Google Shape;3668;p61"/>
            <p:cNvSpPr/>
            <p:nvPr/>
          </p:nvSpPr>
          <p:spPr>
            <a:xfrm>
              <a:off x="960975" y="3661050"/>
              <a:ext cx="22600" cy="31575"/>
            </a:xfrm>
            <a:custGeom>
              <a:avLst/>
              <a:gdLst/>
              <a:ahLst/>
              <a:cxnLst/>
              <a:rect l="l" t="t" r="r" b="b"/>
              <a:pathLst>
                <a:path w="904" h="1263" extrusionOk="0">
                  <a:moveTo>
                    <a:pt x="275" y="1"/>
                  </a:moveTo>
                  <a:cubicBezTo>
                    <a:pt x="257" y="1"/>
                    <a:pt x="235" y="14"/>
                    <a:pt x="222" y="27"/>
                  </a:cubicBezTo>
                  <a:lnTo>
                    <a:pt x="37" y="488"/>
                  </a:lnTo>
                  <a:cubicBezTo>
                    <a:pt x="0" y="598"/>
                    <a:pt x="0" y="709"/>
                    <a:pt x="56" y="820"/>
                  </a:cubicBezTo>
                  <a:cubicBezTo>
                    <a:pt x="93" y="930"/>
                    <a:pt x="185" y="1004"/>
                    <a:pt x="295" y="1041"/>
                  </a:cubicBezTo>
                  <a:lnTo>
                    <a:pt x="830" y="1244"/>
                  </a:lnTo>
                  <a:cubicBezTo>
                    <a:pt x="830" y="1262"/>
                    <a:pt x="830" y="1262"/>
                    <a:pt x="849" y="1262"/>
                  </a:cubicBezTo>
                  <a:cubicBezTo>
                    <a:pt x="867" y="1262"/>
                    <a:pt x="885" y="1244"/>
                    <a:pt x="885" y="1225"/>
                  </a:cubicBezTo>
                  <a:cubicBezTo>
                    <a:pt x="904" y="1207"/>
                    <a:pt x="885" y="1170"/>
                    <a:pt x="867" y="1152"/>
                  </a:cubicBezTo>
                  <a:lnTo>
                    <a:pt x="332" y="949"/>
                  </a:lnTo>
                  <a:cubicBezTo>
                    <a:pt x="240" y="930"/>
                    <a:pt x="185" y="857"/>
                    <a:pt x="148" y="783"/>
                  </a:cubicBezTo>
                  <a:cubicBezTo>
                    <a:pt x="111" y="691"/>
                    <a:pt x="111" y="598"/>
                    <a:pt x="129" y="525"/>
                  </a:cubicBezTo>
                  <a:lnTo>
                    <a:pt x="314" y="64"/>
                  </a:lnTo>
                  <a:cubicBezTo>
                    <a:pt x="332" y="45"/>
                    <a:pt x="314" y="8"/>
                    <a:pt x="295" y="8"/>
                  </a:cubicBezTo>
                  <a:cubicBezTo>
                    <a:pt x="290" y="3"/>
                    <a:pt x="283" y="1"/>
                    <a:pt x="275" y="1"/>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9" name="Google Shape;3669;p61"/>
            <p:cNvSpPr/>
            <p:nvPr/>
          </p:nvSpPr>
          <p:spPr>
            <a:xfrm>
              <a:off x="1109425" y="3739900"/>
              <a:ext cx="120325" cy="34325"/>
            </a:xfrm>
            <a:custGeom>
              <a:avLst/>
              <a:gdLst/>
              <a:ahLst/>
              <a:cxnLst/>
              <a:rect l="l" t="t" r="r" b="b"/>
              <a:pathLst>
                <a:path w="4813" h="1373" extrusionOk="0">
                  <a:moveTo>
                    <a:pt x="46" y="0"/>
                  </a:moveTo>
                  <a:cubicBezTo>
                    <a:pt x="26" y="0"/>
                    <a:pt x="13" y="13"/>
                    <a:pt x="0" y="26"/>
                  </a:cubicBezTo>
                  <a:cubicBezTo>
                    <a:pt x="0" y="63"/>
                    <a:pt x="0" y="81"/>
                    <a:pt x="37" y="100"/>
                  </a:cubicBezTo>
                  <a:lnTo>
                    <a:pt x="2619" y="1077"/>
                  </a:lnTo>
                  <a:cubicBezTo>
                    <a:pt x="3098" y="1262"/>
                    <a:pt x="3633" y="1372"/>
                    <a:pt x="4149" y="1372"/>
                  </a:cubicBezTo>
                  <a:cubicBezTo>
                    <a:pt x="4352" y="1372"/>
                    <a:pt x="4555" y="1354"/>
                    <a:pt x="4758" y="1317"/>
                  </a:cubicBezTo>
                  <a:cubicBezTo>
                    <a:pt x="4776" y="1317"/>
                    <a:pt x="4813" y="1298"/>
                    <a:pt x="4795" y="1262"/>
                  </a:cubicBezTo>
                  <a:cubicBezTo>
                    <a:pt x="4795" y="1243"/>
                    <a:pt x="4776" y="1225"/>
                    <a:pt x="4739" y="1225"/>
                  </a:cubicBezTo>
                  <a:cubicBezTo>
                    <a:pt x="4547" y="1250"/>
                    <a:pt x="4354" y="1263"/>
                    <a:pt x="4161" y="1263"/>
                  </a:cubicBezTo>
                  <a:cubicBezTo>
                    <a:pt x="3649" y="1263"/>
                    <a:pt x="3138" y="1173"/>
                    <a:pt x="2655" y="985"/>
                  </a:cubicBezTo>
                  <a:lnTo>
                    <a:pt x="74" y="8"/>
                  </a:lnTo>
                  <a:cubicBezTo>
                    <a:pt x="63" y="2"/>
                    <a:pt x="54" y="0"/>
                    <a:pt x="46"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0" name="Google Shape;3670;p61"/>
            <p:cNvSpPr/>
            <p:nvPr/>
          </p:nvSpPr>
          <p:spPr>
            <a:xfrm>
              <a:off x="904975" y="3098350"/>
              <a:ext cx="217825" cy="118525"/>
            </a:xfrm>
            <a:custGeom>
              <a:avLst/>
              <a:gdLst/>
              <a:ahLst/>
              <a:cxnLst/>
              <a:rect l="l" t="t" r="r" b="b"/>
              <a:pathLst>
                <a:path w="8713" h="4741" extrusionOk="0">
                  <a:moveTo>
                    <a:pt x="4914" y="1"/>
                  </a:moveTo>
                  <a:cubicBezTo>
                    <a:pt x="4416" y="1"/>
                    <a:pt x="3937" y="185"/>
                    <a:pt x="3568" y="499"/>
                  </a:cubicBezTo>
                  <a:cubicBezTo>
                    <a:pt x="3531" y="480"/>
                    <a:pt x="3494" y="480"/>
                    <a:pt x="3457" y="480"/>
                  </a:cubicBezTo>
                  <a:cubicBezTo>
                    <a:pt x="2959" y="480"/>
                    <a:pt x="2554" y="739"/>
                    <a:pt x="2314" y="1126"/>
                  </a:cubicBezTo>
                  <a:cubicBezTo>
                    <a:pt x="2074" y="1052"/>
                    <a:pt x="1853" y="960"/>
                    <a:pt x="1650" y="886"/>
                  </a:cubicBezTo>
                  <a:cubicBezTo>
                    <a:pt x="1601" y="865"/>
                    <a:pt x="1551" y="855"/>
                    <a:pt x="1502" y="855"/>
                  </a:cubicBezTo>
                  <a:cubicBezTo>
                    <a:pt x="1298" y="855"/>
                    <a:pt x="1123" y="1028"/>
                    <a:pt x="1152" y="1236"/>
                  </a:cubicBezTo>
                  <a:lnTo>
                    <a:pt x="1189" y="1771"/>
                  </a:lnTo>
                  <a:cubicBezTo>
                    <a:pt x="1189" y="1827"/>
                    <a:pt x="1152" y="1863"/>
                    <a:pt x="1097" y="1863"/>
                  </a:cubicBezTo>
                  <a:lnTo>
                    <a:pt x="673" y="1771"/>
                  </a:lnTo>
                  <a:cubicBezTo>
                    <a:pt x="648" y="1767"/>
                    <a:pt x="623" y="1766"/>
                    <a:pt x="599" y="1766"/>
                  </a:cubicBezTo>
                  <a:cubicBezTo>
                    <a:pt x="264" y="1766"/>
                    <a:pt x="1" y="2108"/>
                    <a:pt x="138" y="2435"/>
                  </a:cubicBezTo>
                  <a:cubicBezTo>
                    <a:pt x="323" y="2915"/>
                    <a:pt x="747" y="3505"/>
                    <a:pt x="1595" y="3818"/>
                  </a:cubicBezTo>
                  <a:cubicBezTo>
                    <a:pt x="1890" y="3929"/>
                    <a:pt x="2240" y="4021"/>
                    <a:pt x="2664" y="4058"/>
                  </a:cubicBezTo>
                  <a:cubicBezTo>
                    <a:pt x="2826" y="4071"/>
                    <a:pt x="2980" y="4078"/>
                    <a:pt x="3129" y="4078"/>
                  </a:cubicBezTo>
                  <a:cubicBezTo>
                    <a:pt x="4589" y="4078"/>
                    <a:pt x="5418" y="3457"/>
                    <a:pt x="5836" y="2988"/>
                  </a:cubicBezTo>
                  <a:lnTo>
                    <a:pt x="6518" y="2988"/>
                  </a:lnTo>
                  <a:lnTo>
                    <a:pt x="6666" y="4740"/>
                  </a:lnTo>
                  <a:lnTo>
                    <a:pt x="7348" y="4685"/>
                  </a:lnTo>
                  <a:lnTo>
                    <a:pt x="8031" y="4629"/>
                  </a:lnTo>
                  <a:cubicBezTo>
                    <a:pt x="8104" y="4629"/>
                    <a:pt x="8178" y="4629"/>
                    <a:pt x="8252" y="4648"/>
                  </a:cubicBezTo>
                  <a:lnTo>
                    <a:pt x="8565" y="3265"/>
                  </a:lnTo>
                  <a:cubicBezTo>
                    <a:pt x="8713" y="2638"/>
                    <a:pt x="8381" y="1937"/>
                    <a:pt x="7754" y="1734"/>
                  </a:cubicBezTo>
                  <a:cubicBezTo>
                    <a:pt x="7735" y="1734"/>
                    <a:pt x="7717" y="1734"/>
                    <a:pt x="7699" y="1716"/>
                  </a:cubicBezTo>
                  <a:cubicBezTo>
                    <a:pt x="7570" y="757"/>
                    <a:pt x="6740" y="1"/>
                    <a:pt x="57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1" name="Google Shape;3671;p61"/>
            <p:cNvSpPr/>
            <p:nvPr/>
          </p:nvSpPr>
          <p:spPr>
            <a:xfrm>
              <a:off x="944825" y="3161050"/>
              <a:ext cx="191825" cy="271700"/>
            </a:xfrm>
            <a:custGeom>
              <a:avLst/>
              <a:gdLst/>
              <a:ahLst/>
              <a:cxnLst/>
              <a:rect l="l" t="t" r="r" b="b"/>
              <a:pathLst>
                <a:path w="7673" h="10868" extrusionOk="0">
                  <a:moveTo>
                    <a:pt x="4648" y="1"/>
                  </a:moveTo>
                  <a:cubicBezTo>
                    <a:pt x="4611" y="1"/>
                    <a:pt x="4574" y="1"/>
                    <a:pt x="4556" y="38"/>
                  </a:cubicBezTo>
                  <a:cubicBezTo>
                    <a:pt x="4384" y="347"/>
                    <a:pt x="3587" y="1570"/>
                    <a:pt x="1537" y="1570"/>
                  </a:cubicBezTo>
                  <a:cubicBezTo>
                    <a:pt x="1388" y="1570"/>
                    <a:pt x="1233" y="1564"/>
                    <a:pt x="1070" y="1550"/>
                  </a:cubicBezTo>
                  <a:cubicBezTo>
                    <a:pt x="646" y="1513"/>
                    <a:pt x="296" y="1421"/>
                    <a:pt x="1" y="1310"/>
                  </a:cubicBezTo>
                  <a:lnTo>
                    <a:pt x="1" y="1310"/>
                  </a:lnTo>
                  <a:lnTo>
                    <a:pt x="388" y="6068"/>
                  </a:lnTo>
                  <a:cubicBezTo>
                    <a:pt x="458" y="6972"/>
                    <a:pt x="1216" y="7680"/>
                    <a:pt x="2122" y="7680"/>
                  </a:cubicBezTo>
                  <a:cubicBezTo>
                    <a:pt x="2177" y="7680"/>
                    <a:pt x="2232" y="7677"/>
                    <a:pt x="2287" y="7672"/>
                  </a:cubicBezTo>
                  <a:lnTo>
                    <a:pt x="2380" y="7672"/>
                  </a:lnTo>
                  <a:lnTo>
                    <a:pt x="2619" y="9239"/>
                  </a:lnTo>
                  <a:cubicBezTo>
                    <a:pt x="2786" y="10189"/>
                    <a:pt x="3600" y="10867"/>
                    <a:pt x="4530" y="10867"/>
                  </a:cubicBezTo>
                  <a:cubicBezTo>
                    <a:pt x="4630" y="10867"/>
                    <a:pt x="4731" y="10860"/>
                    <a:pt x="4832" y="10844"/>
                  </a:cubicBezTo>
                  <a:lnTo>
                    <a:pt x="5293" y="10770"/>
                  </a:lnTo>
                  <a:cubicBezTo>
                    <a:pt x="6344" y="10604"/>
                    <a:pt x="7064" y="9608"/>
                    <a:pt x="6898" y="8557"/>
                  </a:cubicBezTo>
                  <a:lnTo>
                    <a:pt x="6252" y="4592"/>
                  </a:lnTo>
                  <a:lnTo>
                    <a:pt x="6639" y="4556"/>
                  </a:lnTo>
                  <a:cubicBezTo>
                    <a:pt x="7229" y="4519"/>
                    <a:pt x="7672" y="3984"/>
                    <a:pt x="7635" y="3394"/>
                  </a:cubicBezTo>
                  <a:lnTo>
                    <a:pt x="7617" y="3136"/>
                  </a:lnTo>
                  <a:cubicBezTo>
                    <a:pt x="7561" y="2601"/>
                    <a:pt x="7156" y="2195"/>
                    <a:pt x="6658" y="2140"/>
                  </a:cubicBezTo>
                  <a:cubicBezTo>
                    <a:pt x="6584" y="2121"/>
                    <a:pt x="6510" y="2121"/>
                    <a:pt x="6437" y="2121"/>
                  </a:cubicBezTo>
                  <a:lnTo>
                    <a:pt x="5754" y="2177"/>
                  </a:lnTo>
                  <a:lnTo>
                    <a:pt x="5072" y="2232"/>
                  </a:lnTo>
                  <a:lnTo>
                    <a:pt x="4888" y="93"/>
                  </a:lnTo>
                  <a:cubicBezTo>
                    <a:pt x="4795" y="75"/>
                    <a:pt x="4703" y="38"/>
                    <a:pt x="4648"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2" name="Google Shape;3672;p61"/>
            <p:cNvSpPr/>
            <p:nvPr/>
          </p:nvSpPr>
          <p:spPr>
            <a:xfrm>
              <a:off x="1098800" y="3234000"/>
              <a:ext cx="12950" cy="20675"/>
            </a:xfrm>
            <a:custGeom>
              <a:avLst/>
              <a:gdLst/>
              <a:ahLst/>
              <a:cxnLst/>
              <a:rect l="l" t="t" r="r" b="b"/>
              <a:pathLst>
                <a:path w="518" h="827" extrusionOk="0">
                  <a:moveTo>
                    <a:pt x="425" y="1"/>
                  </a:moveTo>
                  <a:cubicBezTo>
                    <a:pt x="411" y="1"/>
                    <a:pt x="397" y="6"/>
                    <a:pt x="388" y="15"/>
                  </a:cubicBezTo>
                  <a:lnTo>
                    <a:pt x="1" y="531"/>
                  </a:lnTo>
                  <a:cubicBezTo>
                    <a:pt x="1" y="531"/>
                    <a:pt x="1" y="550"/>
                    <a:pt x="1" y="568"/>
                  </a:cubicBezTo>
                  <a:cubicBezTo>
                    <a:pt x="1" y="586"/>
                    <a:pt x="19" y="586"/>
                    <a:pt x="19" y="605"/>
                  </a:cubicBezTo>
                  <a:lnTo>
                    <a:pt x="444" y="826"/>
                  </a:lnTo>
                  <a:lnTo>
                    <a:pt x="462" y="826"/>
                  </a:lnTo>
                  <a:cubicBezTo>
                    <a:pt x="480" y="826"/>
                    <a:pt x="499" y="826"/>
                    <a:pt x="517" y="808"/>
                  </a:cubicBezTo>
                  <a:cubicBezTo>
                    <a:pt x="517" y="789"/>
                    <a:pt x="517" y="752"/>
                    <a:pt x="499" y="734"/>
                  </a:cubicBezTo>
                  <a:lnTo>
                    <a:pt x="130" y="531"/>
                  </a:lnTo>
                  <a:lnTo>
                    <a:pt x="480" y="70"/>
                  </a:lnTo>
                  <a:cubicBezTo>
                    <a:pt x="499" y="52"/>
                    <a:pt x="480" y="33"/>
                    <a:pt x="462" y="15"/>
                  </a:cubicBezTo>
                  <a:cubicBezTo>
                    <a:pt x="453" y="6"/>
                    <a:pt x="439" y="1"/>
                    <a:pt x="425"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3" name="Google Shape;3673;p61"/>
            <p:cNvSpPr/>
            <p:nvPr/>
          </p:nvSpPr>
          <p:spPr>
            <a:xfrm>
              <a:off x="985400" y="3226050"/>
              <a:ext cx="21700" cy="42450"/>
            </a:xfrm>
            <a:custGeom>
              <a:avLst/>
              <a:gdLst/>
              <a:ahLst/>
              <a:cxnLst/>
              <a:rect l="l" t="t" r="r" b="b"/>
              <a:pathLst>
                <a:path w="868" h="1698" extrusionOk="0">
                  <a:moveTo>
                    <a:pt x="167" y="1"/>
                  </a:moveTo>
                  <a:cubicBezTo>
                    <a:pt x="148" y="1"/>
                    <a:pt x="130" y="19"/>
                    <a:pt x="111" y="56"/>
                  </a:cubicBezTo>
                  <a:lnTo>
                    <a:pt x="1" y="1200"/>
                  </a:lnTo>
                  <a:cubicBezTo>
                    <a:pt x="1" y="1347"/>
                    <a:pt x="38" y="1476"/>
                    <a:pt x="130" y="1568"/>
                  </a:cubicBezTo>
                  <a:cubicBezTo>
                    <a:pt x="222" y="1642"/>
                    <a:pt x="333" y="1697"/>
                    <a:pt x="462" y="1697"/>
                  </a:cubicBezTo>
                  <a:lnTo>
                    <a:pt x="480" y="1697"/>
                  </a:lnTo>
                  <a:lnTo>
                    <a:pt x="812" y="1661"/>
                  </a:lnTo>
                  <a:cubicBezTo>
                    <a:pt x="849" y="1661"/>
                    <a:pt x="867" y="1642"/>
                    <a:pt x="867" y="1605"/>
                  </a:cubicBezTo>
                  <a:cubicBezTo>
                    <a:pt x="849" y="1587"/>
                    <a:pt x="830" y="1568"/>
                    <a:pt x="812" y="1568"/>
                  </a:cubicBezTo>
                  <a:lnTo>
                    <a:pt x="480" y="1587"/>
                  </a:lnTo>
                  <a:cubicBezTo>
                    <a:pt x="464" y="1590"/>
                    <a:pt x="448" y="1591"/>
                    <a:pt x="431" y="1591"/>
                  </a:cubicBezTo>
                  <a:cubicBezTo>
                    <a:pt x="351" y="1591"/>
                    <a:pt x="265" y="1556"/>
                    <a:pt x="203" y="1495"/>
                  </a:cubicBezTo>
                  <a:cubicBezTo>
                    <a:pt x="130" y="1421"/>
                    <a:pt x="93" y="1310"/>
                    <a:pt x="111" y="1218"/>
                  </a:cubicBezTo>
                  <a:lnTo>
                    <a:pt x="222" y="56"/>
                  </a:lnTo>
                  <a:cubicBezTo>
                    <a:pt x="222" y="38"/>
                    <a:pt x="203" y="1"/>
                    <a:pt x="167"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4" name="Google Shape;3674;p61"/>
            <p:cNvSpPr/>
            <p:nvPr/>
          </p:nvSpPr>
          <p:spPr>
            <a:xfrm>
              <a:off x="963725" y="3240750"/>
              <a:ext cx="12025" cy="12075"/>
            </a:xfrm>
            <a:custGeom>
              <a:avLst/>
              <a:gdLst/>
              <a:ahLst/>
              <a:cxnLst/>
              <a:rect l="l" t="t" r="r" b="b"/>
              <a:pathLst>
                <a:path w="481" h="483" extrusionOk="0">
                  <a:moveTo>
                    <a:pt x="231" y="1"/>
                  </a:moveTo>
                  <a:cubicBezTo>
                    <a:pt x="114" y="1"/>
                    <a:pt x="18" y="105"/>
                    <a:pt x="1" y="224"/>
                  </a:cubicBezTo>
                  <a:cubicBezTo>
                    <a:pt x="1" y="353"/>
                    <a:pt x="93" y="464"/>
                    <a:pt x="222" y="482"/>
                  </a:cubicBezTo>
                  <a:cubicBezTo>
                    <a:pt x="351" y="482"/>
                    <a:pt x="462" y="390"/>
                    <a:pt x="480" y="261"/>
                  </a:cubicBezTo>
                  <a:cubicBezTo>
                    <a:pt x="480" y="132"/>
                    <a:pt x="388" y="21"/>
                    <a:pt x="259" y="3"/>
                  </a:cubicBezTo>
                  <a:cubicBezTo>
                    <a:pt x="250" y="2"/>
                    <a:pt x="240" y="1"/>
                    <a:pt x="231"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5" name="Google Shape;3675;p61"/>
            <p:cNvSpPr/>
            <p:nvPr/>
          </p:nvSpPr>
          <p:spPr>
            <a:xfrm>
              <a:off x="1005700" y="3317500"/>
              <a:ext cx="16150" cy="5275"/>
            </a:xfrm>
            <a:custGeom>
              <a:avLst/>
              <a:gdLst/>
              <a:ahLst/>
              <a:cxnLst/>
              <a:rect l="l" t="t" r="r" b="b"/>
              <a:pathLst>
                <a:path w="646" h="211" extrusionOk="0">
                  <a:moveTo>
                    <a:pt x="304" y="0"/>
                  </a:moveTo>
                  <a:cubicBezTo>
                    <a:pt x="152" y="0"/>
                    <a:pt x="37" y="68"/>
                    <a:pt x="37" y="68"/>
                  </a:cubicBezTo>
                  <a:cubicBezTo>
                    <a:pt x="18" y="86"/>
                    <a:pt x="0" y="105"/>
                    <a:pt x="18" y="142"/>
                  </a:cubicBezTo>
                  <a:cubicBezTo>
                    <a:pt x="18" y="142"/>
                    <a:pt x="37" y="160"/>
                    <a:pt x="55" y="160"/>
                  </a:cubicBezTo>
                  <a:lnTo>
                    <a:pt x="92" y="160"/>
                  </a:lnTo>
                  <a:cubicBezTo>
                    <a:pt x="92" y="149"/>
                    <a:pt x="184" y="99"/>
                    <a:pt x="300" y="99"/>
                  </a:cubicBezTo>
                  <a:cubicBezTo>
                    <a:pt x="380" y="99"/>
                    <a:pt x="471" y="122"/>
                    <a:pt x="553" y="197"/>
                  </a:cubicBezTo>
                  <a:cubicBezTo>
                    <a:pt x="562" y="206"/>
                    <a:pt x="576" y="211"/>
                    <a:pt x="590" y="211"/>
                  </a:cubicBezTo>
                  <a:cubicBezTo>
                    <a:pt x="604" y="211"/>
                    <a:pt x="618" y="206"/>
                    <a:pt x="627" y="197"/>
                  </a:cubicBezTo>
                  <a:cubicBezTo>
                    <a:pt x="645" y="178"/>
                    <a:pt x="645" y="142"/>
                    <a:pt x="627" y="123"/>
                  </a:cubicBezTo>
                  <a:cubicBezTo>
                    <a:pt x="518" y="29"/>
                    <a:pt x="403" y="0"/>
                    <a:pt x="304"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6" name="Google Shape;3676;p61"/>
            <p:cNvSpPr/>
            <p:nvPr/>
          </p:nvSpPr>
          <p:spPr>
            <a:xfrm>
              <a:off x="1003375" y="3200100"/>
              <a:ext cx="49825" cy="19350"/>
            </a:xfrm>
            <a:custGeom>
              <a:avLst/>
              <a:gdLst/>
              <a:ahLst/>
              <a:cxnLst/>
              <a:rect l="l" t="t" r="r" b="b"/>
              <a:pathLst>
                <a:path w="1993" h="774" extrusionOk="0">
                  <a:moveTo>
                    <a:pt x="921" y="1"/>
                  </a:moveTo>
                  <a:cubicBezTo>
                    <a:pt x="557" y="1"/>
                    <a:pt x="264" y="134"/>
                    <a:pt x="148" y="283"/>
                  </a:cubicBezTo>
                  <a:cubicBezTo>
                    <a:pt x="1" y="430"/>
                    <a:pt x="38" y="559"/>
                    <a:pt x="148" y="615"/>
                  </a:cubicBezTo>
                  <a:cubicBezTo>
                    <a:pt x="259" y="689"/>
                    <a:pt x="406" y="670"/>
                    <a:pt x="554" y="689"/>
                  </a:cubicBezTo>
                  <a:cubicBezTo>
                    <a:pt x="702" y="689"/>
                    <a:pt x="849" y="689"/>
                    <a:pt x="978" y="707"/>
                  </a:cubicBezTo>
                  <a:cubicBezTo>
                    <a:pt x="1107" y="707"/>
                    <a:pt x="1255" y="725"/>
                    <a:pt x="1402" y="744"/>
                  </a:cubicBezTo>
                  <a:cubicBezTo>
                    <a:pt x="1492" y="755"/>
                    <a:pt x="1582" y="773"/>
                    <a:pt x="1667" y="773"/>
                  </a:cubicBezTo>
                  <a:cubicBezTo>
                    <a:pt x="1722" y="773"/>
                    <a:pt x="1776" y="766"/>
                    <a:pt x="1826" y="744"/>
                  </a:cubicBezTo>
                  <a:cubicBezTo>
                    <a:pt x="1937" y="707"/>
                    <a:pt x="1992" y="578"/>
                    <a:pt x="1882" y="412"/>
                  </a:cubicBezTo>
                  <a:cubicBezTo>
                    <a:pt x="1771" y="246"/>
                    <a:pt x="1476" y="43"/>
                    <a:pt x="1052" y="6"/>
                  </a:cubicBezTo>
                  <a:cubicBezTo>
                    <a:pt x="1007" y="2"/>
                    <a:pt x="964" y="1"/>
                    <a:pt x="9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7" name="Google Shape;3677;p61"/>
            <p:cNvSpPr/>
            <p:nvPr/>
          </p:nvSpPr>
          <p:spPr>
            <a:xfrm>
              <a:off x="944825" y="3210100"/>
              <a:ext cx="33225" cy="17500"/>
            </a:xfrm>
            <a:custGeom>
              <a:avLst/>
              <a:gdLst/>
              <a:ahLst/>
              <a:cxnLst/>
              <a:rect l="l" t="t" r="r" b="b"/>
              <a:pathLst>
                <a:path w="1329" h="700" extrusionOk="0">
                  <a:moveTo>
                    <a:pt x="802" y="0"/>
                  </a:moveTo>
                  <a:cubicBezTo>
                    <a:pt x="729" y="0"/>
                    <a:pt x="652" y="9"/>
                    <a:pt x="573" y="30"/>
                  </a:cubicBezTo>
                  <a:cubicBezTo>
                    <a:pt x="277" y="104"/>
                    <a:pt x="112" y="289"/>
                    <a:pt x="56" y="436"/>
                  </a:cubicBezTo>
                  <a:cubicBezTo>
                    <a:pt x="1" y="584"/>
                    <a:pt x="56" y="676"/>
                    <a:pt x="148" y="694"/>
                  </a:cubicBezTo>
                  <a:cubicBezTo>
                    <a:pt x="165" y="698"/>
                    <a:pt x="182" y="699"/>
                    <a:pt x="199" y="699"/>
                  </a:cubicBezTo>
                  <a:cubicBezTo>
                    <a:pt x="274" y="699"/>
                    <a:pt x="350" y="669"/>
                    <a:pt x="425" y="639"/>
                  </a:cubicBezTo>
                  <a:cubicBezTo>
                    <a:pt x="536" y="602"/>
                    <a:pt x="628" y="584"/>
                    <a:pt x="702" y="547"/>
                  </a:cubicBezTo>
                  <a:cubicBezTo>
                    <a:pt x="794" y="528"/>
                    <a:pt x="904" y="510"/>
                    <a:pt x="997" y="491"/>
                  </a:cubicBezTo>
                  <a:cubicBezTo>
                    <a:pt x="1089" y="473"/>
                    <a:pt x="1200" y="454"/>
                    <a:pt x="1273" y="399"/>
                  </a:cubicBezTo>
                  <a:cubicBezTo>
                    <a:pt x="1329" y="344"/>
                    <a:pt x="1329" y="233"/>
                    <a:pt x="1218" y="123"/>
                  </a:cubicBezTo>
                  <a:cubicBezTo>
                    <a:pt x="1139" y="57"/>
                    <a:pt x="985" y="0"/>
                    <a:pt x="8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8" name="Google Shape;3678;p61"/>
            <p:cNvSpPr/>
            <p:nvPr/>
          </p:nvSpPr>
          <p:spPr>
            <a:xfrm>
              <a:off x="1014900" y="3236600"/>
              <a:ext cx="13875" cy="13050"/>
            </a:xfrm>
            <a:custGeom>
              <a:avLst/>
              <a:gdLst/>
              <a:ahLst/>
              <a:cxnLst/>
              <a:rect l="l" t="t" r="r" b="b"/>
              <a:pathLst>
                <a:path w="555" h="522" extrusionOk="0">
                  <a:moveTo>
                    <a:pt x="273" y="1"/>
                  </a:moveTo>
                  <a:cubicBezTo>
                    <a:pt x="263" y="1"/>
                    <a:pt x="252" y="1"/>
                    <a:pt x="241" y="3"/>
                  </a:cubicBezTo>
                  <a:cubicBezTo>
                    <a:pt x="93" y="21"/>
                    <a:pt x="1" y="151"/>
                    <a:pt x="19" y="298"/>
                  </a:cubicBezTo>
                  <a:cubicBezTo>
                    <a:pt x="36" y="433"/>
                    <a:pt x="146" y="522"/>
                    <a:pt x="277" y="522"/>
                  </a:cubicBezTo>
                  <a:cubicBezTo>
                    <a:pt x="289" y="522"/>
                    <a:pt x="302" y="521"/>
                    <a:pt x="314" y="519"/>
                  </a:cubicBezTo>
                  <a:cubicBezTo>
                    <a:pt x="462" y="501"/>
                    <a:pt x="554" y="353"/>
                    <a:pt x="536" y="224"/>
                  </a:cubicBezTo>
                  <a:cubicBezTo>
                    <a:pt x="502" y="89"/>
                    <a:pt x="391" y="1"/>
                    <a:pt x="273"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9" name="Google Shape;3679;p61"/>
            <p:cNvSpPr/>
            <p:nvPr/>
          </p:nvSpPr>
          <p:spPr>
            <a:xfrm>
              <a:off x="1017675" y="3248275"/>
              <a:ext cx="11100" cy="2700"/>
            </a:xfrm>
            <a:custGeom>
              <a:avLst/>
              <a:gdLst/>
              <a:ahLst/>
              <a:cxnLst/>
              <a:rect l="l" t="t" r="r" b="b"/>
              <a:pathLst>
                <a:path w="444" h="108" extrusionOk="0">
                  <a:moveTo>
                    <a:pt x="248" y="1"/>
                  </a:moveTo>
                  <a:cubicBezTo>
                    <a:pt x="172" y="1"/>
                    <a:pt x="83" y="25"/>
                    <a:pt x="0" y="108"/>
                  </a:cubicBezTo>
                  <a:lnTo>
                    <a:pt x="443" y="52"/>
                  </a:lnTo>
                  <a:cubicBezTo>
                    <a:pt x="443" y="52"/>
                    <a:pt x="359" y="1"/>
                    <a:pt x="248"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0" name="Google Shape;3680;p61"/>
            <p:cNvSpPr/>
            <p:nvPr/>
          </p:nvSpPr>
          <p:spPr>
            <a:xfrm>
              <a:off x="1016300" y="3246850"/>
              <a:ext cx="13850" cy="5500"/>
            </a:xfrm>
            <a:custGeom>
              <a:avLst/>
              <a:gdLst/>
              <a:ahLst/>
              <a:cxnLst/>
              <a:rect l="l" t="t" r="r" b="b"/>
              <a:pathLst>
                <a:path w="554" h="220" extrusionOk="0">
                  <a:moveTo>
                    <a:pt x="322" y="1"/>
                  </a:moveTo>
                  <a:cubicBezTo>
                    <a:pt x="225" y="1"/>
                    <a:pt x="114" y="32"/>
                    <a:pt x="19" y="128"/>
                  </a:cubicBezTo>
                  <a:cubicBezTo>
                    <a:pt x="0" y="146"/>
                    <a:pt x="0" y="183"/>
                    <a:pt x="19" y="202"/>
                  </a:cubicBezTo>
                  <a:cubicBezTo>
                    <a:pt x="37" y="220"/>
                    <a:pt x="37" y="220"/>
                    <a:pt x="55" y="220"/>
                  </a:cubicBezTo>
                  <a:cubicBezTo>
                    <a:pt x="74" y="220"/>
                    <a:pt x="74" y="220"/>
                    <a:pt x="92" y="202"/>
                  </a:cubicBezTo>
                  <a:cubicBezTo>
                    <a:pt x="169" y="125"/>
                    <a:pt x="249" y="102"/>
                    <a:pt x="316" y="102"/>
                  </a:cubicBezTo>
                  <a:cubicBezTo>
                    <a:pt x="411" y="102"/>
                    <a:pt x="480" y="146"/>
                    <a:pt x="480" y="146"/>
                  </a:cubicBezTo>
                  <a:cubicBezTo>
                    <a:pt x="485" y="152"/>
                    <a:pt x="492" y="154"/>
                    <a:pt x="500" y="154"/>
                  </a:cubicBezTo>
                  <a:cubicBezTo>
                    <a:pt x="518" y="154"/>
                    <a:pt x="540" y="141"/>
                    <a:pt x="553" y="128"/>
                  </a:cubicBezTo>
                  <a:cubicBezTo>
                    <a:pt x="553" y="109"/>
                    <a:pt x="553" y="72"/>
                    <a:pt x="535" y="54"/>
                  </a:cubicBezTo>
                  <a:cubicBezTo>
                    <a:pt x="491" y="27"/>
                    <a:pt x="412" y="1"/>
                    <a:pt x="322"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1" name="Google Shape;3681;p61"/>
            <p:cNvSpPr/>
            <p:nvPr/>
          </p:nvSpPr>
          <p:spPr>
            <a:xfrm>
              <a:off x="964650" y="3252650"/>
              <a:ext cx="10175" cy="1550"/>
            </a:xfrm>
            <a:custGeom>
              <a:avLst/>
              <a:gdLst/>
              <a:ahLst/>
              <a:cxnLst/>
              <a:rect l="l" t="t" r="r" b="b"/>
              <a:pathLst>
                <a:path w="407" h="62" extrusionOk="0">
                  <a:moveTo>
                    <a:pt x="238" y="1"/>
                  </a:moveTo>
                  <a:cubicBezTo>
                    <a:pt x="166" y="1"/>
                    <a:pt x="80" y="14"/>
                    <a:pt x="1" y="62"/>
                  </a:cubicBezTo>
                  <a:lnTo>
                    <a:pt x="407" y="25"/>
                  </a:lnTo>
                  <a:cubicBezTo>
                    <a:pt x="407" y="25"/>
                    <a:pt x="334" y="1"/>
                    <a:pt x="238"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2" name="Google Shape;3682;p61"/>
            <p:cNvSpPr/>
            <p:nvPr/>
          </p:nvSpPr>
          <p:spPr>
            <a:xfrm>
              <a:off x="963275" y="3251350"/>
              <a:ext cx="12925" cy="4250"/>
            </a:xfrm>
            <a:custGeom>
              <a:avLst/>
              <a:gdLst/>
              <a:ahLst/>
              <a:cxnLst/>
              <a:rect l="l" t="t" r="r" b="b"/>
              <a:pathLst>
                <a:path w="517" h="170" extrusionOk="0">
                  <a:moveTo>
                    <a:pt x="311" y="1"/>
                  </a:moveTo>
                  <a:cubicBezTo>
                    <a:pt x="231" y="1"/>
                    <a:pt x="132" y="17"/>
                    <a:pt x="37" y="77"/>
                  </a:cubicBezTo>
                  <a:cubicBezTo>
                    <a:pt x="19" y="77"/>
                    <a:pt x="1" y="114"/>
                    <a:pt x="19" y="132"/>
                  </a:cubicBezTo>
                  <a:cubicBezTo>
                    <a:pt x="37" y="151"/>
                    <a:pt x="37" y="169"/>
                    <a:pt x="56" y="169"/>
                  </a:cubicBezTo>
                  <a:cubicBezTo>
                    <a:pt x="74" y="169"/>
                    <a:pt x="74" y="169"/>
                    <a:pt x="93" y="151"/>
                  </a:cubicBezTo>
                  <a:cubicBezTo>
                    <a:pt x="163" y="111"/>
                    <a:pt x="237" y="99"/>
                    <a:pt x="299" y="99"/>
                  </a:cubicBezTo>
                  <a:cubicBezTo>
                    <a:pt x="382" y="99"/>
                    <a:pt x="443" y="122"/>
                    <a:pt x="443" y="132"/>
                  </a:cubicBezTo>
                  <a:cubicBezTo>
                    <a:pt x="480" y="132"/>
                    <a:pt x="498" y="114"/>
                    <a:pt x="517" y="95"/>
                  </a:cubicBezTo>
                  <a:cubicBezTo>
                    <a:pt x="517" y="58"/>
                    <a:pt x="498" y="40"/>
                    <a:pt x="480" y="22"/>
                  </a:cubicBezTo>
                  <a:cubicBezTo>
                    <a:pt x="470" y="22"/>
                    <a:pt x="403" y="1"/>
                    <a:pt x="311"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3" name="Google Shape;3683;p61"/>
            <p:cNvSpPr/>
            <p:nvPr/>
          </p:nvSpPr>
          <p:spPr>
            <a:xfrm>
              <a:off x="1006150" y="3268125"/>
              <a:ext cx="38750" cy="26100"/>
            </a:xfrm>
            <a:custGeom>
              <a:avLst/>
              <a:gdLst/>
              <a:ahLst/>
              <a:cxnLst/>
              <a:rect l="l" t="t" r="r" b="b"/>
              <a:pathLst>
                <a:path w="1550" h="1044" extrusionOk="0">
                  <a:moveTo>
                    <a:pt x="1081" y="1"/>
                  </a:moveTo>
                  <a:cubicBezTo>
                    <a:pt x="1025" y="1"/>
                    <a:pt x="967" y="25"/>
                    <a:pt x="922" y="70"/>
                  </a:cubicBezTo>
                  <a:cubicBezTo>
                    <a:pt x="812" y="199"/>
                    <a:pt x="535" y="439"/>
                    <a:pt x="148" y="512"/>
                  </a:cubicBezTo>
                  <a:cubicBezTo>
                    <a:pt x="37" y="531"/>
                    <a:pt x="0" y="641"/>
                    <a:pt x="56" y="734"/>
                  </a:cubicBezTo>
                  <a:cubicBezTo>
                    <a:pt x="133" y="862"/>
                    <a:pt x="290" y="1043"/>
                    <a:pt x="545" y="1043"/>
                  </a:cubicBezTo>
                  <a:cubicBezTo>
                    <a:pt x="657" y="1043"/>
                    <a:pt x="789" y="1008"/>
                    <a:pt x="941" y="918"/>
                  </a:cubicBezTo>
                  <a:cubicBezTo>
                    <a:pt x="1549" y="568"/>
                    <a:pt x="1402" y="143"/>
                    <a:pt x="1181" y="33"/>
                  </a:cubicBezTo>
                  <a:cubicBezTo>
                    <a:pt x="1152" y="11"/>
                    <a:pt x="1117" y="1"/>
                    <a:pt x="10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4" name="Google Shape;3684;p61"/>
            <p:cNvSpPr/>
            <p:nvPr/>
          </p:nvSpPr>
          <p:spPr>
            <a:xfrm>
              <a:off x="1004300" y="3329775"/>
              <a:ext cx="64575" cy="52600"/>
            </a:xfrm>
            <a:custGeom>
              <a:avLst/>
              <a:gdLst/>
              <a:ahLst/>
              <a:cxnLst/>
              <a:rect l="l" t="t" r="r" b="b"/>
              <a:pathLst>
                <a:path w="2583" h="2104" extrusionOk="0">
                  <a:moveTo>
                    <a:pt x="2582" y="1"/>
                  </a:moveTo>
                  <a:cubicBezTo>
                    <a:pt x="2121" y="904"/>
                    <a:pt x="1" y="923"/>
                    <a:pt x="1" y="923"/>
                  </a:cubicBezTo>
                  <a:lnTo>
                    <a:pt x="204" y="2103"/>
                  </a:lnTo>
                  <a:cubicBezTo>
                    <a:pt x="2435" y="1900"/>
                    <a:pt x="2582" y="1"/>
                    <a:pt x="2582"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5" name="Google Shape;3685;p61"/>
            <p:cNvSpPr/>
            <p:nvPr/>
          </p:nvSpPr>
          <p:spPr>
            <a:xfrm>
              <a:off x="973875" y="3377400"/>
              <a:ext cx="74700" cy="91375"/>
            </a:xfrm>
            <a:custGeom>
              <a:avLst/>
              <a:gdLst/>
              <a:ahLst/>
              <a:cxnLst/>
              <a:rect l="l" t="t" r="r" b="b"/>
              <a:pathLst>
                <a:path w="2988" h="3655" extrusionOk="0">
                  <a:moveTo>
                    <a:pt x="829" y="1"/>
                  </a:moveTo>
                  <a:cubicBezTo>
                    <a:pt x="706" y="1"/>
                    <a:pt x="585" y="116"/>
                    <a:pt x="572" y="290"/>
                  </a:cubicBezTo>
                  <a:lnTo>
                    <a:pt x="74" y="1581"/>
                  </a:lnTo>
                  <a:cubicBezTo>
                    <a:pt x="1" y="1729"/>
                    <a:pt x="38" y="1895"/>
                    <a:pt x="148" y="2024"/>
                  </a:cubicBezTo>
                  <a:lnTo>
                    <a:pt x="1457" y="3517"/>
                  </a:lnTo>
                  <a:cubicBezTo>
                    <a:pt x="1508" y="3608"/>
                    <a:pt x="1590" y="3654"/>
                    <a:pt x="1673" y="3654"/>
                  </a:cubicBezTo>
                  <a:cubicBezTo>
                    <a:pt x="1743" y="3654"/>
                    <a:pt x="1813" y="3621"/>
                    <a:pt x="1863" y="3554"/>
                  </a:cubicBezTo>
                  <a:lnTo>
                    <a:pt x="2988" y="2153"/>
                  </a:lnTo>
                  <a:lnTo>
                    <a:pt x="996" y="87"/>
                  </a:lnTo>
                  <a:cubicBezTo>
                    <a:pt x="948" y="27"/>
                    <a:pt x="889" y="1"/>
                    <a:pt x="829" y="1"/>
                  </a:cubicBezTo>
                  <a:close/>
                </a:path>
              </a:pathLst>
            </a:custGeom>
            <a:solidFill>
              <a:srgbClr val="8E7CC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6" name="Google Shape;3686;p61"/>
            <p:cNvSpPr/>
            <p:nvPr/>
          </p:nvSpPr>
          <p:spPr>
            <a:xfrm>
              <a:off x="972950" y="3376000"/>
              <a:ext cx="77025" cy="93950"/>
            </a:xfrm>
            <a:custGeom>
              <a:avLst/>
              <a:gdLst/>
              <a:ahLst/>
              <a:cxnLst/>
              <a:rect l="l" t="t" r="r" b="b"/>
              <a:pathLst>
                <a:path w="3081" h="3758" extrusionOk="0">
                  <a:moveTo>
                    <a:pt x="884" y="106"/>
                  </a:moveTo>
                  <a:cubicBezTo>
                    <a:pt x="925" y="106"/>
                    <a:pt x="961" y="126"/>
                    <a:pt x="997" y="162"/>
                  </a:cubicBezTo>
                  <a:lnTo>
                    <a:pt x="2951" y="2209"/>
                  </a:lnTo>
                  <a:lnTo>
                    <a:pt x="1863" y="3573"/>
                  </a:lnTo>
                  <a:cubicBezTo>
                    <a:pt x="1808" y="3629"/>
                    <a:pt x="1753" y="3666"/>
                    <a:pt x="1697" y="3666"/>
                  </a:cubicBezTo>
                  <a:cubicBezTo>
                    <a:pt x="1623" y="3666"/>
                    <a:pt x="1568" y="3629"/>
                    <a:pt x="1531" y="3555"/>
                  </a:cubicBezTo>
                  <a:lnTo>
                    <a:pt x="222" y="2043"/>
                  </a:lnTo>
                  <a:cubicBezTo>
                    <a:pt x="130" y="1932"/>
                    <a:pt x="93" y="1785"/>
                    <a:pt x="148" y="1656"/>
                  </a:cubicBezTo>
                  <a:lnTo>
                    <a:pt x="665" y="365"/>
                  </a:lnTo>
                  <a:cubicBezTo>
                    <a:pt x="665" y="346"/>
                    <a:pt x="665" y="346"/>
                    <a:pt x="665" y="346"/>
                  </a:cubicBezTo>
                  <a:cubicBezTo>
                    <a:pt x="665" y="236"/>
                    <a:pt x="720" y="143"/>
                    <a:pt x="812" y="125"/>
                  </a:cubicBezTo>
                  <a:cubicBezTo>
                    <a:pt x="838" y="112"/>
                    <a:pt x="862" y="106"/>
                    <a:pt x="884" y="106"/>
                  </a:cubicBezTo>
                  <a:close/>
                  <a:moveTo>
                    <a:pt x="860" y="0"/>
                  </a:moveTo>
                  <a:cubicBezTo>
                    <a:pt x="832" y="0"/>
                    <a:pt x="804" y="5"/>
                    <a:pt x="775" y="14"/>
                  </a:cubicBezTo>
                  <a:cubicBezTo>
                    <a:pt x="665" y="70"/>
                    <a:pt x="572" y="180"/>
                    <a:pt x="554" y="328"/>
                  </a:cubicBezTo>
                  <a:lnTo>
                    <a:pt x="56" y="1619"/>
                  </a:lnTo>
                  <a:cubicBezTo>
                    <a:pt x="1" y="1785"/>
                    <a:pt x="19" y="1969"/>
                    <a:pt x="148" y="2117"/>
                  </a:cubicBezTo>
                  <a:lnTo>
                    <a:pt x="1458" y="3610"/>
                  </a:lnTo>
                  <a:cubicBezTo>
                    <a:pt x="1513" y="3702"/>
                    <a:pt x="1587" y="3758"/>
                    <a:pt x="1697" y="3758"/>
                  </a:cubicBezTo>
                  <a:cubicBezTo>
                    <a:pt x="1789" y="3758"/>
                    <a:pt x="1882" y="3721"/>
                    <a:pt x="1937" y="3629"/>
                  </a:cubicBezTo>
                  <a:lnTo>
                    <a:pt x="3062" y="2246"/>
                  </a:lnTo>
                  <a:cubicBezTo>
                    <a:pt x="3080" y="2227"/>
                    <a:pt x="3080" y="2190"/>
                    <a:pt x="3062" y="2172"/>
                  </a:cubicBezTo>
                  <a:lnTo>
                    <a:pt x="1070" y="107"/>
                  </a:lnTo>
                  <a:cubicBezTo>
                    <a:pt x="1016" y="38"/>
                    <a:pt x="941" y="0"/>
                    <a:pt x="860" y="0"/>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7" name="Google Shape;3687;p61"/>
            <p:cNvSpPr/>
            <p:nvPr/>
          </p:nvSpPr>
          <p:spPr>
            <a:xfrm>
              <a:off x="1042100" y="3370625"/>
              <a:ext cx="101925" cy="105525"/>
            </a:xfrm>
            <a:custGeom>
              <a:avLst/>
              <a:gdLst/>
              <a:ahLst/>
              <a:cxnLst/>
              <a:rect l="l" t="t" r="r" b="b"/>
              <a:pathLst>
                <a:path w="4077" h="4221" extrusionOk="0">
                  <a:moveTo>
                    <a:pt x="3062" y="1"/>
                  </a:moveTo>
                  <a:cubicBezTo>
                    <a:pt x="3012" y="1"/>
                    <a:pt x="2959" y="15"/>
                    <a:pt x="2914" y="45"/>
                  </a:cubicBezTo>
                  <a:lnTo>
                    <a:pt x="1" y="2442"/>
                  </a:lnTo>
                  <a:lnTo>
                    <a:pt x="1716" y="4120"/>
                  </a:lnTo>
                  <a:cubicBezTo>
                    <a:pt x="1800" y="4188"/>
                    <a:pt x="1903" y="4220"/>
                    <a:pt x="2005" y="4220"/>
                  </a:cubicBezTo>
                  <a:cubicBezTo>
                    <a:pt x="2126" y="4220"/>
                    <a:pt x="2244" y="4174"/>
                    <a:pt x="2324" y="4083"/>
                  </a:cubicBezTo>
                  <a:lnTo>
                    <a:pt x="3947" y="2166"/>
                  </a:lnTo>
                  <a:cubicBezTo>
                    <a:pt x="4058" y="2037"/>
                    <a:pt x="4076" y="1834"/>
                    <a:pt x="4002" y="1668"/>
                  </a:cubicBezTo>
                  <a:lnTo>
                    <a:pt x="3228" y="100"/>
                  </a:lnTo>
                  <a:cubicBezTo>
                    <a:pt x="3206" y="34"/>
                    <a:pt x="3137" y="1"/>
                    <a:pt x="3062"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8" name="Google Shape;3688;p61"/>
            <p:cNvSpPr/>
            <p:nvPr/>
          </p:nvSpPr>
          <p:spPr>
            <a:xfrm>
              <a:off x="1040725" y="3369250"/>
              <a:ext cx="104675" cy="108550"/>
            </a:xfrm>
            <a:custGeom>
              <a:avLst/>
              <a:gdLst/>
              <a:ahLst/>
              <a:cxnLst/>
              <a:rect l="l" t="t" r="r" b="b"/>
              <a:pathLst>
                <a:path w="4187" h="4342" extrusionOk="0">
                  <a:moveTo>
                    <a:pt x="3154" y="100"/>
                  </a:moveTo>
                  <a:cubicBezTo>
                    <a:pt x="3191" y="118"/>
                    <a:pt x="3228" y="137"/>
                    <a:pt x="3246" y="174"/>
                  </a:cubicBezTo>
                  <a:lnTo>
                    <a:pt x="4020" y="1760"/>
                  </a:lnTo>
                  <a:cubicBezTo>
                    <a:pt x="4076" y="1889"/>
                    <a:pt x="4057" y="2073"/>
                    <a:pt x="3965" y="2202"/>
                  </a:cubicBezTo>
                  <a:lnTo>
                    <a:pt x="2342" y="4101"/>
                  </a:lnTo>
                  <a:cubicBezTo>
                    <a:pt x="2287" y="4175"/>
                    <a:pt x="2195" y="4231"/>
                    <a:pt x="2103" y="4231"/>
                  </a:cubicBezTo>
                  <a:cubicBezTo>
                    <a:pt x="1992" y="4231"/>
                    <a:pt x="1881" y="4212"/>
                    <a:pt x="1808" y="4138"/>
                  </a:cubicBezTo>
                  <a:lnTo>
                    <a:pt x="130" y="2497"/>
                  </a:lnTo>
                  <a:lnTo>
                    <a:pt x="3006" y="137"/>
                  </a:lnTo>
                  <a:cubicBezTo>
                    <a:pt x="3043" y="118"/>
                    <a:pt x="3080" y="100"/>
                    <a:pt x="3117" y="100"/>
                  </a:cubicBezTo>
                  <a:close/>
                  <a:moveTo>
                    <a:pt x="3106" y="1"/>
                  </a:moveTo>
                  <a:cubicBezTo>
                    <a:pt x="3044" y="1"/>
                    <a:pt x="2992" y="22"/>
                    <a:pt x="2951" y="63"/>
                  </a:cubicBezTo>
                  <a:lnTo>
                    <a:pt x="19" y="2442"/>
                  </a:lnTo>
                  <a:cubicBezTo>
                    <a:pt x="19" y="2460"/>
                    <a:pt x="0" y="2479"/>
                    <a:pt x="0" y="2479"/>
                  </a:cubicBezTo>
                  <a:cubicBezTo>
                    <a:pt x="0" y="2497"/>
                    <a:pt x="19" y="2516"/>
                    <a:pt x="19" y="2534"/>
                  </a:cubicBezTo>
                  <a:lnTo>
                    <a:pt x="1734" y="4212"/>
                  </a:lnTo>
                  <a:cubicBezTo>
                    <a:pt x="1826" y="4286"/>
                    <a:pt x="1937" y="4341"/>
                    <a:pt x="2066" y="4341"/>
                  </a:cubicBezTo>
                  <a:cubicBezTo>
                    <a:pt x="2066" y="4341"/>
                    <a:pt x="2084" y="4323"/>
                    <a:pt x="2103" y="4323"/>
                  </a:cubicBezTo>
                  <a:cubicBezTo>
                    <a:pt x="2232" y="4323"/>
                    <a:pt x="2342" y="4267"/>
                    <a:pt x="2416" y="4175"/>
                  </a:cubicBezTo>
                  <a:lnTo>
                    <a:pt x="4039" y="2257"/>
                  </a:lnTo>
                  <a:cubicBezTo>
                    <a:pt x="4168" y="2110"/>
                    <a:pt x="4186" y="1889"/>
                    <a:pt x="4094" y="1704"/>
                  </a:cubicBezTo>
                  <a:lnTo>
                    <a:pt x="3338" y="137"/>
                  </a:lnTo>
                  <a:cubicBezTo>
                    <a:pt x="3301" y="63"/>
                    <a:pt x="3246" y="26"/>
                    <a:pt x="3172" y="8"/>
                  </a:cubicBezTo>
                  <a:cubicBezTo>
                    <a:pt x="3149" y="3"/>
                    <a:pt x="3127" y="1"/>
                    <a:pt x="3106"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9" name="Google Shape;3689;p61"/>
            <p:cNvSpPr/>
            <p:nvPr/>
          </p:nvSpPr>
          <p:spPr>
            <a:xfrm>
              <a:off x="994625" y="3437200"/>
              <a:ext cx="134625" cy="41975"/>
            </a:xfrm>
            <a:custGeom>
              <a:avLst/>
              <a:gdLst/>
              <a:ahLst/>
              <a:cxnLst/>
              <a:rect l="l" t="t" r="r" b="b"/>
              <a:pathLst>
                <a:path w="5385" h="1679" extrusionOk="0">
                  <a:moveTo>
                    <a:pt x="1992" y="0"/>
                  </a:moveTo>
                  <a:cubicBezTo>
                    <a:pt x="1918" y="19"/>
                    <a:pt x="1863" y="37"/>
                    <a:pt x="1844" y="93"/>
                  </a:cubicBezTo>
                  <a:lnTo>
                    <a:pt x="1052" y="1162"/>
                  </a:lnTo>
                  <a:cubicBezTo>
                    <a:pt x="996" y="1236"/>
                    <a:pt x="904" y="1291"/>
                    <a:pt x="812" y="1291"/>
                  </a:cubicBezTo>
                  <a:cubicBezTo>
                    <a:pt x="720" y="1291"/>
                    <a:pt x="627" y="1254"/>
                    <a:pt x="572" y="1181"/>
                  </a:cubicBezTo>
                  <a:lnTo>
                    <a:pt x="93" y="591"/>
                  </a:lnTo>
                  <a:cubicBezTo>
                    <a:pt x="82" y="569"/>
                    <a:pt x="71" y="560"/>
                    <a:pt x="57" y="560"/>
                  </a:cubicBezTo>
                  <a:cubicBezTo>
                    <a:pt x="46" y="560"/>
                    <a:pt x="34" y="564"/>
                    <a:pt x="19" y="572"/>
                  </a:cubicBezTo>
                  <a:cubicBezTo>
                    <a:pt x="0" y="591"/>
                    <a:pt x="0" y="627"/>
                    <a:pt x="19" y="646"/>
                  </a:cubicBezTo>
                  <a:lnTo>
                    <a:pt x="498" y="1236"/>
                  </a:lnTo>
                  <a:cubicBezTo>
                    <a:pt x="572" y="1328"/>
                    <a:pt x="701" y="1383"/>
                    <a:pt x="812" y="1383"/>
                  </a:cubicBezTo>
                  <a:cubicBezTo>
                    <a:pt x="941" y="1383"/>
                    <a:pt x="1070" y="1328"/>
                    <a:pt x="1144" y="1218"/>
                  </a:cubicBezTo>
                  <a:lnTo>
                    <a:pt x="1918" y="148"/>
                  </a:lnTo>
                  <a:cubicBezTo>
                    <a:pt x="1937" y="130"/>
                    <a:pt x="1955" y="111"/>
                    <a:pt x="1992" y="111"/>
                  </a:cubicBezTo>
                  <a:cubicBezTo>
                    <a:pt x="2003" y="106"/>
                    <a:pt x="2014" y="103"/>
                    <a:pt x="2024" y="103"/>
                  </a:cubicBezTo>
                  <a:cubicBezTo>
                    <a:pt x="2049" y="103"/>
                    <a:pt x="2071" y="117"/>
                    <a:pt x="2084" y="130"/>
                  </a:cubicBezTo>
                  <a:lnTo>
                    <a:pt x="3523" y="1531"/>
                  </a:lnTo>
                  <a:cubicBezTo>
                    <a:pt x="3615" y="1623"/>
                    <a:pt x="3744" y="1679"/>
                    <a:pt x="3891" y="1679"/>
                  </a:cubicBezTo>
                  <a:lnTo>
                    <a:pt x="3910" y="1679"/>
                  </a:lnTo>
                  <a:cubicBezTo>
                    <a:pt x="4057" y="1660"/>
                    <a:pt x="4186" y="1605"/>
                    <a:pt x="4279" y="1476"/>
                  </a:cubicBezTo>
                  <a:lnTo>
                    <a:pt x="5385" y="130"/>
                  </a:lnTo>
                  <a:cubicBezTo>
                    <a:pt x="5385" y="111"/>
                    <a:pt x="5385" y="93"/>
                    <a:pt x="5367" y="74"/>
                  </a:cubicBezTo>
                  <a:cubicBezTo>
                    <a:pt x="5357" y="65"/>
                    <a:pt x="5344" y="60"/>
                    <a:pt x="5330" y="60"/>
                  </a:cubicBezTo>
                  <a:cubicBezTo>
                    <a:pt x="5316" y="60"/>
                    <a:pt x="5302" y="65"/>
                    <a:pt x="5293" y="74"/>
                  </a:cubicBezTo>
                  <a:lnTo>
                    <a:pt x="4205" y="1420"/>
                  </a:lnTo>
                  <a:cubicBezTo>
                    <a:pt x="4131" y="1513"/>
                    <a:pt x="4020" y="1568"/>
                    <a:pt x="3910" y="1568"/>
                  </a:cubicBezTo>
                  <a:cubicBezTo>
                    <a:pt x="3893" y="1570"/>
                    <a:pt x="3876" y="1571"/>
                    <a:pt x="3860" y="1571"/>
                  </a:cubicBezTo>
                  <a:cubicBezTo>
                    <a:pt x="3752" y="1571"/>
                    <a:pt x="3660" y="1521"/>
                    <a:pt x="3596" y="1457"/>
                  </a:cubicBezTo>
                  <a:lnTo>
                    <a:pt x="2158" y="56"/>
                  </a:lnTo>
                  <a:cubicBezTo>
                    <a:pt x="2103" y="19"/>
                    <a:pt x="2047" y="0"/>
                    <a:pt x="19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0" name="Google Shape;3690;p61"/>
            <p:cNvSpPr/>
            <p:nvPr/>
          </p:nvSpPr>
          <p:spPr>
            <a:xfrm>
              <a:off x="1084525" y="3453800"/>
              <a:ext cx="13400" cy="13400"/>
            </a:xfrm>
            <a:custGeom>
              <a:avLst/>
              <a:gdLst/>
              <a:ahLst/>
              <a:cxnLst/>
              <a:rect l="l" t="t" r="r" b="b"/>
              <a:pathLst>
                <a:path w="536" h="536" extrusionOk="0">
                  <a:moveTo>
                    <a:pt x="277" y="93"/>
                  </a:moveTo>
                  <a:cubicBezTo>
                    <a:pt x="369" y="93"/>
                    <a:pt x="443" y="166"/>
                    <a:pt x="443" y="258"/>
                  </a:cubicBezTo>
                  <a:cubicBezTo>
                    <a:pt x="443" y="351"/>
                    <a:pt x="369" y="424"/>
                    <a:pt x="277" y="424"/>
                  </a:cubicBezTo>
                  <a:cubicBezTo>
                    <a:pt x="185" y="424"/>
                    <a:pt x="111" y="351"/>
                    <a:pt x="111" y="258"/>
                  </a:cubicBezTo>
                  <a:cubicBezTo>
                    <a:pt x="111" y="166"/>
                    <a:pt x="185" y="93"/>
                    <a:pt x="277" y="93"/>
                  </a:cubicBezTo>
                  <a:close/>
                  <a:moveTo>
                    <a:pt x="277" y="0"/>
                  </a:moveTo>
                  <a:cubicBezTo>
                    <a:pt x="129" y="0"/>
                    <a:pt x="0" y="111"/>
                    <a:pt x="0" y="258"/>
                  </a:cubicBezTo>
                  <a:cubicBezTo>
                    <a:pt x="0" y="406"/>
                    <a:pt x="129" y="535"/>
                    <a:pt x="277" y="535"/>
                  </a:cubicBezTo>
                  <a:cubicBezTo>
                    <a:pt x="424" y="535"/>
                    <a:pt x="535" y="406"/>
                    <a:pt x="535" y="258"/>
                  </a:cubicBezTo>
                  <a:cubicBezTo>
                    <a:pt x="535" y="111"/>
                    <a:pt x="424"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1" name="Google Shape;3691;p61"/>
            <p:cNvSpPr/>
            <p:nvPr/>
          </p:nvSpPr>
          <p:spPr>
            <a:xfrm>
              <a:off x="1078525" y="3458225"/>
              <a:ext cx="17550" cy="58300"/>
            </a:xfrm>
            <a:custGeom>
              <a:avLst/>
              <a:gdLst/>
              <a:ahLst/>
              <a:cxnLst/>
              <a:rect l="l" t="t" r="r" b="b"/>
              <a:pathLst>
                <a:path w="702" h="2332" extrusionOk="0">
                  <a:moveTo>
                    <a:pt x="470" y="0"/>
                  </a:moveTo>
                  <a:cubicBezTo>
                    <a:pt x="451" y="0"/>
                    <a:pt x="438" y="13"/>
                    <a:pt x="425" y="26"/>
                  </a:cubicBezTo>
                  <a:cubicBezTo>
                    <a:pt x="425" y="63"/>
                    <a:pt x="443" y="81"/>
                    <a:pt x="462" y="100"/>
                  </a:cubicBezTo>
                  <a:cubicBezTo>
                    <a:pt x="480" y="100"/>
                    <a:pt x="517" y="137"/>
                    <a:pt x="517" y="174"/>
                  </a:cubicBezTo>
                  <a:cubicBezTo>
                    <a:pt x="591" y="377"/>
                    <a:pt x="462" y="598"/>
                    <a:pt x="351" y="764"/>
                  </a:cubicBezTo>
                  <a:cubicBezTo>
                    <a:pt x="240" y="948"/>
                    <a:pt x="130" y="1133"/>
                    <a:pt x="74" y="1335"/>
                  </a:cubicBezTo>
                  <a:cubicBezTo>
                    <a:pt x="1" y="1557"/>
                    <a:pt x="19" y="1778"/>
                    <a:pt x="93" y="1962"/>
                  </a:cubicBezTo>
                  <a:cubicBezTo>
                    <a:pt x="203" y="2184"/>
                    <a:pt x="406" y="2331"/>
                    <a:pt x="609" y="2331"/>
                  </a:cubicBezTo>
                  <a:cubicBezTo>
                    <a:pt x="646" y="2331"/>
                    <a:pt x="664" y="2313"/>
                    <a:pt x="664" y="2276"/>
                  </a:cubicBezTo>
                  <a:cubicBezTo>
                    <a:pt x="664" y="2257"/>
                    <a:pt x="646" y="2239"/>
                    <a:pt x="628" y="2239"/>
                  </a:cubicBezTo>
                  <a:cubicBezTo>
                    <a:pt x="443" y="2221"/>
                    <a:pt x="277" y="2110"/>
                    <a:pt x="185" y="1926"/>
                  </a:cubicBezTo>
                  <a:cubicBezTo>
                    <a:pt x="111" y="1760"/>
                    <a:pt x="111" y="1557"/>
                    <a:pt x="167" y="1354"/>
                  </a:cubicBezTo>
                  <a:cubicBezTo>
                    <a:pt x="222" y="1169"/>
                    <a:pt x="332" y="985"/>
                    <a:pt x="425" y="819"/>
                  </a:cubicBezTo>
                  <a:cubicBezTo>
                    <a:pt x="535" y="635"/>
                    <a:pt x="701" y="395"/>
                    <a:pt x="609" y="155"/>
                  </a:cubicBezTo>
                  <a:cubicBezTo>
                    <a:pt x="591" y="81"/>
                    <a:pt x="554" y="26"/>
                    <a:pt x="498" y="8"/>
                  </a:cubicBezTo>
                  <a:cubicBezTo>
                    <a:pt x="488" y="2"/>
                    <a:pt x="478"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2" name="Google Shape;3692;p61"/>
            <p:cNvSpPr/>
            <p:nvPr/>
          </p:nvSpPr>
          <p:spPr>
            <a:xfrm>
              <a:off x="1005225" y="3451500"/>
              <a:ext cx="13850" cy="13375"/>
            </a:xfrm>
            <a:custGeom>
              <a:avLst/>
              <a:gdLst/>
              <a:ahLst/>
              <a:cxnLst/>
              <a:rect l="l" t="t" r="r" b="b"/>
              <a:pathLst>
                <a:path w="554" h="535" extrusionOk="0">
                  <a:moveTo>
                    <a:pt x="277" y="92"/>
                  </a:moveTo>
                  <a:cubicBezTo>
                    <a:pt x="369" y="92"/>
                    <a:pt x="443" y="166"/>
                    <a:pt x="443" y="258"/>
                  </a:cubicBezTo>
                  <a:cubicBezTo>
                    <a:pt x="443" y="350"/>
                    <a:pt x="369" y="424"/>
                    <a:pt x="277" y="424"/>
                  </a:cubicBezTo>
                  <a:cubicBezTo>
                    <a:pt x="185" y="424"/>
                    <a:pt x="111" y="350"/>
                    <a:pt x="111" y="258"/>
                  </a:cubicBezTo>
                  <a:cubicBezTo>
                    <a:pt x="111" y="166"/>
                    <a:pt x="185" y="92"/>
                    <a:pt x="277" y="92"/>
                  </a:cubicBezTo>
                  <a:close/>
                  <a:moveTo>
                    <a:pt x="277" y="0"/>
                  </a:moveTo>
                  <a:cubicBezTo>
                    <a:pt x="130" y="0"/>
                    <a:pt x="1" y="111"/>
                    <a:pt x="1" y="258"/>
                  </a:cubicBezTo>
                  <a:cubicBezTo>
                    <a:pt x="1" y="406"/>
                    <a:pt x="130" y="535"/>
                    <a:pt x="277" y="535"/>
                  </a:cubicBezTo>
                  <a:cubicBezTo>
                    <a:pt x="425" y="535"/>
                    <a:pt x="554" y="406"/>
                    <a:pt x="554" y="258"/>
                  </a:cubicBezTo>
                  <a:cubicBezTo>
                    <a:pt x="554" y="111"/>
                    <a:pt x="425"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3" name="Google Shape;3693;p61"/>
            <p:cNvSpPr/>
            <p:nvPr/>
          </p:nvSpPr>
          <p:spPr>
            <a:xfrm>
              <a:off x="999700" y="3455900"/>
              <a:ext cx="17075" cy="80900"/>
            </a:xfrm>
            <a:custGeom>
              <a:avLst/>
              <a:gdLst/>
              <a:ahLst/>
              <a:cxnLst/>
              <a:rect l="l" t="t" r="r" b="b"/>
              <a:pathLst>
                <a:path w="683" h="3236" extrusionOk="0">
                  <a:moveTo>
                    <a:pt x="460" y="1"/>
                  </a:moveTo>
                  <a:cubicBezTo>
                    <a:pt x="443" y="1"/>
                    <a:pt x="424" y="14"/>
                    <a:pt x="424" y="27"/>
                  </a:cubicBezTo>
                  <a:cubicBezTo>
                    <a:pt x="406" y="45"/>
                    <a:pt x="424" y="82"/>
                    <a:pt x="443" y="101"/>
                  </a:cubicBezTo>
                  <a:cubicBezTo>
                    <a:pt x="461" y="101"/>
                    <a:pt x="498" y="156"/>
                    <a:pt x="517" y="211"/>
                  </a:cubicBezTo>
                  <a:cubicBezTo>
                    <a:pt x="572" y="506"/>
                    <a:pt x="443" y="820"/>
                    <a:pt x="332" y="1078"/>
                  </a:cubicBezTo>
                  <a:cubicBezTo>
                    <a:pt x="222" y="1318"/>
                    <a:pt x="111" y="1576"/>
                    <a:pt x="56" y="1853"/>
                  </a:cubicBezTo>
                  <a:cubicBezTo>
                    <a:pt x="0" y="2166"/>
                    <a:pt x="0" y="2480"/>
                    <a:pt x="92" y="2719"/>
                  </a:cubicBezTo>
                  <a:cubicBezTo>
                    <a:pt x="185" y="3014"/>
                    <a:pt x="388" y="3217"/>
                    <a:pt x="609" y="3236"/>
                  </a:cubicBezTo>
                  <a:cubicBezTo>
                    <a:pt x="627" y="3236"/>
                    <a:pt x="646" y="3217"/>
                    <a:pt x="646" y="3180"/>
                  </a:cubicBezTo>
                  <a:cubicBezTo>
                    <a:pt x="646" y="3162"/>
                    <a:pt x="627" y="3125"/>
                    <a:pt x="609" y="3125"/>
                  </a:cubicBezTo>
                  <a:cubicBezTo>
                    <a:pt x="424" y="3125"/>
                    <a:pt x="258" y="2941"/>
                    <a:pt x="185" y="2682"/>
                  </a:cubicBezTo>
                  <a:cubicBezTo>
                    <a:pt x="111" y="2461"/>
                    <a:pt x="92" y="2166"/>
                    <a:pt x="148" y="1871"/>
                  </a:cubicBezTo>
                  <a:cubicBezTo>
                    <a:pt x="203" y="1594"/>
                    <a:pt x="314" y="1355"/>
                    <a:pt x="424" y="1115"/>
                  </a:cubicBezTo>
                  <a:cubicBezTo>
                    <a:pt x="535" y="875"/>
                    <a:pt x="683" y="525"/>
                    <a:pt x="609" y="193"/>
                  </a:cubicBezTo>
                  <a:cubicBezTo>
                    <a:pt x="590" y="138"/>
                    <a:pt x="553" y="45"/>
                    <a:pt x="480" y="9"/>
                  </a:cubicBezTo>
                  <a:cubicBezTo>
                    <a:pt x="474" y="3"/>
                    <a:pt x="467"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4" name="Google Shape;3694;p61"/>
            <p:cNvSpPr/>
            <p:nvPr/>
          </p:nvSpPr>
          <p:spPr>
            <a:xfrm>
              <a:off x="1116800" y="3366775"/>
              <a:ext cx="21225" cy="58000"/>
            </a:xfrm>
            <a:custGeom>
              <a:avLst/>
              <a:gdLst/>
              <a:ahLst/>
              <a:cxnLst/>
              <a:rect l="l" t="t" r="r" b="b"/>
              <a:pathLst>
                <a:path w="849" h="2320" extrusionOk="0">
                  <a:moveTo>
                    <a:pt x="164" y="1"/>
                  </a:moveTo>
                  <a:cubicBezTo>
                    <a:pt x="152" y="1"/>
                    <a:pt x="138" y="5"/>
                    <a:pt x="129" y="15"/>
                  </a:cubicBezTo>
                  <a:cubicBezTo>
                    <a:pt x="92" y="33"/>
                    <a:pt x="92" y="51"/>
                    <a:pt x="111" y="70"/>
                  </a:cubicBezTo>
                  <a:cubicBezTo>
                    <a:pt x="240" y="236"/>
                    <a:pt x="646" y="1010"/>
                    <a:pt x="719" y="1195"/>
                  </a:cubicBezTo>
                  <a:cubicBezTo>
                    <a:pt x="738" y="1232"/>
                    <a:pt x="738" y="1287"/>
                    <a:pt x="738" y="1324"/>
                  </a:cubicBezTo>
                  <a:cubicBezTo>
                    <a:pt x="756" y="1434"/>
                    <a:pt x="664" y="1545"/>
                    <a:pt x="590" y="1619"/>
                  </a:cubicBezTo>
                  <a:cubicBezTo>
                    <a:pt x="406" y="1840"/>
                    <a:pt x="221" y="2043"/>
                    <a:pt x="19" y="2246"/>
                  </a:cubicBezTo>
                  <a:cubicBezTo>
                    <a:pt x="0" y="2264"/>
                    <a:pt x="0" y="2283"/>
                    <a:pt x="19" y="2320"/>
                  </a:cubicBezTo>
                  <a:lnTo>
                    <a:pt x="74" y="2320"/>
                  </a:lnTo>
                  <a:cubicBezTo>
                    <a:pt x="295" y="2117"/>
                    <a:pt x="498" y="1914"/>
                    <a:pt x="682" y="1693"/>
                  </a:cubicBezTo>
                  <a:cubicBezTo>
                    <a:pt x="756" y="1582"/>
                    <a:pt x="848" y="1471"/>
                    <a:pt x="848" y="1324"/>
                  </a:cubicBezTo>
                  <a:cubicBezTo>
                    <a:pt x="848" y="1269"/>
                    <a:pt x="830" y="1195"/>
                    <a:pt x="811" y="1158"/>
                  </a:cubicBezTo>
                  <a:cubicBezTo>
                    <a:pt x="738" y="973"/>
                    <a:pt x="314" y="181"/>
                    <a:pt x="185" y="15"/>
                  </a:cubicBezTo>
                  <a:cubicBezTo>
                    <a:pt x="185" y="5"/>
                    <a:pt x="17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5" name="Google Shape;3695;p61"/>
            <p:cNvSpPr/>
            <p:nvPr/>
          </p:nvSpPr>
          <p:spPr>
            <a:xfrm>
              <a:off x="1105275" y="3366775"/>
              <a:ext cx="16600" cy="11900"/>
            </a:xfrm>
            <a:custGeom>
              <a:avLst/>
              <a:gdLst/>
              <a:ahLst/>
              <a:cxnLst/>
              <a:rect l="l" t="t" r="r" b="b"/>
              <a:pathLst>
                <a:path w="664" h="476" extrusionOk="0">
                  <a:moveTo>
                    <a:pt x="627" y="1"/>
                  </a:moveTo>
                  <a:cubicBezTo>
                    <a:pt x="613" y="1"/>
                    <a:pt x="599" y="5"/>
                    <a:pt x="590" y="15"/>
                  </a:cubicBezTo>
                  <a:lnTo>
                    <a:pt x="19" y="383"/>
                  </a:lnTo>
                  <a:cubicBezTo>
                    <a:pt x="0" y="402"/>
                    <a:pt x="0" y="439"/>
                    <a:pt x="19" y="457"/>
                  </a:cubicBezTo>
                  <a:cubicBezTo>
                    <a:pt x="19" y="476"/>
                    <a:pt x="37" y="476"/>
                    <a:pt x="55" y="476"/>
                  </a:cubicBezTo>
                  <a:lnTo>
                    <a:pt x="74" y="476"/>
                  </a:lnTo>
                  <a:lnTo>
                    <a:pt x="646" y="88"/>
                  </a:lnTo>
                  <a:cubicBezTo>
                    <a:pt x="664" y="70"/>
                    <a:pt x="664" y="51"/>
                    <a:pt x="664" y="15"/>
                  </a:cubicBezTo>
                  <a:cubicBezTo>
                    <a:pt x="655" y="5"/>
                    <a:pt x="641" y="1"/>
                    <a:pt x="627" y="1"/>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6" name="Google Shape;3696;p61"/>
            <p:cNvSpPr/>
            <p:nvPr/>
          </p:nvSpPr>
          <p:spPr>
            <a:xfrm>
              <a:off x="974350" y="3390900"/>
              <a:ext cx="18450" cy="36175"/>
            </a:xfrm>
            <a:custGeom>
              <a:avLst/>
              <a:gdLst/>
              <a:ahLst/>
              <a:cxnLst/>
              <a:rect l="l" t="t" r="r" b="b"/>
              <a:pathLst>
                <a:path w="738" h="1447" extrusionOk="0">
                  <a:moveTo>
                    <a:pt x="415" y="1"/>
                  </a:moveTo>
                  <a:cubicBezTo>
                    <a:pt x="395" y="1"/>
                    <a:pt x="382" y="14"/>
                    <a:pt x="369" y="27"/>
                  </a:cubicBezTo>
                  <a:cubicBezTo>
                    <a:pt x="258" y="193"/>
                    <a:pt x="166" y="359"/>
                    <a:pt x="92" y="525"/>
                  </a:cubicBezTo>
                  <a:cubicBezTo>
                    <a:pt x="37" y="617"/>
                    <a:pt x="0" y="728"/>
                    <a:pt x="37" y="820"/>
                  </a:cubicBezTo>
                  <a:cubicBezTo>
                    <a:pt x="74" y="875"/>
                    <a:pt x="111" y="912"/>
                    <a:pt x="129" y="930"/>
                  </a:cubicBezTo>
                  <a:lnTo>
                    <a:pt x="664" y="1428"/>
                  </a:lnTo>
                  <a:cubicBezTo>
                    <a:pt x="664" y="1447"/>
                    <a:pt x="682" y="1447"/>
                    <a:pt x="682" y="1447"/>
                  </a:cubicBezTo>
                  <a:cubicBezTo>
                    <a:pt x="701" y="1447"/>
                    <a:pt x="719" y="1447"/>
                    <a:pt x="719" y="1428"/>
                  </a:cubicBezTo>
                  <a:cubicBezTo>
                    <a:pt x="738" y="1410"/>
                    <a:pt x="738" y="1373"/>
                    <a:pt x="719" y="1355"/>
                  </a:cubicBezTo>
                  <a:lnTo>
                    <a:pt x="203" y="857"/>
                  </a:lnTo>
                  <a:cubicBezTo>
                    <a:pt x="184" y="838"/>
                    <a:pt x="148" y="820"/>
                    <a:pt x="129" y="783"/>
                  </a:cubicBezTo>
                  <a:cubicBezTo>
                    <a:pt x="111" y="728"/>
                    <a:pt x="148" y="635"/>
                    <a:pt x="184" y="562"/>
                  </a:cubicBezTo>
                  <a:cubicBezTo>
                    <a:pt x="258" y="396"/>
                    <a:pt x="350" y="230"/>
                    <a:pt x="443" y="82"/>
                  </a:cubicBezTo>
                  <a:cubicBezTo>
                    <a:pt x="461" y="64"/>
                    <a:pt x="461" y="27"/>
                    <a:pt x="443" y="8"/>
                  </a:cubicBezTo>
                  <a:cubicBezTo>
                    <a:pt x="432" y="3"/>
                    <a:pt x="423" y="1"/>
                    <a:pt x="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09" name="Shape 3709"/>
        <p:cNvGrpSpPr/>
        <p:nvPr/>
      </p:nvGrpSpPr>
      <p:grpSpPr>
        <a:xfrm>
          <a:off x="0" y="0"/>
          <a:ext cx="0" cy="0"/>
          <a:chOff x="0" y="0"/>
          <a:chExt cx="0" cy="0"/>
        </a:xfrm>
      </p:grpSpPr>
      <p:sp>
        <p:nvSpPr>
          <p:cNvPr id="3" name="Google Shape;3710;p63"/>
          <p:cNvSpPr txBox="1"/>
          <p:nvPr>
            <p:ph type="title" idx="15"/>
          </p:nvPr>
        </p:nvSpPr>
        <p:spPr>
          <a:xfrm>
            <a:off x="713225" y="539500"/>
            <a:ext cx="7680300" cy="57270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US">
                <a:solidFill>
                  <a:schemeClr val="bg1"/>
                </a:solidFill>
                <a:sym typeface="+mn-ea"/>
              </a:rPr>
              <a:t>NodeManager (NM):</a:t>
            </a:r>
            <a:endParaRPr lang="en-US" altLang="en-GB" b="1">
              <a:latin typeface="Space Grotesk"/>
              <a:ea typeface="Space Grotesk"/>
              <a:cs typeface="Space Grotesk"/>
              <a:sym typeface="Space Grotesk"/>
            </a:endParaRPr>
          </a:p>
        </p:txBody>
      </p:sp>
      <p:sp>
        <p:nvSpPr>
          <p:cNvPr id="4" name="Text Box 3"/>
          <p:cNvSpPr txBox="1"/>
          <p:nvPr/>
        </p:nvSpPr>
        <p:spPr>
          <a:xfrm>
            <a:off x="788670" y="1203960"/>
            <a:ext cx="7527925" cy="1245235"/>
          </a:xfrm>
          <a:prstGeom prst="rect">
            <a:avLst/>
          </a:prstGeom>
          <a:noFill/>
        </p:spPr>
        <p:txBody>
          <a:bodyPr wrap="square" rtlCol="0">
            <a:spAutoFit/>
          </a:bodyPr>
          <a:p>
            <a:pPr indent="457200"/>
            <a:r>
              <a:rPr lang="en-US" sz="1500">
                <a:solidFill>
                  <a:schemeClr val="bg1"/>
                </a:solidFill>
              </a:rPr>
              <a:t>- NodeManager là thành phần chạy trên mỗi nút máy chủ trong cụm Hadoop.</a:t>
            </a:r>
            <a:endParaRPr lang="en-US" sz="1500">
              <a:solidFill>
                <a:schemeClr val="bg1"/>
              </a:solidFill>
            </a:endParaRPr>
          </a:p>
          <a:p>
            <a:pPr indent="457200"/>
            <a:r>
              <a:rPr lang="en-US" sz="1500">
                <a:solidFill>
                  <a:schemeClr val="bg1"/>
                </a:solidFill>
              </a:rPr>
              <a:t>- Nhiệm vụ chính của NodeManager là quản lý tài nguyên cục bộ trên nút đó, bao gồm CPU, bộ nhớ, và dung lượng đĩa.</a:t>
            </a:r>
            <a:endParaRPr lang="en-US" sz="1500">
              <a:solidFill>
                <a:schemeClr val="bg1"/>
              </a:solidFill>
            </a:endParaRPr>
          </a:p>
          <a:p>
            <a:pPr indent="457200"/>
            <a:r>
              <a:rPr lang="en-US" sz="1500">
                <a:solidFill>
                  <a:schemeClr val="bg1"/>
                </a:solidFill>
              </a:rPr>
              <a:t>- NodeManager cung cấp thông tin về tình trạng tài nguyên cục bộ cho ResourceManager và thực thi các container cho các ứng dụng.</a:t>
            </a:r>
            <a:endParaRPr lang="en-US" sz="150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709" name="Shape 3709"/>
        <p:cNvGrpSpPr/>
        <p:nvPr/>
      </p:nvGrpSpPr>
      <p:grpSpPr>
        <a:xfrm>
          <a:off x="0" y="0"/>
          <a:ext cx="0" cy="0"/>
          <a:chOff x="0" y="0"/>
          <a:chExt cx="0" cy="0"/>
        </a:xfrm>
      </p:grpSpPr>
      <p:sp>
        <p:nvSpPr>
          <p:cNvPr id="3" name="Google Shape;3710;p63"/>
          <p:cNvSpPr txBox="1"/>
          <p:nvPr>
            <p:ph type="title" idx="15"/>
          </p:nvPr>
        </p:nvSpPr>
        <p:spPr>
          <a:xfrm>
            <a:off x="713225" y="539500"/>
            <a:ext cx="7680300" cy="57270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US">
                <a:solidFill>
                  <a:schemeClr val="bg1"/>
                </a:solidFill>
                <a:sym typeface="+mn-ea"/>
              </a:rPr>
              <a:t>ApplicationMaster (AM):</a:t>
            </a:r>
            <a:endParaRPr lang="en-US" altLang="en-GB" b="1">
              <a:latin typeface="Space Grotesk"/>
              <a:ea typeface="Space Grotesk"/>
              <a:cs typeface="Space Grotesk"/>
              <a:sym typeface="Space Grotesk"/>
            </a:endParaRPr>
          </a:p>
        </p:txBody>
      </p:sp>
      <p:sp>
        <p:nvSpPr>
          <p:cNvPr id="4" name="Text Box 3"/>
          <p:cNvSpPr txBox="1"/>
          <p:nvPr/>
        </p:nvSpPr>
        <p:spPr>
          <a:xfrm>
            <a:off x="788670" y="1203960"/>
            <a:ext cx="7527925" cy="1706880"/>
          </a:xfrm>
          <a:prstGeom prst="rect">
            <a:avLst/>
          </a:prstGeom>
          <a:noFill/>
        </p:spPr>
        <p:txBody>
          <a:bodyPr wrap="square" rtlCol="0">
            <a:spAutoFit/>
          </a:bodyPr>
          <a:p>
            <a:pPr indent="457200"/>
            <a:r>
              <a:rPr lang="en-US" sz="1500">
                <a:solidFill>
                  <a:schemeClr val="bg1"/>
                </a:solidFill>
              </a:rPr>
              <a:t>- Mỗi ứng dụng chạy trên YARN có một ApplicationMaster riêng.</a:t>
            </a:r>
            <a:endParaRPr lang="en-US" sz="1500">
              <a:solidFill>
                <a:schemeClr val="bg1"/>
              </a:solidFill>
            </a:endParaRPr>
          </a:p>
          <a:p>
            <a:pPr indent="457200"/>
            <a:r>
              <a:rPr lang="en-US" sz="1500">
                <a:solidFill>
                  <a:schemeClr val="bg1"/>
                </a:solidFill>
              </a:rPr>
              <a:t>- ApplicationMaster là một quá trình chạy bên trong một container trên cùng một nút máy chủ với NodeManager.</a:t>
            </a:r>
            <a:endParaRPr lang="en-US" sz="1500">
              <a:solidFill>
                <a:schemeClr val="bg1"/>
              </a:solidFill>
            </a:endParaRPr>
          </a:p>
          <a:p>
            <a:pPr indent="457200"/>
            <a:r>
              <a:rPr lang="en-US" sz="1500">
                <a:solidFill>
                  <a:schemeClr val="bg1"/>
                </a:solidFill>
              </a:rPr>
              <a:t>- Nhiệm vụ của ApplicationMaster là quản lý việc chạy và cấp phát tài nguyên cho ứng dụng của nó.</a:t>
            </a:r>
            <a:endParaRPr lang="en-US" sz="1500">
              <a:solidFill>
                <a:schemeClr val="bg1"/>
              </a:solidFill>
            </a:endParaRPr>
          </a:p>
          <a:p>
            <a:pPr indent="457200"/>
            <a:r>
              <a:rPr lang="en-US" sz="1500">
                <a:solidFill>
                  <a:schemeClr val="bg1"/>
                </a:solidFill>
              </a:rPr>
              <a:t>- ApplicationMaster liên lạc với ResourceManager để yêu cầu tài nguyên và báo cáo trạng thái của ứng dụng.</a:t>
            </a:r>
            <a:endParaRPr lang="en-US" sz="15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709" name="Shape 3709"/>
        <p:cNvGrpSpPr/>
        <p:nvPr/>
      </p:nvGrpSpPr>
      <p:grpSpPr>
        <a:xfrm>
          <a:off x="0" y="0"/>
          <a:ext cx="0" cy="0"/>
          <a:chOff x="0" y="0"/>
          <a:chExt cx="0" cy="0"/>
        </a:xfrm>
      </p:grpSpPr>
      <p:sp>
        <p:nvSpPr>
          <p:cNvPr id="3" name="Google Shape;3710;p63"/>
          <p:cNvSpPr txBox="1"/>
          <p:nvPr>
            <p:ph type="title" idx="15"/>
          </p:nvPr>
        </p:nvSpPr>
        <p:spPr>
          <a:xfrm>
            <a:off x="713225" y="539500"/>
            <a:ext cx="7680300" cy="57270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US">
                <a:solidFill>
                  <a:schemeClr val="bg1"/>
                </a:solidFill>
                <a:sym typeface="+mn-ea"/>
              </a:rPr>
              <a:t>Container:</a:t>
            </a:r>
            <a:endParaRPr lang="en-US" altLang="en-GB" b="1">
              <a:latin typeface="Space Grotesk"/>
              <a:ea typeface="Space Grotesk"/>
              <a:cs typeface="Space Grotesk"/>
              <a:sym typeface="Space Grotesk"/>
            </a:endParaRPr>
          </a:p>
        </p:txBody>
      </p:sp>
      <p:sp>
        <p:nvSpPr>
          <p:cNvPr id="4" name="Text Box 3"/>
          <p:cNvSpPr txBox="1"/>
          <p:nvPr/>
        </p:nvSpPr>
        <p:spPr>
          <a:xfrm>
            <a:off x="788670" y="1203960"/>
            <a:ext cx="7527925" cy="1476375"/>
          </a:xfrm>
          <a:prstGeom prst="rect">
            <a:avLst/>
          </a:prstGeom>
          <a:noFill/>
        </p:spPr>
        <p:txBody>
          <a:bodyPr wrap="square" rtlCol="0">
            <a:spAutoFit/>
          </a:bodyPr>
          <a:p>
            <a:pPr indent="457200"/>
            <a:r>
              <a:rPr lang="en-US" sz="1500">
                <a:solidFill>
                  <a:schemeClr val="bg1"/>
                </a:solidFill>
              </a:rPr>
              <a:t>- Container là một đơn vị tài nguyên nhỏ nhất trong YARN và đại diện cho một phần của ứng dụng.</a:t>
            </a:r>
            <a:endParaRPr lang="en-US" sz="1500">
              <a:solidFill>
                <a:schemeClr val="bg1"/>
              </a:solidFill>
            </a:endParaRPr>
          </a:p>
          <a:p>
            <a:pPr indent="457200"/>
            <a:r>
              <a:rPr lang="en-US" sz="1500">
                <a:solidFill>
                  <a:schemeClr val="bg1"/>
                </a:solidFill>
              </a:rPr>
              <a:t>- ResourceManager cấp phát các container cho ứng dụng để chạy trên các NodeManager.</a:t>
            </a:r>
            <a:endParaRPr lang="en-US" sz="1500">
              <a:solidFill>
                <a:schemeClr val="bg1"/>
              </a:solidFill>
            </a:endParaRPr>
          </a:p>
          <a:p>
            <a:pPr indent="457200"/>
            <a:r>
              <a:rPr lang="en-US" sz="1500">
                <a:solidFill>
                  <a:schemeClr val="bg1"/>
                </a:solidFill>
              </a:rPr>
              <a:t>- Mỗi container chứa thông tin về cần bao nhiêu CPU, bộ nhớ và các yêu cầu tài nguyên khác cho phần ứng dụng của nó.</a:t>
            </a:r>
            <a:endParaRPr lang="en-US" sz="150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709" name="Shape 3709"/>
        <p:cNvGrpSpPr/>
        <p:nvPr/>
      </p:nvGrpSpPr>
      <p:grpSpPr>
        <a:xfrm>
          <a:off x="0" y="0"/>
          <a:ext cx="0" cy="0"/>
          <a:chOff x="0" y="0"/>
          <a:chExt cx="0" cy="0"/>
        </a:xfrm>
      </p:grpSpPr>
      <p:sp>
        <p:nvSpPr>
          <p:cNvPr id="3" name="Google Shape;3710;p63"/>
          <p:cNvSpPr txBox="1"/>
          <p:nvPr>
            <p:ph type="title" idx="15"/>
          </p:nvPr>
        </p:nvSpPr>
        <p:spPr>
          <a:xfrm>
            <a:off x="713225" y="539500"/>
            <a:ext cx="7680300" cy="57270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US">
                <a:solidFill>
                  <a:schemeClr val="bg1"/>
                </a:solidFill>
                <a:sym typeface="+mn-ea"/>
              </a:rPr>
              <a:t>Bài toán :</a:t>
            </a:r>
            <a:endParaRPr lang="en-US" altLang="en-GB" b="1">
              <a:latin typeface="Space Grotesk"/>
              <a:ea typeface="Space Grotesk"/>
              <a:cs typeface="Space Grotesk"/>
              <a:sym typeface="Space Grotesk"/>
            </a:endParaRPr>
          </a:p>
        </p:txBody>
      </p:sp>
      <p:sp>
        <p:nvSpPr>
          <p:cNvPr id="4" name="Text Box 3"/>
          <p:cNvSpPr txBox="1"/>
          <p:nvPr/>
        </p:nvSpPr>
        <p:spPr>
          <a:xfrm>
            <a:off x="788670" y="1203960"/>
            <a:ext cx="7527925" cy="3322955"/>
          </a:xfrm>
          <a:prstGeom prst="rect">
            <a:avLst/>
          </a:prstGeom>
          <a:noFill/>
        </p:spPr>
        <p:txBody>
          <a:bodyPr wrap="square" rtlCol="0">
            <a:spAutoFit/>
          </a:bodyPr>
          <a:p>
            <a:pPr indent="457200"/>
            <a:r>
              <a:rPr lang="en-US" sz="1500">
                <a:solidFill>
                  <a:schemeClr val="bg1"/>
                </a:solidFill>
              </a:rPr>
              <a:t>giả sử có 2 ứng dụng phân tán là app1 và app2 trong cụm hadoop cần tính toán các phép toán cơ bản, hãy trình bày cách YARN quản lý tài nguyên phân phối cho các ứng dụng</a:t>
            </a:r>
            <a:endParaRPr lang="en-US" sz="1500">
              <a:solidFill>
                <a:schemeClr val="bg1"/>
              </a:solidFill>
            </a:endParaRPr>
          </a:p>
          <a:p>
            <a:pPr indent="457200"/>
            <a:r>
              <a:rPr lang="en-US" sz="1500">
                <a:solidFill>
                  <a:schemeClr val="bg1"/>
                </a:solidFill>
              </a:rPr>
              <a:t>Bước 1: Đăng ký ứng dụng</a:t>
            </a:r>
            <a:endParaRPr lang="en-US" sz="1500">
              <a:solidFill>
                <a:schemeClr val="bg1"/>
              </a:solidFill>
            </a:endParaRPr>
          </a:p>
          <a:p>
            <a:pPr marL="457200" lvl="1" indent="457200"/>
            <a:r>
              <a:rPr lang="en-US" sz="1500">
                <a:solidFill>
                  <a:schemeClr val="bg1"/>
                </a:solidFill>
              </a:rPr>
              <a:t>- App1 và App2 cần đăng kí với RM yêu cầu tài nguyên để chạy, bao gồm các thông tin về số lượng tài nguyên cần và ưu tiên của nó</a:t>
            </a:r>
            <a:br>
              <a:rPr lang="en-US" sz="1500">
                <a:solidFill>
                  <a:schemeClr val="bg1"/>
                </a:solidFill>
              </a:rPr>
            </a:br>
            <a:r>
              <a:rPr lang="en-US" sz="1500">
                <a:solidFill>
                  <a:schemeClr val="bg1"/>
                </a:solidFill>
              </a:rPr>
              <a:t>Bước 2: RM Quản Lý Tài Nguyên</a:t>
            </a:r>
            <a:endParaRPr lang="en-US" sz="1500">
              <a:solidFill>
                <a:schemeClr val="bg1"/>
              </a:solidFill>
            </a:endParaRPr>
          </a:p>
          <a:p>
            <a:pPr marL="457200" lvl="1" indent="457200"/>
            <a:r>
              <a:rPr lang="en-US" sz="1500">
                <a:solidFill>
                  <a:schemeClr val="bg1"/>
                </a:solidFill>
              </a:rPr>
              <a:t>- RM nhận yêu cầu từ các app và quản lý tài nguyên toàn bộ cụm. RM theo dõi tài nguyên trống và xác định nơi cấp tài nguyên cho các app</a:t>
            </a:r>
            <a:br>
              <a:rPr lang="en-US" sz="1500">
                <a:solidFill>
                  <a:schemeClr val="bg1"/>
                </a:solidFill>
              </a:rPr>
            </a:br>
            <a:r>
              <a:rPr lang="en-US" sz="1500">
                <a:solidFill>
                  <a:schemeClr val="bg1"/>
                </a:solidFill>
              </a:rPr>
              <a:t>Bước 3: Cấp phát tài nguyên</a:t>
            </a:r>
            <a:br>
              <a:rPr lang="en-US" sz="1500">
                <a:solidFill>
                  <a:schemeClr val="bg1"/>
                </a:solidFill>
              </a:rPr>
            </a:br>
            <a:r>
              <a:rPr lang="en-US" sz="1500">
                <a:solidFill>
                  <a:schemeClr val="bg1"/>
                </a:solidFill>
              </a:rPr>
              <a:t>	- RM cấp phát tai nguyên cho từng app dựa trên yêu cầu và ưu tiên của chúng</a:t>
            </a:r>
            <a:endParaRPr lang="en-US" sz="1500">
              <a:solidFill>
                <a:schemeClr val="bg1"/>
              </a:solidFill>
            </a:endParaRPr>
          </a:p>
          <a:p>
            <a:pPr marL="457200" lvl="1" indent="457200"/>
            <a:r>
              <a:rPr lang="en-US" sz="1500">
                <a:solidFill>
                  <a:schemeClr val="bg1"/>
                </a:solidFill>
              </a:rPr>
              <a:t>- các app sẽ nhận được các container chứa tài nguyên (CPU,bộ nhớ) để thực thi các phần của nó. </a:t>
            </a:r>
            <a:endParaRPr lang="en-US" sz="150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709" name="Shape 3709"/>
        <p:cNvGrpSpPr/>
        <p:nvPr/>
      </p:nvGrpSpPr>
      <p:grpSpPr>
        <a:xfrm>
          <a:off x="0" y="0"/>
          <a:ext cx="0" cy="0"/>
          <a:chOff x="0" y="0"/>
          <a:chExt cx="0" cy="0"/>
        </a:xfrm>
      </p:grpSpPr>
      <p:sp>
        <p:nvSpPr>
          <p:cNvPr id="3" name="Google Shape;3710;p63"/>
          <p:cNvSpPr txBox="1"/>
          <p:nvPr>
            <p:ph type="title" idx="15"/>
          </p:nvPr>
        </p:nvSpPr>
        <p:spPr>
          <a:xfrm>
            <a:off x="713225" y="539500"/>
            <a:ext cx="7680300" cy="57270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US">
                <a:solidFill>
                  <a:schemeClr val="bg1"/>
                </a:solidFill>
                <a:sym typeface="+mn-ea"/>
              </a:rPr>
              <a:t>Bài toán :</a:t>
            </a:r>
            <a:endParaRPr lang="en-US" altLang="en-GB" b="1">
              <a:latin typeface="Space Grotesk"/>
              <a:ea typeface="Space Grotesk"/>
              <a:cs typeface="Space Grotesk"/>
              <a:sym typeface="Space Grotesk"/>
            </a:endParaRPr>
          </a:p>
        </p:txBody>
      </p:sp>
      <p:sp>
        <p:nvSpPr>
          <p:cNvPr id="4" name="Text Box 3"/>
          <p:cNvSpPr txBox="1"/>
          <p:nvPr/>
        </p:nvSpPr>
        <p:spPr>
          <a:xfrm>
            <a:off x="788670" y="1203960"/>
            <a:ext cx="7527925" cy="2861310"/>
          </a:xfrm>
          <a:prstGeom prst="rect">
            <a:avLst/>
          </a:prstGeom>
          <a:noFill/>
        </p:spPr>
        <p:txBody>
          <a:bodyPr wrap="square" rtlCol="0">
            <a:spAutoFit/>
          </a:bodyPr>
          <a:p>
            <a:pPr indent="457200"/>
            <a:r>
              <a:rPr lang="en-US" sz="1500">
                <a:solidFill>
                  <a:schemeClr val="bg1"/>
                </a:solidFill>
              </a:rPr>
              <a:t>Bước 4: Quá trình thực thi ứng dụng</a:t>
            </a:r>
            <a:endParaRPr lang="en-US" sz="1500">
              <a:solidFill>
                <a:schemeClr val="bg1"/>
              </a:solidFill>
            </a:endParaRPr>
          </a:p>
          <a:p>
            <a:pPr marL="457200" lvl="1" indent="457200"/>
            <a:r>
              <a:rPr lang="en-US" sz="1500">
                <a:solidFill>
                  <a:schemeClr val="bg1"/>
                </a:solidFill>
              </a:rPr>
              <a:t>- Các app sử dụng các container được cấp phát để thực hiện các phần của nó</a:t>
            </a:r>
            <a:endParaRPr lang="en-US" sz="1500">
              <a:solidFill>
                <a:schemeClr val="bg1"/>
              </a:solidFill>
            </a:endParaRPr>
          </a:p>
          <a:p>
            <a:pPr marL="457200" lvl="1" indent="457200"/>
            <a:r>
              <a:rPr lang="en-US" sz="1500">
                <a:solidFill>
                  <a:schemeClr val="bg1"/>
                </a:solidFill>
              </a:rPr>
              <a:t>- Mỗi container chạy một phần cụ thể của ứng dụng (VD: một tác vụ MAp hoặc Reduce trong MapReduce)</a:t>
            </a:r>
            <a:br>
              <a:rPr lang="en-US" sz="1500">
                <a:solidFill>
                  <a:schemeClr val="bg1"/>
                </a:solidFill>
              </a:rPr>
            </a:br>
            <a:r>
              <a:rPr lang="en-US" sz="1500">
                <a:solidFill>
                  <a:schemeClr val="bg1"/>
                </a:solidFill>
              </a:rPr>
              <a:t>Bước 5: Giám sát và quản lý tài nguyên</a:t>
            </a:r>
            <a:endParaRPr lang="en-US" sz="1500">
              <a:solidFill>
                <a:schemeClr val="bg1"/>
              </a:solidFill>
            </a:endParaRPr>
          </a:p>
          <a:p>
            <a:pPr marL="457200" lvl="1" indent="457200"/>
            <a:r>
              <a:rPr lang="en-US" sz="1500">
                <a:solidFill>
                  <a:schemeClr val="bg1"/>
                </a:solidFill>
              </a:rPr>
              <a:t>- RM và NM liên tục giám sát tài nguyên và trạng của các container trên cụm</a:t>
            </a:r>
            <a:endParaRPr lang="en-US" sz="1500">
              <a:solidFill>
                <a:schemeClr val="bg1"/>
              </a:solidFill>
            </a:endParaRPr>
          </a:p>
          <a:p>
            <a:pPr marL="457200" lvl="1" indent="457200"/>
            <a:r>
              <a:rPr lang="en-US" sz="1500">
                <a:solidFill>
                  <a:schemeClr val="bg1"/>
                </a:solidFill>
              </a:rPr>
              <a:t>- RM có thể tái cấp phat tài nguyên nếu cần thiết, vd trường hợp có 1 container bị lỗi</a:t>
            </a:r>
            <a:br>
              <a:rPr lang="en-US" sz="1500">
                <a:solidFill>
                  <a:schemeClr val="bg1"/>
                </a:solidFill>
              </a:rPr>
            </a:br>
            <a:r>
              <a:rPr lang="en-US" sz="1500">
                <a:solidFill>
                  <a:schemeClr val="bg1"/>
                </a:solidFill>
              </a:rPr>
              <a:t>Bước 6: Hoàn thành và giải phóng tài nguyên</a:t>
            </a:r>
            <a:endParaRPr lang="en-US" sz="1500">
              <a:solidFill>
                <a:schemeClr val="bg1"/>
              </a:solidFill>
            </a:endParaRPr>
          </a:p>
          <a:p>
            <a:pPr marL="457200" lvl="1" indent="457200"/>
            <a:r>
              <a:rPr lang="en-US" sz="1500">
                <a:solidFill>
                  <a:schemeClr val="bg1"/>
                </a:solidFill>
              </a:rPr>
              <a:t>Khi ứng dụng hoàn thành, RM giải phóng tai nguyên đã cấp phát cho nó</a:t>
            </a:r>
            <a:endParaRPr lang="en-US" sz="150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7348" name="Shape 17348"/>
        <p:cNvGrpSpPr/>
        <p:nvPr/>
      </p:nvGrpSpPr>
      <p:grpSpPr>
        <a:xfrm>
          <a:off x="0" y="0"/>
          <a:ext cx="0" cy="0"/>
          <a:chOff x="0" y="0"/>
          <a:chExt cx="0" cy="0"/>
        </a:xfrm>
      </p:grpSpPr>
      <p:sp>
        <p:nvSpPr>
          <p:cNvPr id="2" name="Text Box 1"/>
          <p:cNvSpPr txBox="1"/>
          <p:nvPr/>
        </p:nvSpPr>
        <p:spPr>
          <a:xfrm>
            <a:off x="2747645" y="2139315"/>
            <a:ext cx="3648710" cy="922020"/>
          </a:xfrm>
          <a:prstGeom prst="rect">
            <a:avLst/>
          </a:prstGeom>
          <a:noFill/>
        </p:spPr>
        <p:txBody>
          <a:bodyPr wrap="square" rtlCol="0">
            <a:spAutoFit/>
          </a:bodyPr>
          <a:p>
            <a:pPr algn="ctr"/>
            <a:r>
              <a:rPr lang="en-US" sz="1800">
                <a:solidFill>
                  <a:schemeClr val="bg1"/>
                </a:solidFill>
              </a:rPr>
              <a:t>Kết Thúc ! </a:t>
            </a:r>
            <a:br>
              <a:rPr lang="en-US" sz="1800">
                <a:solidFill>
                  <a:schemeClr val="bg1"/>
                </a:solidFill>
              </a:rPr>
            </a:br>
            <a:r>
              <a:rPr lang="en-US" sz="1800">
                <a:solidFill>
                  <a:schemeClr val="bg1"/>
                </a:solidFill>
              </a:rPr>
              <a:t>Cảm ơn thầy và các bạn đã lắng nghe</a:t>
            </a:r>
            <a:endParaRPr lang="en-US" sz="18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00" name="Shape 3700"/>
        <p:cNvGrpSpPr/>
        <p:nvPr/>
      </p:nvGrpSpPr>
      <p:grpSpPr>
        <a:xfrm>
          <a:off x="0" y="0"/>
          <a:ext cx="0" cy="0"/>
          <a:chOff x="0" y="0"/>
          <a:chExt cx="0" cy="0"/>
        </a:xfrm>
      </p:grpSpPr>
      <p:sp>
        <p:nvSpPr>
          <p:cNvPr id="3701" name="Google Shape;3701;p62"/>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b="1"/>
              <a:t>Khái niệm về HDFS</a:t>
            </a:r>
            <a:endParaRPr lang="en-US" altLang="en-GB" b="1"/>
          </a:p>
        </p:txBody>
      </p:sp>
      <p:sp>
        <p:nvSpPr>
          <p:cNvPr id="3" name="Text Placeholder 2"/>
          <p:cNvSpPr/>
          <p:nvPr>
            <p:ph type="body" idx="1"/>
          </p:nvPr>
        </p:nvSpPr>
        <p:spPr>
          <a:xfrm>
            <a:off x="684015" y="1059800"/>
            <a:ext cx="7717500" cy="461700"/>
          </a:xfrm>
        </p:spPr>
        <p:txBody>
          <a:bodyPr/>
          <a:p>
            <a:r>
              <a:rPr lang="en-US"/>
              <a:t>( và một số khái niệm liên quan )</a:t>
            </a:r>
            <a:endParaRPr lang="en-US"/>
          </a:p>
        </p:txBody>
      </p:sp>
      <p:sp>
        <p:nvSpPr>
          <p:cNvPr id="2" name="Text Box 1"/>
          <p:cNvSpPr txBox="1"/>
          <p:nvPr/>
        </p:nvSpPr>
        <p:spPr>
          <a:xfrm>
            <a:off x="407670" y="1559560"/>
            <a:ext cx="8268970" cy="909320"/>
          </a:xfrm>
          <a:prstGeom prst="rect">
            <a:avLst/>
          </a:prstGeom>
          <a:noFill/>
        </p:spPr>
        <p:txBody>
          <a:bodyPr wrap="square" rtlCol="0">
            <a:noAutofit/>
          </a:bodyPr>
          <a:p>
            <a:pPr algn="l"/>
            <a:r>
              <a:rPr lang="en-US">
                <a:solidFill>
                  <a:schemeClr val="bg1"/>
                </a:solidFill>
              </a:rPr>
              <a:t>-  Hệ thống tệp phân tán Hadoop (HDFS - Hadoop Distributed File System) là một thành phần quan trọng trong hệ sinh thái Hadoop và được thiết kế để lưu trữ và quản lý dữ liệu lớn trên một cụm máy tính phân tán. </a:t>
            </a:r>
            <a:endParaRPr lang="en-US">
              <a:solidFill>
                <a:schemeClr val="bg1"/>
              </a:solidFill>
            </a:endParaRPr>
          </a:p>
          <a:p>
            <a:pPr algn="l"/>
            <a:r>
              <a:rPr lang="en-US">
                <a:solidFill>
                  <a:schemeClr val="bg1"/>
                </a:solidFill>
              </a:rPr>
              <a:t> </a:t>
            </a:r>
            <a:endParaRPr lang="en-US">
              <a:solidFill>
                <a:schemeClr val="bg1"/>
              </a:solidFill>
            </a:endParaRPr>
          </a:p>
        </p:txBody>
      </p:sp>
      <p:sp>
        <p:nvSpPr>
          <p:cNvPr id="4" name="Text Box 3"/>
          <p:cNvSpPr txBox="1"/>
          <p:nvPr/>
        </p:nvSpPr>
        <p:spPr>
          <a:xfrm>
            <a:off x="395605" y="2355850"/>
            <a:ext cx="7917815" cy="306705"/>
          </a:xfrm>
          <a:prstGeom prst="rect">
            <a:avLst/>
          </a:prstGeom>
          <a:noFill/>
        </p:spPr>
        <p:txBody>
          <a:bodyPr wrap="square" rtlCol="0">
            <a:spAutoFit/>
          </a:bodyPr>
          <a:p>
            <a:r>
              <a:rPr lang="en-US">
                <a:solidFill>
                  <a:schemeClr val="bg1"/>
                </a:solidFill>
              </a:rPr>
              <a:t>- Hệ thống thông tin phân tán HDFS là một trong hai kiến trúc lõi của Hadoop </a:t>
            </a:r>
            <a:endParaRPr lang="en-US">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09" name="Shape 3709"/>
        <p:cNvGrpSpPr/>
        <p:nvPr/>
      </p:nvGrpSpPr>
      <p:grpSpPr>
        <a:xfrm>
          <a:off x="0" y="0"/>
          <a:ext cx="0" cy="0"/>
          <a:chOff x="0" y="0"/>
          <a:chExt cx="0" cy="0"/>
        </a:xfrm>
      </p:grpSpPr>
      <p:sp>
        <p:nvSpPr>
          <p:cNvPr id="3710" name="Google Shape;3710;p63"/>
          <p:cNvSpPr txBox="1"/>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b="1">
                <a:latin typeface="Space Grotesk"/>
                <a:ea typeface="Space Grotesk"/>
                <a:cs typeface="Space Grotesk"/>
                <a:sym typeface="Space Grotesk"/>
              </a:rPr>
              <a:t>Kiến trúc của HDFS:</a:t>
            </a:r>
            <a:endParaRPr lang="en-US" altLang="en-GB" b="1">
              <a:latin typeface="Space Grotesk"/>
              <a:ea typeface="Space Grotesk"/>
              <a:cs typeface="Space Grotesk"/>
              <a:sym typeface="Space Grotesk"/>
            </a:endParaRPr>
          </a:p>
        </p:txBody>
      </p:sp>
      <p:sp>
        <p:nvSpPr>
          <p:cNvPr id="12" name="Text Box 11"/>
          <p:cNvSpPr txBox="1"/>
          <p:nvPr/>
        </p:nvSpPr>
        <p:spPr>
          <a:xfrm>
            <a:off x="788670" y="1203960"/>
            <a:ext cx="7527925" cy="2753360"/>
          </a:xfrm>
          <a:prstGeom prst="rect">
            <a:avLst/>
          </a:prstGeom>
          <a:noFill/>
        </p:spPr>
        <p:txBody>
          <a:bodyPr wrap="square" rtlCol="0">
            <a:spAutoFit/>
          </a:bodyPr>
          <a:p>
            <a:r>
              <a:rPr lang="en-US" sz="1600" b="1" u="sng">
                <a:solidFill>
                  <a:schemeClr val="bg1"/>
                </a:solidFill>
              </a:rPr>
              <a:t>HDFS Hoạt động dưới mô hình kiến trúc master-slave, bao gồm: </a:t>
            </a:r>
            <a:endParaRPr lang="en-US" sz="1600" b="1" u="sng">
              <a:solidFill>
                <a:schemeClr val="bg1"/>
              </a:solidFill>
            </a:endParaRPr>
          </a:p>
          <a:p>
            <a:pPr indent="457200"/>
            <a:endParaRPr lang="en-US" b="1">
              <a:solidFill>
                <a:schemeClr val="bg1"/>
              </a:solidFill>
            </a:endParaRPr>
          </a:p>
          <a:p>
            <a:pPr indent="457200"/>
            <a:r>
              <a:rPr lang="en-US" b="1">
                <a:solidFill>
                  <a:schemeClr val="bg1"/>
                </a:solidFill>
              </a:rPr>
              <a:t>-</a:t>
            </a:r>
            <a:r>
              <a:rPr lang="en-US" sz="1500" b="1">
                <a:solidFill>
                  <a:schemeClr val="bg1"/>
                </a:solidFill>
              </a:rPr>
              <a:t> NameNode( Master ) :</a:t>
            </a:r>
            <a:endParaRPr lang="en-US" sz="1500" b="1">
              <a:solidFill>
                <a:schemeClr val="bg1"/>
              </a:solidFill>
            </a:endParaRPr>
          </a:p>
          <a:p>
            <a:pPr marL="457200" lvl="1" indent="457200"/>
            <a:r>
              <a:rPr lang="en-US">
                <a:solidFill>
                  <a:schemeClr val="bg1"/>
                </a:solidFill>
              </a:rPr>
              <a:t>+ Node này không chứa dữ liệu thực tế</a:t>
            </a:r>
            <a:endParaRPr lang="en-US">
              <a:solidFill>
                <a:schemeClr val="bg1"/>
              </a:solidFill>
            </a:endParaRPr>
          </a:p>
          <a:p>
            <a:pPr marL="457200" lvl="1" indent="457200"/>
            <a:r>
              <a:rPr lang="en-US">
                <a:solidFill>
                  <a:schemeClr val="bg1"/>
                </a:solidFill>
              </a:rPr>
              <a:t>+ Lưu trữ siêu dữ liệu (metadata) về tất cả các tệp và thư mục trong hệ thống.</a:t>
            </a:r>
            <a:endParaRPr lang="en-US">
              <a:solidFill>
                <a:schemeClr val="bg1"/>
              </a:solidFill>
            </a:endParaRPr>
          </a:p>
          <a:p>
            <a:pPr marL="457200" lvl="1" indent="457200"/>
            <a:r>
              <a:rPr lang="en-US">
                <a:solidFill>
                  <a:schemeClr val="bg1"/>
                </a:solidFill>
              </a:rPr>
              <a:t>+ Hạn chế về số lượng và kích thước của các tệp.</a:t>
            </a:r>
            <a:endParaRPr lang="en-US">
              <a:solidFill>
                <a:schemeClr val="bg1"/>
              </a:solidFill>
            </a:endParaRPr>
          </a:p>
          <a:p>
            <a:pPr marL="457200" lvl="1" indent="457200"/>
            <a:br>
              <a:rPr lang="en-US" sz="1500" b="1">
                <a:solidFill>
                  <a:schemeClr val="bg1"/>
                </a:solidFill>
              </a:rPr>
            </a:br>
            <a:r>
              <a:rPr lang="en-US" sz="1500" b="1">
                <a:solidFill>
                  <a:schemeClr val="bg1"/>
                </a:solidFill>
              </a:rPr>
              <a:t>- DataNode ( Slave):</a:t>
            </a:r>
            <a:endParaRPr lang="en-US" sz="1500" b="1">
              <a:solidFill>
                <a:schemeClr val="bg1"/>
              </a:solidFill>
            </a:endParaRPr>
          </a:p>
          <a:p>
            <a:pPr marL="457200" lvl="1" indent="457200"/>
            <a:r>
              <a:rPr lang="en-US">
                <a:solidFill>
                  <a:schemeClr val="bg1"/>
                </a:solidFill>
              </a:rPr>
              <a:t>+ Lưu trữ dữ liệu thực tế (data blocks).</a:t>
            </a:r>
            <a:endParaRPr lang="en-US">
              <a:solidFill>
                <a:schemeClr val="bg1"/>
              </a:solidFill>
            </a:endParaRPr>
          </a:p>
          <a:p>
            <a:pPr marL="457200" lvl="1" indent="457200"/>
            <a:r>
              <a:rPr lang="en-US">
                <a:solidFill>
                  <a:schemeClr val="bg1"/>
                </a:solidFill>
              </a:rPr>
              <a:t>+ Chịu trách nhiệm sao lưu và phục hồi dữ liệu.</a:t>
            </a:r>
            <a:endParaRPr lang="en-US">
              <a:solidFill>
                <a:schemeClr val="bg1"/>
              </a:solidFill>
            </a:endParaRPr>
          </a:p>
          <a:p>
            <a:pPr marL="457200" lvl="1" indent="457200"/>
            <a:r>
              <a:rPr lang="en-US">
                <a:solidFill>
                  <a:schemeClr val="bg1"/>
                </a:solidFill>
              </a:rPr>
              <a:t>+ Báo cáo tình trạng và sức khỏe cho Namenode.</a:t>
            </a:r>
            <a:endParaRPr lang="en-US">
              <a:solidFill>
                <a:schemeClr val="bg1"/>
              </a:solidFill>
            </a:endParaRPr>
          </a:p>
          <a:p>
            <a:pPr marL="457200" lvl="1" indent="457200"/>
            <a:endParaRPr lang="en-US">
              <a:solidFill>
                <a:schemeClr val="bg1"/>
              </a:solidFill>
            </a:endParaRPr>
          </a:p>
        </p:txBody>
      </p:sp>
      <p:pic>
        <p:nvPicPr>
          <p:cNvPr id="1" name="Picture Placeholder 0"/>
          <p:cNvPicPr>
            <a:picLocks noChangeAspect="1"/>
          </p:cNvPicPr>
          <p:nvPr>
            <p:ph type="pic" idx="2"/>
          </p:nvPr>
        </p:nvPicPr>
        <p:blipFill>
          <a:blip r:embed="rId1"/>
          <a:stretch>
            <a:fillRect/>
          </a:stretch>
        </p:blipFill>
        <p:spPr>
          <a:xfrm>
            <a:off x="5939790" y="2499995"/>
            <a:ext cx="2389505" cy="18688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09" name="Shape 3709"/>
        <p:cNvGrpSpPr/>
        <p:nvPr/>
      </p:nvGrpSpPr>
      <p:grpSpPr>
        <a:xfrm>
          <a:off x="0" y="0"/>
          <a:ext cx="0" cy="0"/>
          <a:chOff x="0" y="0"/>
          <a:chExt cx="0" cy="0"/>
        </a:xfrm>
      </p:grpSpPr>
      <p:sp>
        <p:nvSpPr>
          <p:cNvPr id="3" name="Google Shape;3710;p63"/>
          <p:cNvSpPr txBox="1"/>
          <p:nvPr>
            <p:ph type="title" idx="15"/>
          </p:nvPr>
        </p:nvSpPr>
        <p:spPr>
          <a:xfrm>
            <a:off x="713225" y="539500"/>
            <a:ext cx="7680300" cy="57270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US" altLang="en-GB" b="1">
                <a:latin typeface="Space Grotesk"/>
                <a:ea typeface="Space Grotesk"/>
                <a:cs typeface="Space Grotesk"/>
                <a:sym typeface="Space Grotesk"/>
              </a:rPr>
              <a:t>Kiến trúc của HDFS:</a:t>
            </a:r>
            <a:endParaRPr lang="en-US" altLang="en-GB" b="1">
              <a:latin typeface="Space Grotesk"/>
              <a:ea typeface="Space Grotesk"/>
              <a:cs typeface="Space Grotesk"/>
              <a:sym typeface="Space Grotesk"/>
            </a:endParaRPr>
          </a:p>
        </p:txBody>
      </p:sp>
      <p:sp>
        <p:nvSpPr>
          <p:cNvPr id="4" name="Text Box 3"/>
          <p:cNvSpPr txBox="1"/>
          <p:nvPr/>
        </p:nvSpPr>
        <p:spPr>
          <a:xfrm>
            <a:off x="788670" y="1203960"/>
            <a:ext cx="7527925" cy="2183765"/>
          </a:xfrm>
          <a:prstGeom prst="rect">
            <a:avLst/>
          </a:prstGeom>
          <a:noFill/>
        </p:spPr>
        <p:txBody>
          <a:bodyPr wrap="square" rtlCol="0">
            <a:spAutoFit/>
          </a:bodyPr>
          <a:p>
            <a:pPr indent="457200"/>
            <a:r>
              <a:rPr lang="en-US" sz="1600" b="1">
                <a:solidFill>
                  <a:schemeClr val="bg1"/>
                </a:solidFill>
              </a:rPr>
              <a:t>Thành phần quan trọng:</a:t>
            </a:r>
            <a:endParaRPr lang="en-US" sz="1600" b="1">
              <a:solidFill>
                <a:schemeClr val="bg1"/>
              </a:solidFill>
            </a:endParaRPr>
          </a:p>
          <a:p>
            <a:pPr indent="457200"/>
            <a:r>
              <a:rPr lang="en-US" sz="1500">
                <a:solidFill>
                  <a:schemeClr val="bg1"/>
                </a:solidFill>
              </a:rPr>
              <a:t>- Ngoài ra, còn có một thành phần quan trọng trong việc duy trì NameNode tên là SecondaryNode, công việc của node này bao gồm:</a:t>
            </a:r>
            <a:endParaRPr lang="en-US" sz="1500">
              <a:solidFill>
                <a:schemeClr val="bg1"/>
              </a:solidFill>
            </a:endParaRPr>
          </a:p>
          <a:p>
            <a:pPr marL="457200" lvl="1" indent="457200"/>
            <a:r>
              <a:rPr lang="en-US" sz="1500">
                <a:solidFill>
                  <a:schemeClr val="bg1"/>
                </a:solidFill>
              </a:rPr>
              <a:t>+ Sao lưu siêu dữ liệu ( Metadata)</a:t>
            </a:r>
            <a:endParaRPr lang="en-US" sz="1500">
              <a:solidFill>
                <a:schemeClr val="bg1"/>
              </a:solidFill>
            </a:endParaRPr>
          </a:p>
          <a:p>
            <a:pPr marL="457200" lvl="1" indent="457200"/>
            <a:r>
              <a:rPr lang="en-US" sz="1500">
                <a:solidFill>
                  <a:schemeClr val="bg1"/>
                </a:solidFill>
              </a:rPr>
              <a:t>+ Tạo Bản Sao dự phòng của fsimage và edits</a:t>
            </a:r>
            <a:endParaRPr lang="en-US" sz="1500">
              <a:solidFill>
                <a:schemeClr val="bg1"/>
              </a:solidFill>
            </a:endParaRPr>
          </a:p>
          <a:p>
            <a:pPr marL="457200" lvl="1" indent="457200"/>
            <a:br>
              <a:rPr lang="en-US" sz="1500">
                <a:solidFill>
                  <a:schemeClr val="bg1"/>
                </a:solidFill>
              </a:rPr>
            </a:br>
            <a:r>
              <a:rPr lang="en-US" sz="1500" b="1">
                <a:solidFill>
                  <a:schemeClr val="bg1"/>
                </a:solidFill>
              </a:rPr>
              <a:t>=&gt; Node này được hiểu như một “trợ lý” quan trọng trong kiến trúc của HDFS. Mục đích cảu Secondary NameNode là giúp quá trinh sao lưu và phục hồi dữ liệu trở nên hiệu quả và ít tốn thời gian hơn</a:t>
            </a:r>
            <a:endParaRPr lang="en-US" sz="1500" b="1">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09" name="Shape 3709"/>
        <p:cNvGrpSpPr/>
        <p:nvPr/>
      </p:nvGrpSpPr>
      <p:grpSpPr>
        <a:xfrm>
          <a:off x="0" y="0"/>
          <a:ext cx="0" cy="0"/>
          <a:chOff x="0" y="0"/>
          <a:chExt cx="0" cy="0"/>
        </a:xfrm>
      </p:grpSpPr>
      <p:sp>
        <p:nvSpPr>
          <p:cNvPr id="3" name="Google Shape;3710;p63"/>
          <p:cNvSpPr txBox="1"/>
          <p:nvPr>
            <p:ph type="title" idx="15"/>
          </p:nvPr>
        </p:nvSpPr>
        <p:spPr>
          <a:xfrm>
            <a:off x="713225" y="539500"/>
            <a:ext cx="7680300" cy="57270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US" altLang="en-GB" b="1">
                <a:latin typeface="Space Grotesk"/>
                <a:ea typeface="Space Grotesk"/>
                <a:cs typeface="Space Grotesk"/>
                <a:sym typeface="Space Grotesk"/>
              </a:rPr>
              <a:t>Kiến trúc của HDFS:</a:t>
            </a:r>
            <a:endParaRPr lang="en-US" altLang="en-GB" b="1">
              <a:latin typeface="Space Grotesk"/>
              <a:ea typeface="Space Grotesk"/>
              <a:cs typeface="Space Grotesk"/>
              <a:sym typeface="Space Grotesk"/>
            </a:endParaRPr>
          </a:p>
        </p:txBody>
      </p:sp>
      <p:sp>
        <p:nvSpPr>
          <p:cNvPr id="4" name="Text Box 3"/>
          <p:cNvSpPr txBox="1"/>
          <p:nvPr/>
        </p:nvSpPr>
        <p:spPr>
          <a:xfrm>
            <a:off x="788670" y="1203960"/>
            <a:ext cx="7527925" cy="2183765"/>
          </a:xfrm>
          <a:prstGeom prst="rect">
            <a:avLst/>
          </a:prstGeom>
          <a:noFill/>
        </p:spPr>
        <p:txBody>
          <a:bodyPr wrap="square" rtlCol="0">
            <a:spAutoFit/>
          </a:bodyPr>
          <a:p>
            <a:pPr indent="457200"/>
            <a:r>
              <a:rPr lang="en-US" sz="1600" b="1">
                <a:solidFill>
                  <a:schemeClr val="bg1"/>
                </a:solidFill>
              </a:rPr>
              <a:t>Thành phần quan trọng:</a:t>
            </a:r>
            <a:endParaRPr lang="en-US" sz="1600" b="1">
              <a:solidFill>
                <a:schemeClr val="bg1"/>
              </a:solidFill>
            </a:endParaRPr>
          </a:p>
          <a:p>
            <a:pPr indent="457200"/>
            <a:r>
              <a:rPr lang="en-US" sz="1500">
                <a:solidFill>
                  <a:schemeClr val="bg1"/>
                </a:solidFill>
              </a:rPr>
              <a:t>- Ngoài ra, còn có một thành phần quan trọng trong việc duy trì NameNode tên là SecondaryNode, công việc của node này bao gồm:</a:t>
            </a:r>
            <a:endParaRPr lang="en-US" sz="1500">
              <a:solidFill>
                <a:schemeClr val="bg1"/>
              </a:solidFill>
            </a:endParaRPr>
          </a:p>
          <a:p>
            <a:pPr marL="457200" lvl="1" indent="457200"/>
            <a:r>
              <a:rPr lang="en-US" sz="1500">
                <a:solidFill>
                  <a:schemeClr val="bg1"/>
                </a:solidFill>
              </a:rPr>
              <a:t>+ Sao lưu siêu dữ liệu ( Metadata)</a:t>
            </a:r>
            <a:endParaRPr lang="en-US" sz="1500">
              <a:solidFill>
                <a:schemeClr val="bg1"/>
              </a:solidFill>
            </a:endParaRPr>
          </a:p>
          <a:p>
            <a:pPr marL="457200" lvl="1" indent="457200"/>
            <a:r>
              <a:rPr lang="en-US" sz="1500">
                <a:solidFill>
                  <a:schemeClr val="bg1"/>
                </a:solidFill>
              </a:rPr>
              <a:t>+ Tạo Bản Sao dự phòng của fsimage và edits</a:t>
            </a:r>
            <a:endParaRPr lang="en-US" sz="1500">
              <a:solidFill>
                <a:schemeClr val="bg1"/>
              </a:solidFill>
            </a:endParaRPr>
          </a:p>
          <a:p>
            <a:pPr marL="457200" lvl="1" indent="457200"/>
            <a:br>
              <a:rPr lang="en-US" sz="1500">
                <a:solidFill>
                  <a:schemeClr val="bg1"/>
                </a:solidFill>
              </a:rPr>
            </a:br>
            <a:r>
              <a:rPr lang="en-US" sz="1500" b="1">
                <a:solidFill>
                  <a:schemeClr val="bg1"/>
                </a:solidFill>
              </a:rPr>
              <a:t>=&gt; Node này được hiểu như một “trợ lý” quan trọng trong kiến trúc của HDFS. Mục đích cảu Secondary NameNode là giúp quá trinh sao lưu và phục hồi dữ liệu trở nên hiệu quả và ít tốn thời gian hơn</a:t>
            </a:r>
            <a:endParaRPr lang="en-US" sz="1500" b="1">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09" name="Shape 3709"/>
        <p:cNvGrpSpPr/>
        <p:nvPr/>
      </p:nvGrpSpPr>
      <p:grpSpPr>
        <a:xfrm>
          <a:off x="0" y="0"/>
          <a:ext cx="0" cy="0"/>
          <a:chOff x="0" y="0"/>
          <a:chExt cx="0" cy="0"/>
        </a:xfrm>
      </p:grpSpPr>
      <p:sp>
        <p:nvSpPr>
          <p:cNvPr id="3" name="Google Shape;3710;p63"/>
          <p:cNvSpPr txBox="1"/>
          <p:nvPr>
            <p:ph type="title" idx="15"/>
          </p:nvPr>
        </p:nvSpPr>
        <p:spPr>
          <a:xfrm>
            <a:off x="713225" y="539500"/>
            <a:ext cx="7680300" cy="57270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US" altLang="en-GB" b="1">
                <a:latin typeface="Space Grotesk"/>
                <a:ea typeface="Space Grotesk"/>
                <a:cs typeface="Space Grotesk"/>
                <a:sym typeface="Space Grotesk"/>
              </a:rPr>
              <a:t>Cơ chế hoạt động của HDFS:</a:t>
            </a:r>
            <a:endParaRPr lang="en-US" altLang="en-GB" b="1">
              <a:latin typeface="Space Grotesk"/>
              <a:ea typeface="Space Grotesk"/>
              <a:cs typeface="Space Grotesk"/>
              <a:sym typeface="Space Grotesk"/>
            </a:endParaRPr>
          </a:p>
        </p:txBody>
      </p:sp>
      <p:sp>
        <p:nvSpPr>
          <p:cNvPr id="4" name="Text Box 3"/>
          <p:cNvSpPr txBox="1"/>
          <p:nvPr/>
        </p:nvSpPr>
        <p:spPr>
          <a:xfrm>
            <a:off x="788670" y="1203960"/>
            <a:ext cx="7527925" cy="2399665"/>
          </a:xfrm>
          <a:prstGeom prst="rect">
            <a:avLst/>
          </a:prstGeom>
          <a:noFill/>
        </p:spPr>
        <p:txBody>
          <a:bodyPr wrap="square" rtlCol="0">
            <a:spAutoFit/>
          </a:bodyPr>
          <a:p>
            <a:pPr indent="457200"/>
            <a:r>
              <a:rPr lang="en-US" sz="1500">
                <a:solidFill>
                  <a:schemeClr val="bg1"/>
                </a:solidFill>
              </a:rPr>
              <a:t>1. Cơ chế hoạt động của HDFS với các tệp dữ liệu được mô rả:</a:t>
            </a:r>
            <a:endParaRPr lang="en-US" sz="1500">
              <a:solidFill>
                <a:schemeClr val="bg1"/>
              </a:solidFill>
            </a:endParaRPr>
          </a:p>
          <a:p>
            <a:pPr marL="457200" lvl="1" indent="457200"/>
            <a:r>
              <a:rPr lang="en-US" sz="1500">
                <a:solidFill>
                  <a:schemeClr val="bg1"/>
                </a:solidFill>
              </a:rPr>
              <a:t>- Tách tệp thành các Data Block ( kích thước mặc định cảu một data block 128MB hoặc do cấu hình)</a:t>
            </a:r>
            <a:endParaRPr lang="en-US" sz="1500">
              <a:solidFill>
                <a:schemeClr val="bg1"/>
              </a:solidFill>
            </a:endParaRPr>
          </a:p>
          <a:p>
            <a:pPr marL="457200" lvl="1" indent="457200"/>
            <a:r>
              <a:rPr lang="en-US" sz="1500">
                <a:solidFill>
                  <a:schemeClr val="bg1"/>
                </a:solidFill>
              </a:rPr>
              <a:t>- Tiến hành sao lưu dữ liệu trên nhiều Datanode</a:t>
            </a:r>
            <a:endParaRPr lang="en-US" sz="1500">
              <a:solidFill>
                <a:schemeClr val="bg1"/>
              </a:solidFill>
            </a:endParaRPr>
          </a:p>
          <a:p>
            <a:pPr marL="457200" lvl="1" indent="457200"/>
            <a:r>
              <a:rPr lang="en-US" sz="1500">
                <a:solidFill>
                  <a:schemeClr val="bg1"/>
                </a:solidFill>
              </a:rPr>
              <a:t>- Lúc này, các metadata( siêu dữ liêu) của các tệp và thư mục trong HDFS được lưu trữ trong Namenode</a:t>
            </a:r>
            <a:endParaRPr lang="en-US" sz="1500">
              <a:solidFill>
                <a:schemeClr val="bg1"/>
              </a:solidFill>
            </a:endParaRPr>
          </a:p>
          <a:p>
            <a:pPr marL="457200" lvl="1" indent="457200"/>
            <a:r>
              <a:rPr lang="en-US" sz="1500">
                <a:solidFill>
                  <a:schemeClr val="bg1"/>
                </a:solidFill>
              </a:rPr>
              <a:t>- Siêu dữ liệu bao gồm thông tin về vị trí sao lưu của các data block</a:t>
            </a:r>
            <a:endParaRPr lang="en-US" sz="1500">
              <a:solidFill>
                <a:schemeClr val="bg1"/>
              </a:solidFill>
            </a:endParaRPr>
          </a:p>
          <a:p>
            <a:pPr marL="457200" lvl="1" indent="457200"/>
            <a:r>
              <a:rPr lang="en-US" sz="1500">
                <a:solidFill>
                  <a:schemeClr val="bg1"/>
                </a:solidFill>
              </a:rPr>
              <a:t>- Siêu dữ liệu có thể được truy cập nhanh chóng để định vị dữ liệu nhưng nó không lưu trữ dữ liệu thực tế</a:t>
            </a:r>
            <a:endParaRPr lang="en-US" sz="1500">
              <a:solidFill>
                <a:schemeClr val="bg1"/>
              </a:solidFill>
            </a:endParaRPr>
          </a:p>
          <a:p>
            <a:pPr marL="457200" lvl="1" indent="457200"/>
            <a:r>
              <a:rPr lang="en-US" sz="1500">
                <a:solidFill>
                  <a:schemeClr val="bg1"/>
                </a:solidFill>
              </a:rPr>
              <a:t>- Sau dó là đọc/ghi/sao lưu và phục hồi dữ liệu</a:t>
            </a:r>
            <a:endParaRPr lang="en-US" sz="150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09" name="Shape 3709"/>
        <p:cNvGrpSpPr/>
        <p:nvPr/>
      </p:nvGrpSpPr>
      <p:grpSpPr>
        <a:xfrm>
          <a:off x="0" y="0"/>
          <a:ext cx="0" cy="0"/>
          <a:chOff x="0" y="0"/>
          <a:chExt cx="0" cy="0"/>
        </a:xfrm>
      </p:grpSpPr>
      <p:sp>
        <p:nvSpPr>
          <p:cNvPr id="3" name="Google Shape;3710;p63"/>
          <p:cNvSpPr txBox="1"/>
          <p:nvPr>
            <p:ph type="title" idx="15"/>
          </p:nvPr>
        </p:nvSpPr>
        <p:spPr>
          <a:xfrm>
            <a:off x="713225" y="539500"/>
            <a:ext cx="7680300" cy="57270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US" altLang="en-GB" b="1">
                <a:latin typeface="Space Grotesk"/>
                <a:ea typeface="Space Grotesk"/>
                <a:cs typeface="Space Grotesk"/>
                <a:sym typeface="Space Grotesk"/>
              </a:rPr>
              <a:t>Ví dụ về các HDFS hoạt động</a:t>
            </a:r>
            <a:endParaRPr lang="en-US" altLang="en-GB" b="1">
              <a:latin typeface="Space Grotesk"/>
              <a:ea typeface="Space Grotesk"/>
              <a:cs typeface="Space Grotesk"/>
              <a:sym typeface="Space Grotesk"/>
            </a:endParaRPr>
          </a:p>
        </p:txBody>
      </p:sp>
      <p:sp>
        <p:nvSpPr>
          <p:cNvPr id="4" name="Text Box 3"/>
          <p:cNvSpPr txBox="1"/>
          <p:nvPr/>
        </p:nvSpPr>
        <p:spPr>
          <a:xfrm>
            <a:off x="788670" y="1203960"/>
            <a:ext cx="7527925" cy="3784600"/>
          </a:xfrm>
          <a:prstGeom prst="rect">
            <a:avLst/>
          </a:prstGeom>
          <a:noFill/>
        </p:spPr>
        <p:txBody>
          <a:bodyPr wrap="square" rtlCol="0">
            <a:spAutoFit/>
          </a:bodyPr>
          <a:p>
            <a:pPr indent="457200"/>
            <a:r>
              <a:rPr lang="en-US" sz="1500">
                <a:solidFill>
                  <a:schemeClr val="bg1"/>
                </a:solidFill>
              </a:rPr>
              <a:t>Bài toán đơn giản: có 2 file text1 và text2 tôi muốn tiến hành lưu trữ chúng trên máy tính chạy ubuntu bằng hdfs </a:t>
            </a:r>
            <a:endParaRPr lang="en-US" sz="1500">
              <a:solidFill>
                <a:schemeClr val="bg1"/>
              </a:solidFill>
            </a:endParaRPr>
          </a:p>
          <a:p>
            <a:pPr indent="457200"/>
            <a:endParaRPr lang="en-US" sz="1500">
              <a:solidFill>
                <a:schemeClr val="bg1"/>
              </a:solidFill>
            </a:endParaRPr>
          </a:p>
          <a:p>
            <a:pPr indent="457200"/>
            <a:r>
              <a:rPr lang="en-US" sz="1500">
                <a:solidFill>
                  <a:schemeClr val="bg1"/>
                </a:solidFill>
              </a:rPr>
              <a:t>Giải quyết bài toán</a:t>
            </a:r>
            <a:endParaRPr lang="en-US" sz="1500">
              <a:solidFill>
                <a:schemeClr val="bg1"/>
              </a:solidFill>
            </a:endParaRPr>
          </a:p>
          <a:p>
            <a:pPr marL="457200" lvl="1" indent="457200"/>
            <a:r>
              <a:rPr lang="en-US" sz="1500">
                <a:solidFill>
                  <a:schemeClr val="bg1"/>
                </a:solidFill>
              </a:rPr>
              <a:t>- Khởi động Hadoop trên máy chạy ubuntu</a:t>
            </a:r>
            <a:endParaRPr lang="en-US" sz="1500">
              <a:solidFill>
                <a:schemeClr val="bg1"/>
              </a:solidFill>
            </a:endParaRPr>
          </a:p>
          <a:p>
            <a:pPr marL="457200" lvl="1" indent="457200"/>
            <a:r>
              <a:rPr lang="en-US" sz="1500">
                <a:solidFill>
                  <a:schemeClr val="bg1"/>
                </a:solidFill>
              </a:rPr>
              <a:t>- Tạo thư mục trên HDFS (ở đây được xem như là chưa có thư mục nào được tạo) bằng câu lệnh: </a:t>
            </a:r>
            <a:r>
              <a:rPr lang="en-US" sz="1500">
                <a:solidFill>
                  <a:srgbClr val="FFFF00"/>
                </a:solidFill>
              </a:rPr>
              <a:t>hdfs dfs -mkdir /user/sonlam</a:t>
            </a:r>
            <a:endParaRPr lang="en-US" sz="1500">
              <a:solidFill>
                <a:srgbClr val="FFFF00"/>
              </a:solidFill>
            </a:endParaRPr>
          </a:p>
          <a:p>
            <a:pPr marL="457200" lvl="1" indent="457200"/>
            <a:r>
              <a:rPr lang="en-US" sz="1500">
                <a:noFill/>
              </a:rPr>
              <a:t>-</a:t>
            </a:r>
            <a:r>
              <a:rPr lang="en-US" sz="1500">
                <a:solidFill>
                  <a:schemeClr val="bg1"/>
                </a:solidFill>
              </a:rPr>
              <a:t>- Sao lưu “text1” và “text2” lên HDFS:</a:t>
            </a:r>
            <a:endParaRPr lang="en-US" sz="1500">
              <a:solidFill>
                <a:schemeClr val="bg1"/>
              </a:solidFill>
            </a:endParaRPr>
          </a:p>
          <a:p>
            <a:pPr marL="914400" lvl="2" indent="457200"/>
            <a:r>
              <a:rPr lang="en-US" sz="1500">
                <a:solidFill>
                  <a:srgbClr val="FFFF00"/>
                </a:solidFill>
              </a:rPr>
              <a:t>hdfs dfs -copyFromLocal /path/to/text1 /user/sonlam/</a:t>
            </a:r>
            <a:endParaRPr lang="en-US" sz="1500">
              <a:solidFill>
                <a:srgbClr val="FFFF00"/>
              </a:solidFill>
            </a:endParaRPr>
          </a:p>
          <a:p>
            <a:pPr marL="914400" lvl="2" indent="457200"/>
            <a:r>
              <a:rPr lang="en-US" sz="1500">
                <a:solidFill>
                  <a:srgbClr val="FFFF00"/>
                </a:solidFill>
              </a:rPr>
              <a:t>hdfs dfs -copyFromLocal /path/to/text2 /user/sonlam/</a:t>
            </a:r>
            <a:br>
              <a:rPr lang="en-US" sz="1500">
                <a:solidFill>
                  <a:schemeClr val="bg1"/>
                </a:solidFill>
              </a:rPr>
            </a:br>
            <a:r>
              <a:rPr lang="en-US" sz="1500">
                <a:solidFill>
                  <a:schemeClr val="bg1"/>
                </a:solidFill>
              </a:rPr>
              <a:t>- Kiểm tra xem các tệp đã được lưu trên HDFS chưa:</a:t>
            </a:r>
            <a:endParaRPr lang="en-US" sz="1500">
              <a:solidFill>
                <a:schemeClr val="bg1"/>
              </a:solidFill>
            </a:endParaRPr>
          </a:p>
          <a:p>
            <a:pPr marL="914400" lvl="2" indent="457200"/>
            <a:r>
              <a:rPr lang="en-US" sz="1500">
                <a:solidFill>
                  <a:srgbClr val="FFFF00"/>
                </a:solidFill>
              </a:rPr>
              <a:t>hdfs dfs -ls /user/sonlam/</a:t>
            </a:r>
            <a:br>
              <a:rPr lang="en-US" sz="1500">
                <a:solidFill>
                  <a:schemeClr val="bg1"/>
                </a:solidFill>
              </a:rPr>
            </a:br>
            <a:r>
              <a:rPr lang="en-US" sz="1500">
                <a:solidFill>
                  <a:schemeClr val="bg1"/>
                </a:solidFill>
              </a:rPr>
              <a:t>- Gọi Namenode của tệp text1:</a:t>
            </a:r>
            <a:endParaRPr lang="en-US" sz="1500">
              <a:solidFill>
                <a:schemeClr val="bg1"/>
              </a:solidFill>
            </a:endParaRPr>
          </a:p>
          <a:p>
            <a:pPr marL="914400" lvl="2" indent="457200"/>
            <a:r>
              <a:rPr lang="en-US" sz="1500">
                <a:solidFill>
                  <a:srgbClr val="FFFF00"/>
                </a:solidFill>
              </a:rPr>
              <a:t>hdfs dfs -ls /user/sonlam/text1</a:t>
            </a:r>
            <a:br>
              <a:rPr lang="en-US" sz="1500">
                <a:solidFill>
                  <a:schemeClr val="bg1"/>
                </a:solidFill>
              </a:rPr>
            </a:br>
            <a:r>
              <a:rPr lang="en-US" sz="1500">
                <a:solidFill>
                  <a:schemeClr val="bg1"/>
                </a:solidFill>
              </a:rPr>
              <a:t>- Xem Datanode của text1:</a:t>
            </a:r>
            <a:endParaRPr lang="en-US" sz="1500">
              <a:solidFill>
                <a:schemeClr val="bg1"/>
              </a:solidFill>
            </a:endParaRPr>
          </a:p>
          <a:p>
            <a:pPr marL="914400" lvl="2" indent="457200"/>
            <a:r>
              <a:rPr lang="en-US" sz="1500">
                <a:solidFill>
                  <a:srgbClr val="FFFF00"/>
                </a:solidFill>
              </a:rPr>
              <a:t>hdfs fsck /user/sonlam/text1 -files -blocks -locations</a:t>
            </a:r>
            <a:endParaRPr lang="en-US" sz="1500">
              <a:solidFill>
                <a:srgbClr val="FFFF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09" name="Shape 3709"/>
        <p:cNvGrpSpPr/>
        <p:nvPr/>
      </p:nvGrpSpPr>
      <p:grpSpPr>
        <a:xfrm>
          <a:off x="0" y="0"/>
          <a:ext cx="0" cy="0"/>
          <a:chOff x="0" y="0"/>
          <a:chExt cx="0" cy="0"/>
        </a:xfrm>
      </p:grpSpPr>
      <p:sp>
        <p:nvSpPr>
          <p:cNvPr id="3" name="Google Shape;3710;p63"/>
          <p:cNvSpPr txBox="1"/>
          <p:nvPr>
            <p:ph type="title" idx="15"/>
          </p:nvPr>
        </p:nvSpPr>
        <p:spPr>
          <a:xfrm>
            <a:off x="713225" y="539500"/>
            <a:ext cx="7680300" cy="57270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US" altLang="en-GB" b="1">
                <a:latin typeface="Space Grotesk"/>
                <a:ea typeface="Space Grotesk"/>
                <a:cs typeface="Space Grotesk"/>
                <a:sym typeface="Space Grotesk"/>
              </a:rPr>
              <a:t>YARN</a:t>
            </a:r>
            <a:endParaRPr lang="en-US" altLang="en-GB" b="1">
              <a:latin typeface="Space Grotesk"/>
              <a:ea typeface="Space Grotesk"/>
              <a:cs typeface="Space Grotesk"/>
              <a:sym typeface="Space Grotesk"/>
            </a:endParaRPr>
          </a:p>
        </p:txBody>
      </p:sp>
      <p:sp>
        <p:nvSpPr>
          <p:cNvPr id="4" name="Text Box 3"/>
          <p:cNvSpPr txBox="1"/>
          <p:nvPr/>
        </p:nvSpPr>
        <p:spPr>
          <a:xfrm>
            <a:off x="788670" y="1203960"/>
            <a:ext cx="7527925" cy="2399665"/>
          </a:xfrm>
          <a:prstGeom prst="rect">
            <a:avLst/>
          </a:prstGeom>
          <a:noFill/>
        </p:spPr>
        <p:txBody>
          <a:bodyPr wrap="square" rtlCol="0">
            <a:spAutoFit/>
          </a:bodyPr>
          <a:p>
            <a:pPr indent="457200"/>
            <a:r>
              <a:rPr lang="en-US" sz="1500">
                <a:solidFill>
                  <a:schemeClr val="bg1"/>
                </a:solidFill>
              </a:rPr>
              <a:t>- Một cách đơn giản, YARN là "người quản lý tài nguyên" trong cụm Hadoop, đảm bảo rằng mọi ứng dụng được cung cấp đủ tài nguyên để thực thi mà không xảy ra xung đột và quản lý tài nguyên trong suốt quá trình chạy của ứng dụng.</a:t>
            </a:r>
            <a:endParaRPr lang="en-US" sz="1500">
              <a:solidFill>
                <a:schemeClr val="bg1"/>
              </a:solidFill>
            </a:endParaRPr>
          </a:p>
          <a:p>
            <a:pPr indent="457200"/>
            <a:r>
              <a:rPr lang="en-US" sz="1500">
                <a:solidFill>
                  <a:schemeClr val="bg1"/>
                </a:solidFill>
              </a:rPr>
              <a:t>- Các thành phần của YARN, Bao gồm: </a:t>
            </a:r>
            <a:endParaRPr lang="en-US" sz="1500">
              <a:solidFill>
                <a:schemeClr val="bg1"/>
              </a:solidFill>
            </a:endParaRPr>
          </a:p>
          <a:p>
            <a:pPr marL="457200" lvl="1" indent="457200"/>
            <a:r>
              <a:rPr lang="en-US" sz="1500">
                <a:solidFill>
                  <a:schemeClr val="bg1"/>
                </a:solidFill>
              </a:rPr>
              <a:t>+ ResourceManager (RM) </a:t>
            </a:r>
            <a:endParaRPr lang="en-US" sz="1500">
              <a:solidFill>
                <a:schemeClr val="bg1"/>
              </a:solidFill>
            </a:endParaRPr>
          </a:p>
          <a:p>
            <a:pPr marL="457200" lvl="1" indent="457200"/>
            <a:r>
              <a:rPr lang="en-US" sz="1500">
                <a:solidFill>
                  <a:schemeClr val="bg1"/>
                </a:solidFill>
              </a:rPr>
              <a:t>+ NodeManager (NM)</a:t>
            </a:r>
            <a:endParaRPr lang="en-US" sz="1500">
              <a:solidFill>
                <a:schemeClr val="bg1"/>
              </a:solidFill>
            </a:endParaRPr>
          </a:p>
          <a:p>
            <a:pPr marL="457200" lvl="1" indent="457200"/>
            <a:r>
              <a:rPr lang="en-US" sz="1500" b="1">
                <a:solidFill>
                  <a:schemeClr val="bg1"/>
                </a:solidFill>
              </a:rPr>
              <a:t>=&gt; đây là 2 thành phần chính, ngoài ra còn các thành phần:</a:t>
            </a:r>
            <a:endParaRPr lang="en-US" sz="1500">
              <a:solidFill>
                <a:schemeClr val="bg1"/>
              </a:solidFill>
            </a:endParaRPr>
          </a:p>
          <a:p>
            <a:pPr marL="457200" lvl="1" indent="457200"/>
            <a:r>
              <a:rPr lang="en-US" sz="1500">
                <a:solidFill>
                  <a:schemeClr val="bg1"/>
                </a:solidFill>
              </a:rPr>
              <a:t>+ ApplicationMaster (AM):</a:t>
            </a:r>
            <a:endParaRPr lang="en-US" sz="1500">
              <a:solidFill>
                <a:schemeClr val="bg1"/>
              </a:solidFill>
            </a:endParaRPr>
          </a:p>
          <a:p>
            <a:pPr marL="457200" lvl="1" indent="457200"/>
            <a:r>
              <a:rPr lang="en-US" sz="1500">
                <a:solidFill>
                  <a:schemeClr val="bg1"/>
                </a:solidFill>
              </a:rPr>
              <a:t>+ Container</a:t>
            </a:r>
            <a:endParaRPr lang="en-US" sz="1500">
              <a:solidFill>
                <a:schemeClr val="bg1"/>
              </a:solidFill>
            </a:endParaRPr>
          </a:p>
          <a:p>
            <a:pPr marL="457200" lvl="1" indent="457200"/>
            <a:r>
              <a:rPr lang="en-US" sz="1500">
                <a:solidFill>
                  <a:schemeClr val="bg1"/>
                </a:solidFill>
              </a:rPr>
              <a:t>+ Resource Scheduler</a:t>
            </a:r>
            <a:endParaRPr lang="en-US" sz="15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09" name="Shape 3709"/>
        <p:cNvGrpSpPr/>
        <p:nvPr/>
      </p:nvGrpSpPr>
      <p:grpSpPr>
        <a:xfrm>
          <a:off x="0" y="0"/>
          <a:ext cx="0" cy="0"/>
          <a:chOff x="0" y="0"/>
          <a:chExt cx="0" cy="0"/>
        </a:xfrm>
      </p:grpSpPr>
      <p:sp>
        <p:nvSpPr>
          <p:cNvPr id="3" name="Google Shape;3710;p63"/>
          <p:cNvSpPr txBox="1"/>
          <p:nvPr>
            <p:ph type="title" idx="15"/>
          </p:nvPr>
        </p:nvSpPr>
        <p:spPr>
          <a:xfrm>
            <a:off x="713225" y="539500"/>
            <a:ext cx="7680300" cy="57270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US">
                <a:solidFill>
                  <a:schemeClr val="bg1"/>
                </a:solidFill>
                <a:sym typeface="+mn-ea"/>
              </a:rPr>
              <a:t>ResourceManager (RM):</a:t>
            </a:r>
            <a:endParaRPr lang="en-US" altLang="en-GB" b="1">
              <a:latin typeface="Space Grotesk"/>
              <a:ea typeface="Space Grotesk"/>
              <a:cs typeface="Space Grotesk"/>
              <a:sym typeface="Space Grotesk"/>
            </a:endParaRPr>
          </a:p>
        </p:txBody>
      </p:sp>
      <p:sp>
        <p:nvSpPr>
          <p:cNvPr id="4" name="Text Box 3"/>
          <p:cNvSpPr txBox="1"/>
          <p:nvPr/>
        </p:nvSpPr>
        <p:spPr>
          <a:xfrm>
            <a:off x="788670" y="1203960"/>
            <a:ext cx="7527925" cy="1706880"/>
          </a:xfrm>
          <a:prstGeom prst="rect">
            <a:avLst/>
          </a:prstGeom>
          <a:noFill/>
        </p:spPr>
        <p:txBody>
          <a:bodyPr wrap="square" rtlCol="0">
            <a:spAutoFit/>
          </a:bodyPr>
          <a:p>
            <a:pPr indent="457200"/>
            <a:r>
              <a:rPr lang="en-US" sz="1500">
                <a:solidFill>
                  <a:schemeClr val="bg1"/>
                </a:solidFill>
              </a:rPr>
              <a:t>- ResourceManager là thành phần trung tâm của YARN.</a:t>
            </a:r>
            <a:endParaRPr lang="en-US" sz="1500">
              <a:solidFill>
                <a:schemeClr val="bg1"/>
              </a:solidFill>
            </a:endParaRPr>
          </a:p>
          <a:p>
            <a:pPr indent="457200"/>
            <a:r>
              <a:rPr lang="en-US" sz="1500">
                <a:solidFill>
                  <a:schemeClr val="bg1"/>
                </a:solidFill>
              </a:rPr>
              <a:t>- Nhiệm vụ chính của ResourceManager là quản lý tài nguyên toàn bộ cụm Hadoop.</a:t>
            </a:r>
            <a:endParaRPr lang="en-US" sz="1500">
              <a:solidFill>
                <a:schemeClr val="bg1"/>
              </a:solidFill>
            </a:endParaRPr>
          </a:p>
          <a:p>
            <a:pPr indent="457200"/>
            <a:r>
              <a:rPr lang="en-US" sz="1500">
                <a:solidFill>
                  <a:schemeClr val="bg1"/>
                </a:solidFill>
              </a:rPr>
              <a:t>- ResourceManager theo dõi tài nguyên trống và quản lý việc cấp phát tài nguyên cho các ứng dụng.</a:t>
            </a:r>
            <a:endParaRPr lang="en-US" sz="1500">
              <a:solidFill>
                <a:schemeClr val="bg1"/>
              </a:solidFill>
            </a:endParaRPr>
          </a:p>
          <a:p>
            <a:pPr indent="457200"/>
            <a:r>
              <a:rPr lang="en-US" sz="1500">
                <a:solidFill>
                  <a:schemeClr val="bg1"/>
                </a:solidFill>
              </a:rPr>
              <a:t>- ResourceManager cũng quản lý ResourceManager High Availability (RMHA) để đảm bảo tính khả dụng của nó.</a:t>
            </a:r>
            <a:endParaRPr lang="en-US" sz="1500">
              <a:solidFill>
                <a:schemeClr val="bg1"/>
              </a:solidFill>
            </a:endParaRPr>
          </a:p>
        </p:txBody>
      </p:sp>
    </p:spTree>
  </p:cSld>
  <p:clrMapOvr>
    <a:masterClrMapping/>
  </p:clrMapOvr>
</p:sld>
</file>

<file path=ppt/theme/theme1.xml><?xml version="1.0" encoding="utf-8"?>
<a:theme xmlns:a="http://schemas.openxmlformats.org/drawingml/2006/main" name="Big Data Science Consulting Toolkit by Slidesgo">
  <a:themeElements>
    <a:clrScheme name="Simple Light">
      <a:dk1>
        <a:srgbClr val="351C75"/>
      </a:dk1>
      <a:lt1>
        <a:srgbClr val="FFFFFF"/>
      </a:lt1>
      <a:dk2>
        <a:srgbClr val="674EA7"/>
      </a:dk2>
      <a:lt2>
        <a:srgbClr val="FFFFFF"/>
      </a:lt2>
      <a:accent1>
        <a:srgbClr val="00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6078</Words>
  <Application>WPS Presentation</Application>
  <PresentationFormat/>
  <Paragraphs>124</Paragraphs>
  <Slides>15</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15</vt:i4>
      </vt:variant>
    </vt:vector>
  </HeadingPairs>
  <TitlesOfParts>
    <vt:vector size="31" baseType="lpstr">
      <vt:lpstr>Arial</vt:lpstr>
      <vt:lpstr>SimSun</vt:lpstr>
      <vt:lpstr>Wingdings</vt:lpstr>
      <vt:lpstr>Arial</vt:lpstr>
      <vt:lpstr>Space Grotesk</vt:lpstr>
      <vt:lpstr>Dosis</vt:lpstr>
      <vt:lpstr>Space Grotesk Medium</vt:lpstr>
      <vt:lpstr>Cinzel</vt:lpstr>
      <vt:lpstr>Quattrocento</vt:lpstr>
      <vt:lpstr>Proxima Nova</vt:lpstr>
      <vt:lpstr>Space Grotesk Light</vt:lpstr>
      <vt:lpstr>Microsoft YaHei</vt:lpstr>
      <vt:lpstr>Arial Unicode MS</vt:lpstr>
      <vt:lpstr>MV Boli</vt:lpstr>
      <vt:lpstr>Big Data Science Consulting Toolkit by Slidesgo</vt:lpstr>
      <vt:lpstr>Slidesgo Final Pages</vt:lpstr>
      <vt:lpstr>Hệ thống thông tin phân tán HDFS  </vt:lpstr>
      <vt:lpstr>Khái niệm về HDFS</vt:lpstr>
      <vt:lpstr>Kiến trúc của HDFS:</vt:lpstr>
      <vt:lpstr>Kiến trúc của HDFS:</vt:lpstr>
      <vt:lpstr>Kiến trúc của HDFS:</vt:lpstr>
      <vt:lpstr>Kiến trúc của HDFS:</vt:lpstr>
      <vt:lpstr>Cơ chế hoạt động của HDFS:</vt:lpstr>
      <vt:lpstr>Ví dụ về các HDFS hoạt động</vt:lpstr>
      <vt:lpstr>YARN</vt:lpstr>
      <vt:lpstr>ResourceManager (RM):</vt:lpstr>
      <vt:lpstr>NodeManager (NM):</vt:lpstr>
      <vt:lpstr>ApplicationMaster (AM):</vt:lpstr>
      <vt:lpstr>Container:</vt:lpstr>
      <vt:lpstr>Bài toán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SINH THÁI HADOOP  (Hadoop ecosystem) </dc:title>
  <dc:creator/>
  <cp:lastModifiedBy>ADMIN</cp:lastModifiedBy>
  <cp:revision>6</cp:revision>
  <dcterms:created xsi:type="dcterms:W3CDTF">2023-09-13T00:16:00Z</dcterms:created>
  <dcterms:modified xsi:type="dcterms:W3CDTF">2023-09-18T13:19:37Z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902F5AB8E3254F9AA850EC9CA27662DA_12</vt:lpwstr>
  </property>
  <property fmtid="{D5CDD505-2E9C-101B-9397-08002B2CF9AE}" pid="3" name="KSOProductBuildVer">
    <vt:lpwstr>1033-12.2.0.13215</vt:lpwstr>
  </property>
</Properties>
</file>