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3" r:id="rId3"/>
  </p:sldMasterIdLst>
  <p:notesMasterIdLst>
    <p:notesMasterId r:id="rId5"/>
  </p:notesMasterIdLst>
  <p:sldIdLst>
    <p:sldId id="256" r:id="rId4"/>
    <p:sldId id="257" r:id="rId6"/>
    <p:sldId id="258" r:id="rId7"/>
    <p:sldId id="259" r:id="rId8"/>
    <p:sldId id="261" r:id="rId9"/>
    <p:sldId id="297" r:id="rId10"/>
    <p:sldId id="296" r:id="rId11"/>
  </p:sldIdLst>
  <p:sldSz cx="9144000" cy="5143500"/>
  <p:notesSz cx="6858000" cy="9144000"/>
  <p:embeddedFontLst>
    <p:embeddedFont>
      <p:font typeface="Arsenal" panose="00000500000000000000"/>
      <p:regular r:id="rId15"/>
    </p:embeddedFont>
    <p:embeddedFont>
      <p:font typeface="Outfit"/>
      <p:regular r:id="rId16"/>
    </p:embeddedFont>
    <p:embeddedFont>
      <p:font typeface="PT Sans" panose="020B0503020203020204"/>
      <p:regular r:id="rId17"/>
    </p:embeddedFont>
    <p:embeddedFont>
      <p:font typeface="Proxima Nova Semibold" panose="02000506030000020004"/>
      <p:regular r:id="rId18"/>
    </p:embeddedFont>
    <p:embeddedFont>
      <p:font typeface="Proxima Nova" panose="020005060300000200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g2287b68dfb7_0_286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287b68dfb7_0_286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0" name="Shape 1060"/>
        <p:cNvGrpSpPr/>
        <p:nvPr/>
      </p:nvGrpSpPr>
      <p:grpSpPr>
        <a:xfrm>
          <a:off x="0" y="0"/>
          <a:ext cx="0" cy="0"/>
          <a:chOff x="0" y="0"/>
          <a:chExt cx="0" cy="0"/>
        </a:xfrm>
      </p:grpSpPr>
      <p:sp>
        <p:nvSpPr>
          <p:cNvPr id="1061" name="Google Shape;1061;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9" name="Shape 1069"/>
        <p:cNvGrpSpPr/>
        <p:nvPr/>
      </p:nvGrpSpPr>
      <p:grpSpPr>
        <a:xfrm>
          <a:off x="0" y="0"/>
          <a:ext cx="0" cy="0"/>
          <a:chOff x="0" y="0"/>
          <a:chExt cx="0" cy="0"/>
        </a:xfrm>
      </p:grpSpPr>
      <p:sp>
        <p:nvSpPr>
          <p:cNvPr id="1070" name="Google Shape;1070;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8" name="Shape 1088"/>
        <p:cNvGrpSpPr/>
        <p:nvPr/>
      </p:nvGrpSpPr>
      <p:grpSpPr>
        <a:xfrm>
          <a:off x="0" y="0"/>
          <a:ext cx="0" cy="0"/>
          <a:chOff x="0" y="0"/>
          <a:chExt cx="0" cy="0"/>
        </a:xfrm>
      </p:grpSpPr>
      <p:sp>
        <p:nvSpPr>
          <p:cNvPr id="1089" name="Google Shape;1089;g2287b68dfb7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287b68dfb7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7" name="Shape 1267"/>
        <p:cNvGrpSpPr/>
        <p:nvPr/>
      </p:nvGrpSpPr>
      <p:grpSpPr>
        <a:xfrm>
          <a:off x="0" y="0"/>
          <a:ext cx="0" cy="0"/>
          <a:chOff x="0" y="0"/>
          <a:chExt cx="0" cy="0"/>
        </a:xfrm>
      </p:grpSpPr>
      <p:sp>
        <p:nvSpPr>
          <p:cNvPr id="1268" name="Google Shape;1268;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7" name="Shape 1267"/>
        <p:cNvGrpSpPr/>
        <p:nvPr/>
      </p:nvGrpSpPr>
      <p:grpSpPr>
        <a:xfrm>
          <a:off x="0" y="0"/>
          <a:ext cx="0" cy="0"/>
          <a:chOff x="0" y="0"/>
          <a:chExt cx="0" cy="0"/>
        </a:xfrm>
      </p:grpSpPr>
      <p:sp>
        <p:nvSpPr>
          <p:cNvPr id="1268" name="Google Shape;1268;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72" name="Shape 9772"/>
        <p:cNvGrpSpPr/>
        <p:nvPr/>
      </p:nvGrpSpPr>
      <p:grpSpPr>
        <a:xfrm>
          <a:off x="0" y="0"/>
          <a:ext cx="0" cy="0"/>
          <a:chOff x="0" y="0"/>
          <a:chExt cx="0" cy="0"/>
        </a:xfrm>
      </p:grpSpPr>
      <p:sp>
        <p:nvSpPr>
          <p:cNvPr id="9773" name="Google Shape;9773;g275e7175c93_0_203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4" name="Google Shape;9774;g275e7175c93_0_203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100" y="771950"/>
            <a:ext cx="4577100" cy="2224500"/>
          </a:xfrm>
          <a:prstGeom prst="rect">
            <a:avLst/>
          </a:prstGeom>
          <a:noFill/>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type="subTitle" idx="1"/>
          </p:nvPr>
        </p:nvSpPr>
        <p:spPr>
          <a:xfrm>
            <a:off x="720122" y="3091475"/>
            <a:ext cx="4191300" cy="411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grpSp>
        <p:nvGrpSpPr>
          <p:cNvPr id="11" name="Google Shape;11;p2"/>
          <p:cNvGrpSpPr/>
          <p:nvPr/>
        </p:nvGrpSpPr>
        <p:grpSpPr>
          <a:xfrm>
            <a:off x="-73025" y="514350"/>
            <a:ext cx="9216900" cy="4628975"/>
            <a:chOff x="-73025" y="514350"/>
            <a:chExt cx="9216900" cy="4628975"/>
          </a:xfrm>
        </p:grpSpPr>
        <p:cxnSp>
          <p:nvCxnSpPr>
            <p:cNvPr id="12" name="Google Shape;12;p2"/>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13" name="Google Shape;13;p2"/>
            <p:cNvSpPr/>
            <p:nvPr/>
          </p:nvSpPr>
          <p:spPr>
            <a:xfrm>
              <a:off x="-73025" y="4599425"/>
              <a:ext cx="92169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59325" y="3757225"/>
            <a:ext cx="855655" cy="842208"/>
            <a:chOff x="3693450" y="-758825"/>
            <a:chExt cx="855655" cy="842208"/>
          </a:xfrm>
        </p:grpSpPr>
        <p:sp>
          <p:nvSpPr>
            <p:cNvPr id="15" name="Google Shape;15;p2"/>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32" name="Shape 332"/>
        <p:cNvGrpSpPr/>
        <p:nvPr/>
      </p:nvGrpSpPr>
      <p:grpSpPr>
        <a:xfrm>
          <a:off x="0" y="0"/>
          <a:ext cx="0" cy="0"/>
          <a:chOff x="0" y="0"/>
          <a:chExt cx="0" cy="0"/>
        </a:xfrm>
      </p:grpSpPr>
      <p:sp>
        <p:nvSpPr>
          <p:cNvPr id="333" name="Google Shape;333;p11"/>
          <p:cNvSpPr txBox="1"/>
          <p:nvPr>
            <p:ph type="title" hasCustomPrompt="1"/>
          </p:nvPr>
        </p:nvSpPr>
        <p:spPr>
          <a:xfrm>
            <a:off x="3862519" y="1841525"/>
            <a:ext cx="4435200" cy="895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4" name="Google Shape;334;p11"/>
          <p:cNvSpPr txBox="1"/>
          <p:nvPr>
            <p:ph type="subTitle" idx="1"/>
          </p:nvPr>
        </p:nvSpPr>
        <p:spPr>
          <a:xfrm>
            <a:off x="3860800" y="2890375"/>
            <a:ext cx="4439100" cy="411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335" name="Google Shape;335;p11"/>
          <p:cNvGrpSpPr/>
          <p:nvPr/>
        </p:nvGrpSpPr>
        <p:grpSpPr>
          <a:xfrm>
            <a:off x="0" y="514350"/>
            <a:ext cx="9144000" cy="4628975"/>
            <a:chOff x="0" y="514350"/>
            <a:chExt cx="9144000" cy="4628975"/>
          </a:xfrm>
        </p:grpSpPr>
        <p:cxnSp>
          <p:nvCxnSpPr>
            <p:cNvPr id="336" name="Google Shape;336;p11"/>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337" name="Google Shape;337;p11"/>
            <p:cNvSpPr/>
            <p:nvPr/>
          </p:nvSpPr>
          <p:spPr>
            <a:xfrm>
              <a:off x="0" y="4599425"/>
              <a:ext cx="91440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11"/>
          <p:cNvGrpSpPr/>
          <p:nvPr/>
        </p:nvGrpSpPr>
        <p:grpSpPr>
          <a:xfrm>
            <a:off x="0" y="514350"/>
            <a:ext cx="9144000" cy="4628975"/>
            <a:chOff x="0" y="514350"/>
            <a:chExt cx="9144000" cy="4628975"/>
          </a:xfrm>
        </p:grpSpPr>
        <p:cxnSp>
          <p:nvCxnSpPr>
            <p:cNvPr id="339" name="Google Shape;339;p11"/>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11"/>
            <p:cNvSpPr/>
            <p:nvPr/>
          </p:nvSpPr>
          <p:spPr>
            <a:xfrm>
              <a:off x="0" y="4599425"/>
              <a:ext cx="91440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 name="Google Shape;341;p11"/>
          <p:cNvGrpSpPr/>
          <p:nvPr/>
        </p:nvGrpSpPr>
        <p:grpSpPr>
          <a:xfrm>
            <a:off x="8231550" y="3757225"/>
            <a:ext cx="855655" cy="842208"/>
            <a:chOff x="3693450" y="-758825"/>
            <a:chExt cx="855655" cy="842208"/>
          </a:xfrm>
        </p:grpSpPr>
        <p:sp>
          <p:nvSpPr>
            <p:cNvPr id="342" name="Google Shape;342;p11"/>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1"/>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1"/>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1"/>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1"/>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1"/>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1"/>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1"/>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1"/>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1"/>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1"/>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1"/>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1"/>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1"/>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362" name="Shape 3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363" name="Shape 363"/>
        <p:cNvGrpSpPr/>
        <p:nvPr/>
      </p:nvGrpSpPr>
      <p:grpSpPr>
        <a:xfrm>
          <a:off x="0" y="0"/>
          <a:ext cx="0" cy="0"/>
          <a:chOff x="0" y="0"/>
          <a:chExt cx="0" cy="0"/>
        </a:xfrm>
      </p:grpSpPr>
      <p:sp>
        <p:nvSpPr>
          <p:cNvPr id="364" name="Google Shape;364;p13"/>
          <p:cNvSpPr txBox="1"/>
          <p:nvPr>
            <p:ph type="title"/>
          </p:nvPr>
        </p:nvSpPr>
        <p:spPr>
          <a:xfrm>
            <a:off x="1670717" y="12172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65" name="Google Shape;365;p13"/>
          <p:cNvSpPr txBox="1"/>
          <p:nvPr>
            <p:ph type="title" idx="2"/>
          </p:nvPr>
        </p:nvSpPr>
        <p:spPr>
          <a:xfrm flipH="1">
            <a:off x="5435185" y="12766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66" name="Google Shape;366;p13"/>
          <p:cNvSpPr txBox="1"/>
          <p:nvPr>
            <p:ph type="title" idx="3" hasCustomPrompt="1"/>
          </p:nvPr>
        </p:nvSpPr>
        <p:spPr>
          <a:xfrm>
            <a:off x="842915" y="1217238"/>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7" name="Google Shape;367;p13"/>
          <p:cNvSpPr txBox="1"/>
          <p:nvPr>
            <p:ph type="title" idx="4" hasCustomPrompt="1"/>
          </p:nvPr>
        </p:nvSpPr>
        <p:spPr>
          <a:xfrm flipH="1">
            <a:off x="4597048" y="1217238"/>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8" name="Google Shape;368;p13"/>
          <p:cNvSpPr txBox="1"/>
          <p:nvPr>
            <p:ph type="title" idx="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369" name="Google Shape;369;p13"/>
          <p:cNvSpPr txBox="1"/>
          <p:nvPr>
            <p:ph type="title" idx="6"/>
          </p:nvPr>
        </p:nvSpPr>
        <p:spPr>
          <a:xfrm>
            <a:off x="1670717" y="2207838"/>
            <a:ext cx="2865900" cy="6402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0" name="Google Shape;370;p13"/>
          <p:cNvSpPr txBox="1"/>
          <p:nvPr>
            <p:ph type="title" idx="7"/>
          </p:nvPr>
        </p:nvSpPr>
        <p:spPr>
          <a:xfrm flipH="1">
            <a:off x="5435185"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1" name="Google Shape;371;p13"/>
          <p:cNvSpPr txBox="1"/>
          <p:nvPr>
            <p:ph type="title" idx="8" hasCustomPrompt="1"/>
          </p:nvPr>
        </p:nvSpPr>
        <p:spPr>
          <a:xfrm>
            <a:off x="842915" y="3202963"/>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2" name="Google Shape;372;p13"/>
          <p:cNvSpPr txBox="1"/>
          <p:nvPr>
            <p:ph type="title" idx="9" hasCustomPrompt="1"/>
          </p:nvPr>
        </p:nvSpPr>
        <p:spPr>
          <a:xfrm flipH="1">
            <a:off x="4597048" y="3202963"/>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3" name="Google Shape;373;p13"/>
          <p:cNvSpPr txBox="1"/>
          <p:nvPr>
            <p:ph type="title" idx="13"/>
          </p:nvPr>
        </p:nvSpPr>
        <p:spPr>
          <a:xfrm>
            <a:off x="1670717"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4" name="Google Shape;374;p13"/>
          <p:cNvSpPr txBox="1"/>
          <p:nvPr>
            <p:ph type="title" idx="14"/>
          </p:nvPr>
        </p:nvSpPr>
        <p:spPr>
          <a:xfrm flipH="1">
            <a:off x="5435185" y="22672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375" name="Google Shape;375;p13"/>
          <p:cNvSpPr txBox="1"/>
          <p:nvPr>
            <p:ph type="title" idx="15" hasCustomPrompt="1"/>
          </p:nvPr>
        </p:nvSpPr>
        <p:spPr>
          <a:xfrm>
            <a:off x="842915" y="2207838"/>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p:nvPr>
            <p:ph type="title" idx="16" hasCustomPrompt="1"/>
          </p:nvPr>
        </p:nvSpPr>
        <p:spPr>
          <a:xfrm flipH="1">
            <a:off x="4597048" y="2207838"/>
            <a:ext cx="759000" cy="75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377" name="Google Shape;377;p13"/>
          <p:cNvGrpSpPr/>
          <p:nvPr/>
        </p:nvGrpSpPr>
        <p:grpSpPr>
          <a:xfrm>
            <a:off x="0" y="285750"/>
            <a:ext cx="9144000" cy="4857550"/>
            <a:chOff x="0" y="285750"/>
            <a:chExt cx="9144000" cy="4857550"/>
          </a:xfrm>
        </p:grpSpPr>
        <p:cxnSp>
          <p:nvCxnSpPr>
            <p:cNvPr id="378" name="Google Shape;378;p13"/>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379" name="Google Shape;379;p13"/>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3"/>
          <p:cNvGrpSpPr/>
          <p:nvPr/>
        </p:nvGrpSpPr>
        <p:grpSpPr>
          <a:xfrm>
            <a:off x="-2416878" y="2907450"/>
            <a:ext cx="2952307" cy="1962480"/>
            <a:chOff x="-2416878" y="2907450"/>
            <a:chExt cx="2952307" cy="1962480"/>
          </a:xfrm>
        </p:grpSpPr>
        <p:grpSp>
          <p:nvGrpSpPr>
            <p:cNvPr id="381" name="Google Shape;381;p13"/>
            <p:cNvGrpSpPr/>
            <p:nvPr/>
          </p:nvGrpSpPr>
          <p:grpSpPr>
            <a:xfrm flipH="1">
              <a:off x="20001" y="2907450"/>
              <a:ext cx="425975" cy="435900"/>
              <a:chOff x="5216375" y="-808575"/>
              <a:chExt cx="425975" cy="435900"/>
            </a:xfrm>
          </p:grpSpPr>
          <p:sp>
            <p:nvSpPr>
              <p:cNvPr id="382" name="Google Shape;382;p13"/>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3"/>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3"/>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3"/>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3"/>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3"/>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3"/>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3"/>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3"/>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3"/>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3"/>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3"/>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3"/>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3"/>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3"/>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3"/>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3"/>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3"/>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3"/>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3"/>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13"/>
            <p:cNvGrpSpPr/>
            <p:nvPr/>
          </p:nvGrpSpPr>
          <p:grpSpPr>
            <a:xfrm flipH="1">
              <a:off x="-2416878" y="3132538"/>
              <a:ext cx="2952307" cy="1737393"/>
              <a:chOff x="5879397" y="2862025"/>
              <a:chExt cx="2952307" cy="1737393"/>
            </a:xfrm>
          </p:grpSpPr>
          <p:grpSp>
            <p:nvGrpSpPr>
              <p:cNvPr id="403" name="Google Shape;403;p13"/>
              <p:cNvGrpSpPr/>
              <p:nvPr/>
            </p:nvGrpSpPr>
            <p:grpSpPr>
              <a:xfrm>
                <a:off x="7199307" y="2862025"/>
                <a:ext cx="245881" cy="210807"/>
                <a:chOff x="5367757" y="-2469750"/>
                <a:chExt cx="245881" cy="210807"/>
              </a:xfrm>
            </p:grpSpPr>
            <p:sp>
              <p:nvSpPr>
                <p:cNvPr id="404" name="Google Shape;404;p13"/>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3"/>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3"/>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3"/>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13"/>
              <p:cNvGrpSpPr/>
              <p:nvPr/>
            </p:nvGrpSpPr>
            <p:grpSpPr>
              <a:xfrm>
                <a:off x="7536357" y="2927746"/>
                <a:ext cx="239948" cy="145086"/>
                <a:chOff x="5933407" y="-2404029"/>
                <a:chExt cx="239948" cy="145086"/>
              </a:xfrm>
            </p:grpSpPr>
            <p:sp>
              <p:nvSpPr>
                <p:cNvPr id="409" name="Google Shape;409;p13"/>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3"/>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3"/>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3"/>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3" name="Google Shape;413;p13"/>
              <p:cNvSpPr/>
              <p:nvPr/>
            </p:nvSpPr>
            <p:spPr>
              <a:xfrm>
                <a:off x="5879397" y="3071250"/>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3"/>
              <p:cNvSpPr/>
              <p:nvPr/>
            </p:nvSpPr>
            <p:spPr>
              <a:xfrm>
                <a:off x="8601583" y="3126557"/>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3"/>
              <p:cNvSpPr/>
              <p:nvPr/>
            </p:nvSpPr>
            <p:spPr>
              <a:xfrm>
                <a:off x="8601583" y="3126557"/>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3"/>
              <p:cNvSpPr/>
              <p:nvPr/>
            </p:nvSpPr>
            <p:spPr>
              <a:xfrm>
                <a:off x="6121866" y="3126557"/>
                <a:ext cx="3032" cy="1472861"/>
              </a:xfrm>
              <a:custGeom>
                <a:avLst/>
                <a:gdLst/>
                <a:ahLst/>
                <a:cxnLst/>
                <a:rect l="l" t="t" r="r" b="b"/>
                <a:pathLst>
                  <a:path w="46" h="22344" extrusionOk="0">
                    <a:moveTo>
                      <a:pt x="1" y="0"/>
                    </a:moveTo>
                    <a:lnTo>
                      <a:pt x="1" y="22344"/>
                    </a:lnTo>
                    <a:lnTo>
                      <a:pt x="46" y="22344"/>
                    </a:lnTo>
                    <a:lnTo>
                      <a:pt x="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3"/>
              <p:cNvSpPr/>
              <p:nvPr/>
            </p:nvSpPr>
            <p:spPr>
              <a:xfrm>
                <a:off x="6121866" y="3126557"/>
                <a:ext cx="3032" cy="1472861"/>
              </a:xfrm>
              <a:custGeom>
                <a:avLst/>
                <a:gdLst/>
                <a:ahLst/>
                <a:cxnLst/>
                <a:rect l="l" t="t" r="r" b="b"/>
                <a:pathLst>
                  <a:path w="46" h="22344" fill="none" extrusionOk="0">
                    <a:moveTo>
                      <a:pt x="1" y="0"/>
                    </a:moveTo>
                    <a:lnTo>
                      <a:pt x="1" y="22344"/>
                    </a:lnTo>
                    <a:lnTo>
                      <a:pt x="46" y="22344"/>
                    </a:lnTo>
                    <a:lnTo>
                      <a:pt x="46"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18" name="Google Shape;418;p13"/>
          <p:cNvGrpSpPr/>
          <p:nvPr/>
        </p:nvGrpSpPr>
        <p:grpSpPr>
          <a:xfrm>
            <a:off x="8351172" y="3132538"/>
            <a:ext cx="2952307" cy="1737393"/>
            <a:chOff x="8351172" y="3132538"/>
            <a:chExt cx="2952307" cy="1737393"/>
          </a:xfrm>
        </p:grpSpPr>
        <p:grpSp>
          <p:nvGrpSpPr>
            <p:cNvPr id="419" name="Google Shape;419;p13"/>
            <p:cNvGrpSpPr/>
            <p:nvPr/>
          </p:nvGrpSpPr>
          <p:grpSpPr>
            <a:xfrm flipH="1">
              <a:off x="8823288" y="3132538"/>
              <a:ext cx="245881" cy="210807"/>
              <a:chOff x="5367757" y="-2469750"/>
              <a:chExt cx="245881" cy="210807"/>
            </a:xfrm>
          </p:grpSpPr>
          <p:sp>
            <p:nvSpPr>
              <p:cNvPr id="420" name="Google Shape;420;p13"/>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3"/>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3"/>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3"/>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4" name="Google Shape;424;p13"/>
            <p:cNvGrpSpPr/>
            <p:nvPr/>
          </p:nvGrpSpPr>
          <p:grpSpPr>
            <a:xfrm flipH="1">
              <a:off x="8492171" y="3198258"/>
              <a:ext cx="239948" cy="145086"/>
              <a:chOff x="5933407" y="-2404029"/>
              <a:chExt cx="239948" cy="145086"/>
            </a:xfrm>
          </p:grpSpPr>
          <p:sp>
            <p:nvSpPr>
              <p:cNvPr id="425" name="Google Shape;425;p13"/>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3"/>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3"/>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3"/>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9" name="Google Shape;429;p13"/>
            <p:cNvSpPr/>
            <p:nvPr/>
          </p:nvSpPr>
          <p:spPr>
            <a:xfrm flipH="1">
              <a:off x="8351172" y="3341763"/>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3"/>
            <p:cNvSpPr/>
            <p:nvPr/>
          </p:nvSpPr>
          <p:spPr>
            <a:xfrm flipH="1">
              <a:off x="8578261" y="3397069"/>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3"/>
            <p:cNvSpPr/>
            <p:nvPr/>
          </p:nvSpPr>
          <p:spPr>
            <a:xfrm flipH="1">
              <a:off x="8578261" y="3397069"/>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432" name="Shape 432"/>
        <p:cNvGrpSpPr/>
        <p:nvPr/>
      </p:nvGrpSpPr>
      <p:grpSpPr>
        <a:xfrm>
          <a:off x="0" y="0"/>
          <a:ext cx="0" cy="0"/>
          <a:chOff x="0" y="0"/>
          <a:chExt cx="0" cy="0"/>
        </a:xfrm>
      </p:grpSpPr>
      <p:sp>
        <p:nvSpPr>
          <p:cNvPr id="433" name="Google Shape;433;p14"/>
          <p:cNvSpPr txBox="1"/>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434" name="Google Shape;434;p14"/>
          <p:cNvGrpSpPr/>
          <p:nvPr/>
        </p:nvGrpSpPr>
        <p:grpSpPr>
          <a:xfrm>
            <a:off x="0" y="285750"/>
            <a:ext cx="9144000" cy="4857550"/>
            <a:chOff x="0" y="285750"/>
            <a:chExt cx="9144000" cy="4857550"/>
          </a:xfrm>
        </p:grpSpPr>
        <p:cxnSp>
          <p:nvCxnSpPr>
            <p:cNvPr id="435" name="Google Shape;435;p14"/>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436" name="Google Shape;436;p14"/>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14"/>
          <p:cNvGrpSpPr/>
          <p:nvPr/>
        </p:nvGrpSpPr>
        <p:grpSpPr>
          <a:xfrm flipH="1">
            <a:off x="-2340678" y="3132538"/>
            <a:ext cx="2952307" cy="1737393"/>
            <a:chOff x="8351172" y="3132538"/>
            <a:chExt cx="2952307" cy="1737393"/>
          </a:xfrm>
        </p:grpSpPr>
        <p:sp>
          <p:nvSpPr>
            <p:cNvPr id="438" name="Google Shape;438;p14"/>
            <p:cNvSpPr/>
            <p:nvPr/>
          </p:nvSpPr>
          <p:spPr>
            <a:xfrm flipH="1">
              <a:off x="8578261" y="3397069"/>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4"/>
            <p:cNvSpPr/>
            <p:nvPr/>
          </p:nvSpPr>
          <p:spPr>
            <a:xfrm flipH="1">
              <a:off x="8578261" y="3397069"/>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4"/>
            <p:cNvSpPr/>
            <p:nvPr/>
          </p:nvSpPr>
          <p:spPr>
            <a:xfrm flipH="1">
              <a:off x="8351172" y="3341763"/>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1" name="Google Shape;441;p14"/>
            <p:cNvGrpSpPr/>
            <p:nvPr/>
          </p:nvGrpSpPr>
          <p:grpSpPr>
            <a:xfrm flipH="1">
              <a:off x="8823288" y="3132538"/>
              <a:ext cx="245881" cy="210807"/>
              <a:chOff x="5367757" y="-2469750"/>
              <a:chExt cx="245881" cy="210807"/>
            </a:xfrm>
          </p:grpSpPr>
          <p:sp>
            <p:nvSpPr>
              <p:cNvPr id="442" name="Google Shape;442;p14"/>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4"/>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4"/>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4"/>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 name="Google Shape;446;p14"/>
            <p:cNvGrpSpPr/>
            <p:nvPr/>
          </p:nvGrpSpPr>
          <p:grpSpPr>
            <a:xfrm flipH="1">
              <a:off x="8492171" y="3198258"/>
              <a:ext cx="239948" cy="145086"/>
              <a:chOff x="5933407" y="-2404029"/>
              <a:chExt cx="239948" cy="145086"/>
            </a:xfrm>
          </p:grpSpPr>
          <p:sp>
            <p:nvSpPr>
              <p:cNvPr id="447" name="Google Shape;447;p14"/>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4"/>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4"/>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4"/>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1" name="Google Shape;451;p14"/>
          <p:cNvGrpSpPr/>
          <p:nvPr/>
        </p:nvGrpSpPr>
        <p:grpSpPr>
          <a:xfrm>
            <a:off x="8583164" y="3013855"/>
            <a:ext cx="1147453" cy="1852273"/>
            <a:chOff x="5849258" y="-2134587"/>
            <a:chExt cx="1167298" cy="1884306"/>
          </a:xfrm>
        </p:grpSpPr>
        <p:sp>
          <p:nvSpPr>
            <p:cNvPr id="452" name="Google Shape;452;p14"/>
            <p:cNvSpPr/>
            <p:nvPr/>
          </p:nvSpPr>
          <p:spPr>
            <a:xfrm>
              <a:off x="5956559" y="-1138514"/>
              <a:ext cx="84994" cy="134166"/>
            </a:xfrm>
            <a:custGeom>
              <a:avLst/>
              <a:gdLst/>
              <a:ahLst/>
              <a:cxnLst/>
              <a:rect l="l" t="t" r="r" b="b"/>
              <a:pathLst>
                <a:path w="1509" h="2382" extrusionOk="0">
                  <a:moveTo>
                    <a:pt x="0" y="1"/>
                  </a:moveTo>
                  <a:lnTo>
                    <a:pt x="0" y="2381"/>
                  </a:lnTo>
                  <a:lnTo>
                    <a:pt x="1508" y="2381"/>
                  </a:lnTo>
                  <a:lnTo>
                    <a:pt x="1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4"/>
            <p:cNvSpPr/>
            <p:nvPr/>
          </p:nvSpPr>
          <p:spPr>
            <a:xfrm>
              <a:off x="5956559" y="-1138514"/>
              <a:ext cx="84994" cy="134166"/>
            </a:xfrm>
            <a:custGeom>
              <a:avLst/>
              <a:gdLst/>
              <a:ahLst/>
              <a:cxnLst/>
              <a:rect l="l" t="t" r="r" b="b"/>
              <a:pathLst>
                <a:path w="1509" h="2382" fill="none" extrusionOk="0">
                  <a:moveTo>
                    <a:pt x="0" y="2381"/>
                  </a:moveTo>
                  <a:lnTo>
                    <a:pt x="1508" y="2381"/>
                  </a:lnTo>
                  <a:lnTo>
                    <a:pt x="1508" y="1"/>
                  </a:lnTo>
                  <a:lnTo>
                    <a:pt x="0" y="1"/>
                  </a:lnTo>
                  <a:lnTo>
                    <a:pt x="0" y="2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4"/>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4"/>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4"/>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4"/>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4"/>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4"/>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4"/>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4"/>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4"/>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4"/>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4"/>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4"/>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4"/>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4"/>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4"/>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4"/>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4"/>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4"/>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4"/>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4"/>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476" name="Shape 476"/>
        <p:cNvGrpSpPr/>
        <p:nvPr/>
      </p:nvGrpSpPr>
      <p:grpSpPr>
        <a:xfrm>
          <a:off x="0" y="0"/>
          <a:ext cx="0" cy="0"/>
          <a:chOff x="0" y="0"/>
          <a:chExt cx="0" cy="0"/>
        </a:xfrm>
      </p:grpSpPr>
      <p:sp>
        <p:nvSpPr>
          <p:cNvPr id="477" name="Google Shape;477;p15"/>
          <p:cNvSpPr txBox="1"/>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478" name="Google Shape;478;p15"/>
          <p:cNvGrpSpPr/>
          <p:nvPr/>
        </p:nvGrpSpPr>
        <p:grpSpPr>
          <a:xfrm>
            <a:off x="0" y="285750"/>
            <a:ext cx="9144000" cy="4857550"/>
            <a:chOff x="0" y="285750"/>
            <a:chExt cx="9144000" cy="4857550"/>
          </a:xfrm>
        </p:grpSpPr>
        <p:cxnSp>
          <p:nvCxnSpPr>
            <p:cNvPr id="479" name="Google Shape;479;p15"/>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480" name="Google Shape;480;p15"/>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15"/>
          <p:cNvGrpSpPr/>
          <p:nvPr/>
        </p:nvGrpSpPr>
        <p:grpSpPr>
          <a:xfrm flipH="1">
            <a:off x="8503572" y="2907450"/>
            <a:ext cx="2952307" cy="1962480"/>
            <a:chOff x="-2416878" y="2907450"/>
            <a:chExt cx="2952307" cy="1962480"/>
          </a:xfrm>
        </p:grpSpPr>
        <p:grpSp>
          <p:nvGrpSpPr>
            <p:cNvPr id="482" name="Google Shape;482;p15"/>
            <p:cNvGrpSpPr/>
            <p:nvPr/>
          </p:nvGrpSpPr>
          <p:grpSpPr>
            <a:xfrm flipH="1">
              <a:off x="-2416878" y="3132538"/>
              <a:ext cx="2952307" cy="1737393"/>
              <a:chOff x="5879397" y="2862025"/>
              <a:chExt cx="2952307" cy="1737393"/>
            </a:xfrm>
          </p:grpSpPr>
          <p:sp>
            <p:nvSpPr>
              <p:cNvPr id="483" name="Google Shape;483;p15"/>
              <p:cNvSpPr/>
              <p:nvPr/>
            </p:nvSpPr>
            <p:spPr>
              <a:xfrm>
                <a:off x="8601583" y="3126557"/>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5"/>
              <p:cNvSpPr/>
              <p:nvPr/>
            </p:nvSpPr>
            <p:spPr>
              <a:xfrm>
                <a:off x="8601583" y="3126557"/>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5"/>
              <p:cNvSpPr/>
              <p:nvPr/>
            </p:nvSpPr>
            <p:spPr>
              <a:xfrm>
                <a:off x="6121866" y="3126557"/>
                <a:ext cx="3032" cy="1472861"/>
              </a:xfrm>
              <a:custGeom>
                <a:avLst/>
                <a:gdLst/>
                <a:ahLst/>
                <a:cxnLst/>
                <a:rect l="l" t="t" r="r" b="b"/>
                <a:pathLst>
                  <a:path w="46" h="22344" extrusionOk="0">
                    <a:moveTo>
                      <a:pt x="1" y="0"/>
                    </a:moveTo>
                    <a:lnTo>
                      <a:pt x="1" y="22344"/>
                    </a:lnTo>
                    <a:lnTo>
                      <a:pt x="46" y="22344"/>
                    </a:lnTo>
                    <a:lnTo>
                      <a:pt x="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5"/>
              <p:cNvSpPr/>
              <p:nvPr/>
            </p:nvSpPr>
            <p:spPr>
              <a:xfrm>
                <a:off x="6121866" y="3126557"/>
                <a:ext cx="3032" cy="1472861"/>
              </a:xfrm>
              <a:custGeom>
                <a:avLst/>
                <a:gdLst/>
                <a:ahLst/>
                <a:cxnLst/>
                <a:rect l="l" t="t" r="r" b="b"/>
                <a:pathLst>
                  <a:path w="46" h="22344" fill="none" extrusionOk="0">
                    <a:moveTo>
                      <a:pt x="1" y="0"/>
                    </a:moveTo>
                    <a:lnTo>
                      <a:pt x="1" y="22344"/>
                    </a:lnTo>
                    <a:lnTo>
                      <a:pt x="46" y="22344"/>
                    </a:lnTo>
                    <a:lnTo>
                      <a:pt x="46"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5"/>
              <p:cNvSpPr/>
              <p:nvPr/>
            </p:nvSpPr>
            <p:spPr>
              <a:xfrm>
                <a:off x="5879397" y="3071250"/>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8" name="Google Shape;488;p15"/>
              <p:cNvGrpSpPr/>
              <p:nvPr/>
            </p:nvGrpSpPr>
            <p:grpSpPr>
              <a:xfrm>
                <a:off x="7199307" y="2862025"/>
                <a:ext cx="245881" cy="210807"/>
                <a:chOff x="5367757" y="-2469750"/>
                <a:chExt cx="245881" cy="210807"/>
              </a:xfrm>
            </p:grpSpPr>
            <p:sp>
              <p:nvSpPr>
                <p:cNvPr id="489" name="Google Shape;489;p15"/>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15"/>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5"/>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5"/>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15"/>
              <p:cNvGrpSpPr/>
              <p:nvPr/>
            </p:nvGrpSpPr>
            <p:grpSpPr>
              <a:xfrm>
                <a:off x="7536357" y="2927746"/>
                <a:ext cx="239948" cy="145086"/>
                <a:chOff x="5933407" y="-2404029"/>
                <a:chExt cx="239948" cy="145086"/>
              </a:xfrm>
            </p:grpSpPr>
            <p:sp>
              <p:nvSpPr>
                <p:cNvPr id="494" name="Google Shape;494;p15"/>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5"/>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5"/>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5"/>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98" name="Google Shape;498;p15"/>
            <p:cNvGrpSpPr/>
            <p:nvPr/>
          </p:nvGrpSpPr>
          <p:grpSpPr>
            <a:xfrm flipH="1">
              <a:off x="20001" y="2907450"/>
              <a:ext cx="425975" cy="435900"/>
              <a:chOff x="5216375" y="-808575"/>
              <a:chExt cx="425975" cy="435900"/>
            </a:xfrm>
          </p:grpSpPr>
          <p:sp>
            <p:nvSpPr>
              <p:cNvPr id="499" name="Google Shape;499;p1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5"/>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5"/>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5"/>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5"/>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5"/>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5"/>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5"/>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5"/>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5"/>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5"/>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5"/>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5"/>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5"/>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5"/>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5"/>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5"/>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5"/>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5"/>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9" name="Google Shape;519;p15"/>
          <p:cNvGrpSpPr/>
          <p:nvPr/>
        </p:nvGrpSpPr>
        <p:grpSpPr>
          <a:xfrm>
            <a:off x="-59325" y="4023925"/>
            <a:ext cx="855655" cy="842208"/>
            <a:chOff x="3693450" y="-758825"/>
            <a:chExt cx="855655" cy="842208"/>
          </a:xfrm>
        </p:grpSpPr>
        <p:sp>
          <p:nvSpPr>
            <p:cNvPr id="520" name="Google Shape;520;p15"/>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5"/>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5"/>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5"/>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5"/>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5"/>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5"/>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5"/>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5"/>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5"/>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5"/>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5"/>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5"/>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5"/>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5"/>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5"/>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5"/>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5"/>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5"/>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5"/>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540" name="Shape 540"/>
        <p:cNvGrpSpPr/>
        <p:nvPr/>
      </p:nvGrpSpPr>
      <p:grpSpPr>
        <a:xfrm>
          <a:off x="0" y="0"/>
          <a:ext cx="0" cy="0"/>
          <a:chOff x="0" y="0"/>
          <a:chExt cx="0" cy="0"/>
        </a:xfrm>
      </p:grpSpPr>
      <p:sp>
        <p:nvSpPr>
          <p:cNvPr id="541" name="Google Shape;541;p16"/>
          <p:cNvSpPr txBox="1"/>
          <p:nvPr>
            <p:ph type="subTitle" idx="1"/>
          </p:nvPr>
        </p:nvSpPr>
        <p:spPr>
          <a:xfrm>
            <a:off x="3473598" y="2083885"/>
            <a:ext cx="4314300" cy="189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p:txBody>
      </p:sp>
      <p:sp>
        <p:nvSpPr>
          <p:cNvPr id="542" name="Google Shape;542;p16"/>
          <p:cNvSpPr txBox="1"/>
          <p:nvPr>
            <p:ph type="title"/>
          </p:nvPr>
        </p:nvSpPr>
        <p:spPr>
          <a:xfrm>
            <a:off x="3473599" y="1016015"/>
            <a:ext cx="431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543" name="Google Shape;543;p16"/>
          <p:cNvGrpSpPr/>
          <p:nvPr/>
        </p:nvGrpSpPr>
        <p:grpSpPr>
          <a:xfrm>
            <a:off x="0" y="285750"/>
            <a:ext cx="9144000" cy="4857550"/>
            <a:chOff x="0" y="285750"/>
            <a:chExt cx="9144000" cy="4857550"/>
          </a:xfrm>
        </p:grpSpPr>
        <p:cxnSp>
          <p:nvCxnSpPr>
            <p:cNvPr id="544" name="Google Shape;544;p16"/>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545" name="Google Shape;545;p16"/>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6" name="Google Shape;546;p16"/>
          <p:cNvGrpSpPr/>
          <p:nvPr/>
        </p:nvGrpSpPr>
        <p:grpSpPr>
          <a:xfrm>
            <a:off x="-59325" y="4023925"/>
            <a:ext cx="855655" cy="842208"/>
            <a:chOff x="3693450" y="-758825"/>
            <a:chExt cx="855655" cy="842208"/>
          </a:xfrm>
        </p:grpSpPr>
        <p:sp>
          <p:nvSpPr>
            <p:cNvPr id="547" name="Google Shape;547;p16"/>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6"/>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6"/>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6"/>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6"/>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6"/>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6"/>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6"/>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6"/>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6"/>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6"/>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6"/>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6"/>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6"/>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6"/>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6"/>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6"/>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6"/>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6"/>
          <p:cNvGrpSpPr/>
          <p:nvPr/>
        </p:nvGrpSpPr>
        <p:grpSpPr>
          <a:xfrm>
            <a:off x="8351172" y="3132538"/>
            <a:ext cx="2952307" cy="1737393"/>
            <a:chOff x="8351172" y="3132538"/>
            <a:chExt cx="2952307" cy="1737393"/>
          </a:xfrm>
        </p:grpSpPr>
        <p:sp>
          <p:nvSpPr>
            <p:cNvPr id="568" name="Google Shape;568;p16"/>
            <p:cNvSpPr/>
            <p:nvPr/>
          </p:nvSpPr>
          <p:spPr>
            <a:xfrm flipH="1">
              <a:off x="8578261" y="3397069"/>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flipH="1">
              <a:off x="8578261" y="3397069"/>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flipH="1">
              <a:off x="8351172" y="3341763"/>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1" name="Google Shape;571;p16"/>
            <p:cNvGrpSpPr/>
            <p:nvPr/>
          </p:nvGrpSpPr>
          <p:grpSpPr>
            <a:xfrm flipH="1">
              <a:off x="8823288" y="3132538"/>
              <a:ext cx="245881" cy="210807"/>
              <a:chOff x="5367757" y="-2469750"/>
              <a:chExt cx="245881" cy="210807"/>
            </a:xfrm>
          </p:grpSpPr>
          <p:sp>
            <p:nvSpPr>
              <p:cNvPr id="572" name="Google Shape;572;p16"/>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6"/>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16"/>
            <p:cNvGrpSpPr/>
            <p:nvPr/>
          </p:nvGrpSpPr>
          <p:grpSpPr>
            <a:xfrm flipH="1">
              <a:off x="8492171" y="3198258"/>
              <a:ext cx="239948" cy="145086"/>
              <a:chOff x="5933407" y="-2404029"/>
              <a:chExt cx="239948" cy="145086"/>
            </a:xfrm>
          </p:grpSpPr>
          <p:sp>
            <p:nvSpPr>
              <p:cNvPr id="577" name="Google Shape;577;p16"/>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6"/>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_1_1">
    <p:spTree>
      <p:nvGrpSpPr>
        <p:cNvPr id="581" name="Shape 581"/>
        <p:cNvGrpSpPr/>
        <p:nvPr/>
      </p:nvGrpSpPr>
      <p:grpSpPr>
        <a:xfrm>
          <a:off x="0" y="0"/>
          <a:ext cx="0" cy="0"/>
          <a:chOff x="0" y="0"/>
          <a:chExt cx="0" cy="0"/>
        </a:xfrm>
      </p:grpSpPr>
      <p:sp>
        <p:nvSpPr>
          <p:cNvPr id="582" name="Google Shape;582;p17"/>
          <p:cNvSpPr txBox="1"/>
          <p:nvPr>
            <p:ph type="title"/>
          </p:nvPr>
        </p:nvSpPr>
        <p:spPr>
          <a:xfrm>
            <a:off x="3797250" y="3362075"/>
            <a:ext cx="46338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3" name="Google Shape;583;p17"/>
          <p:cNvSpPr txBox="1"/>
          <p:nvPr>
            <p:ph type="subTitle" idx="1"/>
          </p:nvPr>
        </p:nvSpPr>
        <p:spPr>
          <a:xfrm>
            <a:off x="3797250" y="3824551"/>
            <a:ext cx="4631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584" name="Google Shape;584;p17"/>
          <p:cNvSpPr/>
          <p:nvPr>
            <p:ph type="pic" idx="2"/>
          </p:nvPr>
        </p:nvSpPr>
        <p:spPr>
          <a:xfrm>
            <a:off x="713225" y="541775"/>
            <a:ext cx="2843700" cy="3789300"/>
          </a:xfrm>
          <a:prstGeom prst="rect">
            <a:avLst/>
          </a:prstGeom>
          <a:noFill/>
          <a:ln w="19050" cap="flat" cmpd="sng">
            <a:solidFill>
              <a:schemeClr val="dk1"/>
            </a:solidFill>
            <a:prstDash val="solid"/>
            <a:round/>
            <a:headEnd type="none" w="sm" len="sm"/>
            <a:tailEnd type="none" w="sm" len="sm"/>
          </a:ln>
        </p:spPr>
      </p:sp>
      <p:sp>
        <p:nvSpPr>
          <p:cNvPr id="585" name="Google Shape;585;p17"/>
          <p:cNvSpPr/>
          <p:nvPr>
            <p:ph type="pic" idx="3"/>
          </p:nvPr>
        </p:nvSpPr>
        <p:spPr>
          <a:xfrm>
            <a:off x="3797225" y="541775"/>
            <a:ext cx="4633800" cy="2817300"/>
          </a:xfrm>
          <a:prstGeom prst="rect">
            <a:avLst/>
          </a:prstGeom>
          <a:noFill/>
          <a:ln w="19050" cap="flat" cmpd="sng">
            <a:solidFill>
              <a:schemeClr val="dk1"/>
            </a:solidFill>
            <a:prstDash val="solid"/>
            <a:round/>
            <a:headEnd type="none" w="sm" len="sm"/>
            <a:tailEnd type="none" w="sm" len="sm"/>
          </a:ln>
        </p:spPr>
      </p:sp>
      <p:grpSp>
        <p:nvGrpSpPr>
          <p:cNvPr id="586" name="Google Shape;586;p17"/>
          <p:cNvGrpSpPr/>
          <p:nvPr/>
        </p:nvGrpSpPr>
        <p:grpSpPr>
          <a:xfrm>
            <a:off x="0" y="285750"/>
            <a:ext cx="9144000" cy="4857550"/>
            <a:chOff x="0" y="285750"/>
            <a:chExt cx="9144000" cy="4857550"/>
          </a:xfrm>
        </p:grpSpPr>
        <p:cxnSp>
          <p:nvCxnSpPr>
            <p:cNvPr id="587" name="Google Shape;587;p17"/>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588" name="Google Shape;588;p17"/>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9" name="Google Shape;589;p17"/>
          <p:cNvGrpSpPr/>
          <p:nvPr/>
        </p:nvGrpSpPr>
        <p:grpSpPr>
          <a:xfrm>
            <a:off x="8237850" y="4011900"/>
            <a:ext cx="855655" cy="842208"/>
            <a:chOff x="3693450" y="-758825"/>
            <a:chExt cx="855655" cy="842208"/>
          </a:xfrm>
        </p:grpSpPr>
        <p:sp>
          <p:nvSpPr>
            <p:cNvPr id="590" name="Google Shape;590;p17"/>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7"/>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7"/>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7"/>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7"/>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7"/>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7"/>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7"/>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7"/>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7"/>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7"/>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7"/>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7"/>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7"/>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7"/>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7"/>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7"/>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7"/>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7"/>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7"/>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610" name="Shape 610"/>
        <p:cNvGrpSpPr/>
        <p:nvPr/>
      </p:nvGrpSpPr>
      <p:grpSpPr>
        <a:xfrm>
          <a:off x="0" y="0"/>
          <a:ext cx="0" cy="0"/>
          <a:chOff x="0" y="0"/>
          <a:chExt cx="0" cy="0"/>
        </a:xfrm>
      </p:grpSpPr>
      <p:sp>
        <p:nvSpPr>
          <p:cNvPr id="611" name="Google Shape;611;p18"/>
          <p:cNvSpPr txBox="1"/>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2" name="Google Shape;612;p18"/>
          <p:cNvSpPr txBox="1"/>
          <p:nvPr>
            <p:ph type="subTitle" idx="1"/>
          </p:nvPr>
        </p:nvSpPr>
        <p:spPr>
          <a:xfrm>
            <a:off x="1010950" y="26042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3" name="Google Shape;613;p18"/>
          <p:cNvSpPr txBox="1"/>
          <p:nvPr>
            <p:ph type="subTitle" idx="2"/>
          </p:nvPr>
        </p:nvSpPr>
        <p:spPr>
          <a:xfrm>
            <a:off x="3557103" y="26042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4" name="Google Shape;614;p18"/>
          <p:cNvSpPr txBox="1"/>
          <p:nvPr>
            <p:ph type="subTitle" idx="3"/>
          </p:nvPr>
        </p:nvSpPr>
        <p:spPr>
          <a:xfrm>
            <a:off x="6103256" y="26042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15" name="Google Shape;615;p18"/>
          <p:cNvSpPr txBox="1"/>
          <p:nvPr>
            <p:ph type="title" idx="4"/>
          </p:nvPr>
        </p:nvSpPr>
        <p:spPr>
          <a:xfrm>
            <a:off x="1009290" y="22032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6" name="Google Shape;616;p18"/>
          <p:cNvSpPr txBox="1"/>
          <p:nvPr>
            <p:ph type="title" idx="5"/>
          </p:nvPr>
        </p:nvSpPr>
        <p:spPr>
          <a:xfrm>
            <a:off x="3555450" y="22032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17" name="Google Shape;617;p18"/>
          <p:cNvSpPr txBox="1"/>
          <p:nvPr>
            <p:ph type="title" idx="6"/>
          </p:nvPr>
        </p:nvSpPr>
        <p:spPr>
          <a:xfrm>
            <a:off x="6101610" y="22032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618" name="Google Shape;618;p18"/>
          <p:cNvGrpSpPr/>
          <p:nvPr/>
        </p:nvGrpSpPr>
        <p:grpSpPr>
          <a:xfrm>
            <a:off x="0" y="285750"/>
            <a:ext cx="9144000" cy="4857550"/>
            <a:chOff x="0" y="285750"/>
            <a:chExt cx="9144000" cy="4857550"/>
          </a:xfrm>
        </p:grpSpPr>
        <p:cxnSp>
          <p:nvCxnSpPr>
            <p:cNvPr id="619" name="Google Shape;619;p18"/>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620" name="Google Shape;620;p18"/>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1" name="Google Shape;621;p18"/>
          <p:cNvGrpSpPr/>
          <p:nvPr/>
        </p:nvGrpSpPr>
        <p:grpSpPr>
          <a:xfrm>
            <a:off x="-59325" y="4023925"/>
            <a:ext cx="855655" cy="842208"/>
            <a:chOff x="3693450" y="-758825"/>
            <a:chExt cx="855655" cy="842208"/>
          </a:xfrm>
        </p:grpSpPr>
        <p:sp>
          <p:nvSpPr>
            <p:cNvPr id="622" name="Google Shape;622;p18"/>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8"/>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8"/>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8"/>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8"/>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8"/>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8"/>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8"/>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8"/>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8"/>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8"/>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8"/>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8"/>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8"/>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8"/>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8"/>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8"/>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8"/>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8"/>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8"/>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5">
    <p:spTree>
      <p:nvGrpSpPr>
        <p:cNvPr id="642" name="Shape 642"/>
        <p:cNvGrpSpPr/>
        <p:nvPr/>
      </p:nvGrpSpPr>
      <p:grpSpPr>
        <a:xfrm>
          <a:off x="0" y="0"/>
          <a:ext cx="0" cy="0"/>
          <a:chOff x="0" y="0"/>
          <a:chExt cx="0" cy="0"/>
        </a:xfrm>
      </p:grpSpPr>
      <p:sp>
        <p:nvSpPr>
          <p:cNvPr id="643" name="Google Shape;643;p19"/>
          <p:cNvSpPr txBox="1"/>
          <p:nvPr>
            <p:ph type="body" idx="1"/>
          </p:nvPr>
        </p:nvSpPr>
        <p:spPr>
          <a:xfrm>
            <a:off x="717788" y="1084200"/>
            <a:ext cx="3825900" cy="3438900"/>
          </a:xfrm>
          <a:prstGeom prst="rect">
            <a:avLst/>
          </a:prstGeom>
        </p:spPr>
        <p:txBody>
          <a:bodyPr spcFirstLastPara="1" wrap="square" lIns="91425" tIns="91425" rIns="91425" bIns="91425" anchor="t" anchorCtr="0">
            <a:noAutofit/>
          </a:bodyPr>
          <a:lstStyle>
            <a:lvl1pPr marL="457200" lvl="0" indent="-304800" rtl="0">
              <a:lnSpc>
                <a:spcPct val="100000"/>
              </a:lnSpc>
              <a:spcBef>
                <a:spcPts val="300"/>
              </a:spcBef>
              <a:spcAft>
                <a:spcPts val="0"/>
              </a:spcAft>
              <a:buClr>
                <a:schemeClr val="dk1"/>
              </a:buClr>
              <a:buSzPts val="1200"/>
              <a:buChar char="●"/>
              <a:defRPr/>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p:txBody>
      </p:sp>
      <p:sp>
        <p:nvSpPr>
          <p:cNvPr id="644" name="Google Shape;644;p19"/>
          <p:cNvSpPr txBox="1"/>
          <p:nvPr>
            <p:ph type="body" idx="2"/>
          </p:nvPr>
        </p:nvSpPr>
        <p:spPr>
          <a:xfrm>
            <a:off x="4600312" y="1084200"/>
            <a:ext cx="3825900" cy="3438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u="sng"/>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p:txBody>
      </p:sp>
      <p:sp>
        <p:nvSpPr>
          <p:cNvPr id="645" name="Google Shape;645;p19"/>
          <p:cNvSpPr txBox="1"/>
          <p:nvPr>
            <p:ph type="title"/>
          </p:nvPr>
        </p:nvSpPr>
        <p:spPr>
          <a:xfrm>
            <a:off x="718750" y="365760"/>
            <a:ext cx="77085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b="1">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grpSp>
        <p:nvGrpSpPr>
          <p:cNvPr id="646" name="Google Shape;646;p19"/>
          <p:cNvGrpSpPr/>
          <p:nvPr/>
        </p:nvGrpSpPr>
        <p:grpSpPr>
          <a:xfrm>
            <a:off x="0" y="285750"/>
            <a:ext cx="9144000" cy="4857550"/>
            <a:chOff x="0" y="285750"/>
            <a:chExt cx="9144000" cy="4857550"/>
          </a:xfrm>
        </p:grpSpPr>
        <p:cxnSp>
          <p:nvCxnSpPr>
            <p:cNvPr id="647" name="Google Shape;647;p19"/>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648" name="Google Shape;648;p19"/>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649" name="Shape 649"/>
        <p:cNvGrpSpPr/>
        <p:nvPr/>
      </p:nvGrpSpPr>
      <p:grpSpPr>
        <a:xfrm>
          <a:off x="0" y="0"/>
          <a:ext cx="0" cy="0"/>
          <a:chOff x="0" y="0"/>
          <a:chExt cx="0" cy="0"/>
        </a:xfrm>
      </p:grpSpPr>
      <p:sp>
        <p:nvSpPr>
          <p:cNvPr id="650" name="Google Shape;650;p20"/>
          <p:cNvSpPr txBox="1"/>
          <p:nvPr>
            <p:ph type="title"/>
          </p:nvPr>
        </p:nvSpPr>
        <p:spPr>
          <a:xfrm>
            <a:off x="1166725" y="1247475"/>
            <a:ext cx="32832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1" name="Google Shape;651;p20"/>
          <p:cNvSpPr txBox="1"/>
          <p:nvPr>
            <p:ph type="subTitle" idx="1"/>
          </p:nvPr>
        </p:nvSpPr>
        <p:spPr>
          <a:xfrm>
            <a:off x="1166725" y="1457260"/>
            <a:ext cx="32832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52" name="Google Shape;652;p20"/>
          <p:cNvSpPr txBox="1"/>
          <p:nvPr>
            <p:ph type="title" idx="2"/>
          </p:nvPr>
        </p:nvSpPr>
        <p:spPr>
          <a:xfrm>
            <a:off x="4693767" y="1247475"/>
            <a:ext cx="3283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3" name="Google Shape;653;p20"/>
          <p:cNvSpPr txBox="1"/>
          <p:nvPr>
            <p:ph type="subTitle" idx="3"/>
          </p:nvPr>
        </p:nvSpPr>
        <p:spPr>
          <a:xfrm>
            <a:off x="4693763" y="1457260"/>
            <a:ext cx="3283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54" name="Google Shape;654;p20"/>
          <p:cNvSpPr txBox="1"/>
          <p:nvPr>
            <p:ph type="title" idx="4"/>
          </p:nvPr>
        </p:nvSpPr>
        <p:spPr>
          <a:xfrm>
            <a:off x="1166725" y="3001301"/>
            <a:ext cx="3277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5" name="Google Shape;655;p20"/>
          <p:cNvSpPr txBox="1"/>
          <p:nvPr>
            <p:ph type="subTitle" idx="5"/>
          </p:nvPr>
        </p:nvSpPr>
        <p:spPr>
          <a:xfrm>
            <a:off x="1166725" y="3211080"/>
            <a:ext cx="32832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56" name="Google Shape;656;p20"/>
          <p:cNvSpPr txBox="1"/>
          <p:nvPr>
            <p:ph type="title" idx="6"/>
          </p:nvPr>
        </p:nvSpPr>
        <p:spPr>
          <a:xfrm>
            <a:off x="4693767" y="3001301"/>
            <a:ext cx="32835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7" name="Google Shape;657;p20"/>
          <p:cNvSpPr txBox="1"/>
          <p:nvPr>
            <p:ph type="subTitle" idx="7"/>
          </p:nvPr>
        </p:nvSpPr>
        <p:spPr>
          <a:xfrm>
            <a:off x="4693775" y="3211080"/>
            <a:ext cx="3283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58" name="Google Shape;658;p20"/>
          <p:cNvSpPr txBox="1"/>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659" name="Google Shape;659;p20"/>
          <p:cNvGrpSpPr/>
          <p:nvPr/>
        </p:nvGrpSpPr>
        <p:grpSpPr>
          <a:xfrm>
            <a:off x="0" y="285750"/>
            <a:ext cx="9144000" cy="4857550"/>
            <a:chOff x="0" y="285750"/>
            <a:chExt cx="9144000" cy="4857550"/>
          </a:xfrm>
        </p:grpSpPr>
        <p:cxnSp>
          <p:nvCxnSpPr>
            <p:cNvPr id="660" name="Google Shape;660;p20"/>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661" name="Google Shape;661;p20"/>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2" name="Google Shape;662;p20"/>
          <p:cNvGrpSpPr/>
          <p:nvPr/>
        </p:nvGrpSpPr>
        <p:grpSpPr>
          <a:xfrm>
            <a:off x="8573300" y="4422950"/>
            <a:ext cx="425975" cy="435900"/>
            <a:chOff x="5216375" y="-808575"/>
            <a:chExt cx="425975" cy="435900"/>
          </a:xfrm>
        </p:grpSpPr>
        <p:sp>
          <p:nvSpPr>
            <p:cNvPr id="663" name="Google Shape;663;p20"/>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0"/>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0"/>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0"/>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0"/>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0"/>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0"/>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0"/>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0"/>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0"/>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0"/>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0"/>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0"/>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0"/>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0"/>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0"/>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0"/>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0"/>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0"/>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0"/>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5" name="Shape 35"/>
        <p:cNvGrpSpPr/>
        <p:nvPr/>
      </p:nvGrpSpPr>
      <p:grpSpPr>
        <a:xfrm>
          <a:off x="0" y="0"/>
          <a:ext cx="0" cy="0"/>
          <a:chOff x="0" y="0"/>
          <a:chExt cx="0" cy="0"/>
        </a:xfrm>
      </p:grpSpPr>
      <p:sp>
        <p:nvSpPr>
          <p:cNvPr id="36" name="Google Shape;36;p3"/>
          <p:cNvSpPr txBox="1"/>
          <p:nvPr>
            <p:ph type="title"/>
          </p:nvPr>
        </p:nvSpPr>
        <p:spPr>
          <a:xfrm flipH="1">
            <a:off x="3668850" y="2074550"/>
            <a:ext cx="4729200" cy="15381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7" name="Google Shape;37;p3"/>
          <p:cNvSpPr txBox="1"/>
          <p:nvPr>
            <p:ph type="title" idx="2" hasCustomPrompt="1"/>
          </p:nvPr>
        </p:nvSpPr>
        <p:spPr>
          <a:xfrm flipH="1">
            <a:off x="5484750" y="1018600"/>
            <a:ext cx="1097400" cy="1097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 name="Google Shape;38;p3"/>
          <p:cNvSpPr txBox="1"/>
          <p:nvPr>
            <p:ph type="subTitle" idx="1"/>
          </p:nvPr>
        </p:nvSpPr>
        <p:spPr>
          <a:xfrm flipH="1">
            <a:off x="3670350" y="3713300"/>
            <a:ext cx="4726200" cy="411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39" name="Google Shape;39;p3"/>
          <p:cNvGrpSpPr/>
          <p:nvPr/>
        </p:nvGrpSpPr>
        <p:grpSpPr>
          <a:xfrm>
            <a:off x="0" y="514350"/>
            <a:ext cx="9144000" cy="4628975"/>
            <a:chOff x="0" y="514350"/>
            <a:chExt cx="9144000" cy="4628975"/>
          </a:xfrm>
        </p:grpSpPr>
        <p:cxnSp>
          <p:nvCxnSpPr>
            <p:cNvPr id="40" name="Google Shape;40;p3"/>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41" name="Google Shape;41;p3"/>
            <p:cNvSpPr/>
            <p:nvPr/>
          </p:nvSpPr>
          <p:spPr>
            <a:xfrm>
              <a:off x="0" y="4599425"/>
              <a:ext cx="91440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683" name="Shape 683"/>
        <p:cNvGrpSpPr/>
        <p:nvPr/>
      </p:nvGrpSpPr>
      <p:grpSpPr>
        <a:xfrm>
          <a:off x="0" y="0"/>
          <a:ext cx="0" cy="0"/>
          <a:chOff x="0" y="0"/>
          <a:chExt cx="0" cy="0"/>
        </a:xfrm>
      </p:grpSpPr>
      <p:sp>
        <p:nvSpPr>
          <p:cNvPr id="684" name="Google Shape;684;p21"/>
          <p:cNvSpPr txBox="1"/>
          <p:nvPr>
            <p:ph type="title"/>
          </p:nvPr>
        </p:nvSpPr>
        <p:spPr>
          <a:xfrm>
            <a:off x="1749407"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85" name="Google Shape;685;p21"/>
          <p:cNvSpPr txBox="1"/>
          <p:nvPr>
            <p:ph type="subTitle" idx="1"/>
          </p:nvPr>
        </p:nvSpPr>
        <p:spPr>
          <a:xfrm>
            <a:off x="1749407"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86" name="Google Shape;686;p21"/>
          <p:cNvSpPr txBox="1"/>
          <p:nvPr>
            <p:ph type="title" idx="2"/>
          </p:nvPr>
        </p:nvSpPr>
        <p:spPr>
          <a:xfrm>
            <a:off x="5580688"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87" name="Google Shape;687;p21"/>
          <p:cNvSpPr txBox="1"/>
          <p:nvPr>
            <p:ph type="subTitle" idx="3"/>
          </p:nvPr>
        </p:nvSpPr>
        <p:spPr>
          <a:xfrm>
            <a:off x="5580688"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88" name="Google Shape;688;p21"/>
          <p:cNvSpPr txBox="1"/>
          <p:nvPr>
            <p:ph type="title" idx="4"/>
          </p:nvPr>
        </p:nvSpPr>
        <p:spPr>
          <a:xfrm>
            <a:off x="1749407"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89" name="Google Shape;689;p21"/>
          <p:cNvSpPr txBox="1"/>
          <p:nvPr>
            <p:ph type="subTitle" idx="5"/>
          </p:nvPr>
        </p:nvSpPr>
        <p:spPr>
          <a:xfrm>
            <a:off x="1749407"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90" name="Google Shape;690;p21"/>
          <p:cNvSpPr txBox="1"/>
          <p:nvPr>
            <p:ph type="title" idx="6"/>
          </p:nvPr>
        </p:nvSpPr>
        <p:spPr>
          <a:xfrm>
            <a:off x="5580688"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1" name="Google Shape;691;p21"/>
          <p:cNvSpPr txBox="1"/>
          <p:nvPr>
            <p:ph type="subTitle" idx="7"/>
          </p:nvPr>
        </p:nvSpPr>
        <p:spPr>
          <a:xfrm>
            <a:off x="5580688"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92" name="Google Shape;692;p21"/>
          <p:cNvSpPr txBox="1"/>
          <p:nvPr>
            <p:ph type="title" idx="8"/>
          </p:nvPr>
        </p:nvSpPr>
        <p:spPr>
          <a:xfrm>
            <a:off x="5580688"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3" name="Google Shape;693;p21"/>
          <p:cNvSpPr txBox="1"/>
          <p:nvPr>
            <p:ph type="subTitle" idx="9"/>
          </p:nvPr>
        </p:nvSpPr>
        <p:spPr>
          <a:xfrm>
            <a:off x="5580688"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94" name="Google Shape;694;p21"/>
          <p:cNvSpPr txBox="1"/>
          <p:nvPr>
            <p:ph type="title" idx="13"/>
          </p:nvPr>
        </p:nvSpPr>
        <p:spPr>
          <a:xfrm>
            <a:off x="1749407"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5" name="Google Shape;695;p21"/>
          <p:cNvSpPr txBox="1"/>
          <p:nvPr>
            <p:ph type="subTitle" idx="14"/>
          </p:nvPr>
        </p:nvSpPr>
        <p:spPr>
          <a:xfrm>
            <a:off x="1749407"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696" name="Google Shape;696;p21"/>
          <p:cNvSpPr txBox="1"/>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697" name="Google Shape;697;p21"/>
          <p:cNvGrpSpPr/>
          <p:nvPr/>
        </p:nvGrpSpPr>
        <p:grpSpPr>
          <a:xfrm>
            <a:off x="0" y="285750"/>
            <a:ext cx="9144000" cy="4857550"/>
            <a:chOff x="0" y="285750"/>
            <a:chExt cx="9144000" cy="4857550"/>
          </a:xfrm>
        </p:grpSpPr>
        <p:cxnSp>
          <p:nvCxnSpPr>
            <p:cNvPr id="698" name="Google Shape;698;p21"/>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699" name="Google Shape;699;p21"/>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0" name="Google Shape;700;p21"/>
          <p:cNvGrpSpPr/>
          <p:nvPr/>
        </p:nvGrpSpPr>
        <p:grpSpPr>
          <a:xfrm>
            <a:off x="-59325" y="4023925"/>
            <a:ext cx="855655" cy="842208"/>
            <a:chOff x="3693450" y="-758825"/>
            <a:chExt cx="855655" cy="842208"/>
          </a:xfrm>
        </p:grpSpPr>
        <p:sp>
          <p:nvSpPr>
            <p:cNvPr id="701" name="Google Shape;701;p21"/>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1"/>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1"/>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1"/>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1"/>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1"/>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1"/>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1"/>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1"/>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1"/>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1"/>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1"/>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1"/>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1"/>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1"/>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1"/>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1"/>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1"/>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1"/>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1"/>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721" name="Shape 721"/>
        <p:cNvGrpSpPr/>
        <p:nvPr/>
      </p:nvGrpSpPr>
      <p:grpSpPr>
        <a:xfrm>
          <a:off x="0" y="0"/>
          <a:ext cx="0" cy="0"/>
          <a:chOff x="0" y="0"/>
          <a:chExt cx="0" cy="0"/>
        </a:xfrm>
      </p:grpSpPr>
      <p:sp>
        <p:nvSpPr>
          <p:cNvPr id="722" name="Google Shape;722;p22"/>
          <p:cNvSpPr txBox="1"/>
          <p:nvPr>
            <p:ph type="title" hasCustomPrompt="1"/>
          </p:nvPr>
        </p:nvSpPr>
        <p:spPr>
          <a:xfrm>
            <a:off x="737700" y="592900"/>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3" name="Google Shape;723;p22"/>
          <p:cNvSpPr txBox="1"/>
          <p:nvPr>
            <p:ph type="subTitle" idx="1"/>
          </p:nvPr>
        </p:nvSpPr>
        <p:spPr>
          <a:xfrm>
            <a:off x="738494" y="1330482"/>
            <a:ext cx="3704400" cy="411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24" name="Google Shape;724;p22"/>
          <p:cNvSpPr txBox="1"/>
          <p:nvPr>
            <p:ph type="title" idx="2" hasCustomPrompt="1"/>
          </p:nvPr>
        </p:nvSpPr>
        <p:spPr>
          <a:xfrm>
            <a:off x="737700" y="1848583"/>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5" name="Google Shape;725;p22"/>
          <p:cNvSpPr txBox="1"/>
          <p:nvPr>
            <p:ph type="subTitle" idx="3"/>
          </p:nvPr>
        </p:nvSpPr>
        <p:spPr>
          <a:xfrm>
            <a:off x="738494" y="2587110"/>
            <a:ext cx="3704400" cy="411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26" name="Google Shape;726;p22"/>
          <p:cNvSpPr txBox="1"/>
          <p:nvPr>
            <p:ph type="title" idx="4" hasCustomPrompt="1"/>
          </p:nvPr>
        </p:nvSpPr>
        <p:spPr>
          <a:xfrm>
            <a:off x="737700" y="3105198"/>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7" name="Google Shape;727;p22"/>
          <p:cNvSpPr txBox="1"/>
          <p:nvPr>
            <p:ph type="subTitle" idx="5"/>
          </p:nvPr>
        </p:nvSpPr>
        <p:spPr>
          <a:xfrm>
            <a:off x="738494" y="3843725"/>
            <a:ext cx="3704400" cy="411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grpSp>
        <p:nvGrpSpPr>
          <p:cNvPr id="728" name="Google Shape;728;p22"/>
          <p:cNvGrpSpPr/>
          <p:nvPr/>
        </p:nvGrpSpPr>
        <p:grpSpPr>
          <a:xfrm>
            <a:off x="0" y="514350"/>
            <a:ext cx="9144000" cy="4628975"/>
            <a:chOff x="0" y="514350"/>
            <a:chExt cx="9144000" cy="4628975"/>
          </a:xfrm>
        </p:grpSpPr>
        <p:cxnSp>
          <p:nvCxnSpPr>
            <p:cNvPr id="729" name="Google Shape;729;p22"/>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730" name="Google Shape;730;p22"/>
            <p:cNvSpPr/>
            <p:nvPr/>
          </p:nvSpPr>
          <p:spPr>
            <a:xfrm>
              <a:off x="0" y="4599425"/>
              <a:ext cx="91440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731" name="Shape 731"/>
        <p:cNvGrpSpPr/>
        <p:nvPr/>
      </p:nvGrpSpPr>
      <p:grpSpPr>
        <a:xfrm>
          <a:off x="0" y="0"/>
          <a:ext cx="0" cy="0"/>
          <a:chOff x="0" y="0"/>
          <a:chExt cx="0" cy="0"/>
        </a:xfrm>
      </p:grpSpPr>
      <p:sp>
        <p:nvSpPr>
          <p:cNvPr id="732" name="Google Shape;732;p23"/>
          <p:cNvSpPr txBox="1"/>
          <p:nvPr>
            <p:ph type="title"/>
          </p:nvPr>
        </p:nvSpPr>
        <p:spPr>
          <a:xfrm>
            <a:off x="953250" y="576050"/>
            <a:ext cx="3666900" cy="9516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3000"/>
              <a:buNone/>
              <a:defRPr sz="68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3" name="Google Shape;733;p23"/>
          <p:cNvSpPr txBox="1"/>
          <p:nvPr>
            <p:ph type="subTitle" idx="1"/>
          </p:nvPr>
        </p:nvSpPr>
        <p:spPr>
          <a:xfrm>
            <a:off x="953250" y="1598396"/>
            <a:ext cx="36696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34" name="Google Shape;734;p23"/>
          <p:cNvSpPr txBox="1"/>
          <p:nvPr/>
        </p:nvSpPr>
        <p:spPr>
          <a:xfrm>
            <a:off x="953250" y="3377750"/>
            <a:ext cx="408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lt1"/>
                </a:solidFill>
                <a:latin typeface="Outfit"/>
                <a:ea typeface="Outfit"/>
                <a:cs typeface="Outfit"/>
                <a:sym typeface="Outfit"/>
              </a:rPr>
              <a:t>CREDITS: This presentation template was created by </a:t>
            </a:r>
            <a:r>
              <a:rPr lang="en-GB" sz="1000" b="1" u="sng">
                <a:solidFill>
                  <a:schemeClr val="lt1"/>
                </a:solidFill>
                <a:latin typeface="Outfit"/>
                <a:ea typeface="Outfit"/>
                <a:cs typeface="Outfit"/>
                <a:sym typeface="Outfit"/>
                <a:hlinkClick r:id="rId2"/>
              </a:rPr>
              <a:t>Slidesgo</a:t>
            </a:r>
            <a:r>
              <a:rPr lang="en-GB" sz="1000">
                <a:solidFill>
                  <a:schemeClr val="lt1"/>
                </a:solidFill>
                <a:latin typeface="Outfit"/>
                <a:ea typeface="Outfit"/>
                <a:cs typeface="Outfit"/>
                <a:sym typeface="Outfit"/>
              </a:rPr>
              <a:t>, including icons by </a:t>
            </a:r>
            <a:r>
              <a:rPr lang="en-GB" sz="1000" b="1" u="sng">
                <a:solidFill>
                  <a:schemeClr val="lt1"/>
                </a:solidFill>
                <a:latin typeface="Outfit"/>
                <a:ea typeface="Outfit"/>
                <a:cs typeface="Outfit"/>
                <a:sym typeface="Outfit"/>
                <a:hlinkClick r:id="rId3"/>
              </a:rPr>
              <a:t>Flaticon</a:t>
            </a:r>
            <a:r>
              <a:rPr lang="en-GB" sz="1000">
                <a:solidFill>
                  <a:schemeClr val="lt1"/>
                </a:solidFill>
                <a:latin typeface="Outfit"/>
                <a:ea typeface="Outfit"/>
                <a:cs typeface="Outfit"/>
                <a:sym typeface="Outfit"/>
              </a:rPr>
              <a:t>, infographics &amp; images by </a:t>
            </a:r>
            <a:r>
              <a:rPr lang="en-GB" sz="1000" b="1" u="sng">
                <a:solidFill>
                  <a:schemeClr val="lt1"/>
                </a:solidFill>
                <a:latin typeface="Outfit"/>
                <a:ea typeface="Outfit"/>
                <a:cs typeface="Outfit"/>
                <a:sym typeface="Outfit"/>
                <a:hlinkClick r:id="rId4"/>
              </a:rPr>
              <a:t>Freepik</a:t>
            </a:r>
            <a:endParaRPr sz="1000" b="1" u="sng">
              <a:solidFill>
                <a:schemeClr val="lt1"/>
              </a:solidFill>
              <a:latin typeface="Outfit"/>
              <a:ea typeface="Outfit"/>
              <a:cs typeface="Outfit"/>
              <a:sym typeface="Outfit"/>
            </a:endParaRPr>
          </a:p>
        </p:txBody>
      </p:sp>
      <p:grpSp>
        <p:nvGrpSpPr>
          <p:cNvPr id="735" name="Google Shape;735;p23"/>
          <p:cNvGrpSpPr/>
          <p:nvPr/>
        </p:nvGrpSpPr>
        <p:grpSpPr>
          <a:xfrm>
            <a:off x="-63500" y="514350"/>
            <a:ext cx="9207600" cy="4628975"/>
            <a:chOff x="-63500" y="514350"/>
            <a:chExt cx="9207600" cy="4628975"/>
          </a:xfrm>
        </p:grpSpPr>
        <p:cxnSp>
          <p:nvCxnSpPr>
            <p:cNvPr id="736" name="Google Shape;736;p23"/>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737" name="Google Shape;737;p23"/>
            <p:cNvSpPr/>
            <p:nvPr/>
          </p:nvSpPr>
          <p:spPr>
            <a:xfrm>
              <a:off x="-63500" y="4599425"/>
              <a:ext cx="92076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8" name="Google Shape;738;p23"/>
          <p:cNvGrpSpPr/>
          <p:nvPr/>
        </p:nvGrpSpPr>
        <p:grpSpPr>
          <a:xfrm>
            <a:off x="-59325" y="3766750"/>
            <a:ext cx="855655" cy="842208"/>
            <a:chOff x="3693450" y="-758825"/>
            <a:chExt cx="855655" cy="842208"/>
          </a:xfrm>
        </p:grpSpPr>
        <p:sp>
          <p:nvSpPr>
            <p:cNvPr id="739" name="Google Shape;739;p23"/>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3"/>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3"/>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3"/>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3"/>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3"/>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3"/>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3"/>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3"/>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3"/>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3"/>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3"/>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3"/>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3"/>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3"/>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3"/>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3"/>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3"/>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3"/>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3"/>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759" name="Shape 759"/>
        <p:cNvGrpSpPr/>
        <p:nvPr/>
      </p:nvGrpSpPr>
      <p:grpSpPr>
        <a:xfrm>
          <a:off x="0" y="0"/>
          <a:ext cx="0" cy="0"/>
          <a:chOff x="0" y="0"/>
          <a:chExt cx="0" cy="0"/>
        </a:xfrm>
      </p:grpSpPr>
      <p:grpSp>
        <p:nvGrpSpPr>
          <p:cNvPr id="760" name="Google Shape;760;p24"/>
          <p:cNvGrpSpPr/>
          <p:nvPr/>
        </p:nvGrpSpPr>
        <p:grpSpPr>
          <a:xfrm>
            <a:off x="-101600" y="285750"/>
            <a:ext cx="9245700" cy="4857550"/>
            <a:chOff x="-101600" y="285750"/>
            <a:chExt cx="9245700" cy="4857550"/>
          </a:xfrm>
        </p:grpSpPr>
        <p:cxnSp>
          <p:nvCxnSpPr>
            <p:cNvPr id="761" name="Google Shape;761;p24"/>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762" name="Google Shape;762;p24"/>
            <p:cNvSpPr/>
            <p:nvPr/>
          </p:nvSpPr>
          <p:spPr>
            <a:xfrm>
              <a:off x="-101600" y="4854100"/>
              <a:ext cx="92457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3" name="Google Shape;763;p24"/>
          <p:cNvGrpSpPr/>
          <p:nvPr/>
        </p:nvGrpSpPr>
        <p:grpSpPr>
          <a:xfrm>
            <a:off x="8237850" y="4011900"/>
            <a:ext cx="855655" cy="842208"/>
            <a:chOff x="3693450" y="-758825"/>
            <a:chExt cx="855655" cy="842208"/>
          </a:xfrm>
        </p:grpSpPr>
        <p:sp>
          <p:nvSpPr>
            <p:cNvPr id="764" name="Google Shape;764;p24"/>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4"/>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4"/>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4"/>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4"/>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4"/>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4"/>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4"/>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4"/>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4"/>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4"/>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4"/>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4"/>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4"/>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4"/>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4"/>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4"/>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4"/>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4"/>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4"/>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4" name="Google Shape;784;p24"/>
          <p:cNvGrpSpPr/>
          <p:nvPr/>
        </p:nvGrpSpPr>
        <p:grpSpPr>
          <a:xfrm flipH="1">
            <a:off x="129583" y="2969788"/>
            <a:ext cx="1167298" cy="1884306"/>
            <a:chOff x="5849258" y="-2134587"/>
            <a:chExt cx="1167298" cy="1884306"/>
          </a:xfrm>
        </p:grpSpPr>
        <p:sp>
          <p:nvSpPr>
            <p:cNvPr id="785" name="Google Shape;785;p24"/>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4"/>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4"/>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4"/>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4"/>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4"/>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4"/>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4"/>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4"/>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4"/>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4"/>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4"/>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4"/>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4"/>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4"/>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4"/>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4"/>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4"/>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4"/>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4"/>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4"/>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4"/>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807" name="Shape 807"/>
        <p:cNvGrpSpPr/>
        <p:nvPr/>
      </p:nvGrpSpPr>
      <p:grpSpPr>
        <a:xfrm>
          <a:off x="0" y="0"/>
          <a:ext cx="0" cy="0"/>
          <a:chOff x="0" y="0"/>
          <a:chExt cx="0" cy="0"/>
        </a:xfrm>
      </p:grpSpPr>
      <p:grpSp>
        <p:nvGrpSpPr>
          <p:cNvPr id="808" name="Google Shape;808;p25"/>
          <p:cNvGrpSpPr/>
          <p:nvPr/>
        </p:nvGrpSpPr>
        <p:grpSpPr>
          <a:xfrm>
            <a:off x="-63500" y="514350"/>
            <a:ext cx="9207600" cy="4628975"/>
            <a:chOff x="-63500" y="514350"/>
            <a:chExt cx="9207600" cy="4628975"/>
          </a:xfrm>
        </p:grpSpPr>
        <p:cxnSp>
          <p:nvCxnSpPr>
            <p:cNvPr id="809" name="Google Shape;809;p25"/>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810" name="Google Shape;810;p25"/>
            <p:cNvSpPr/>
            <p:nvPr/>
          </p:nvSpPr>
          <p:spPr>
            <a:xfrm>
              <a:off x="-63500" y="4599425"/>
              <a:ext cx="92076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1" name="Google Shape;811;p25"/>
          <p:cNvGrpSpPr/>
          <p:nvPr/>
        </p:nvGrpSpPr>
        <p:grpSpPr>
          <a:xfrm>
            <a:off x="8573300" y="4165775"/>
            <a:ext cx="425975" cy="435900"/>
            <a:chOff x="5216375" y="-808575"/>
            <a:chExt cx="425975" cy="435900"/>
          </a:xfrm>
        </p:grpSpPr>
        <p:sp>
          <p:nvSpPr>
            <p:cNvPr id="812" name="Google Shape;812;p2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5"/>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5"/>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5"/>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5"/>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5"/>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5"/>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5"/>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5"/>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5"/>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5"/>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5"/>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5"/>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5"/>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5"/>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5"/>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5"/>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5"/>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5"/>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2" name="Google Shape;832;p25"/>
          <p:cNvGrpSpPr/>
          <p:nvPr/>
        </p:nvGrpSpPr>
        <p:grpSpPr>
          <a:xfrm>
            <a:off x="134150" y="4165775"/>
            <a:ext cx="425975" cy="435900"/>
            <a:chOff x="5216375" y="-808575"/>
            <a:chExt cx="425975" cy="435900"/>
          </a:xfrm>
        </p:grpSpPr>
        <p:sp>
          <p:nvSpPr>
            <p:cNvPr id="833" name="Google Shape;833;p2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5"/>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5"/>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5"/>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5"/>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5"/>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5"/>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5"/>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5"/>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5"/>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5"/>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5"/>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5"/>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5"/>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5"/>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5"/>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5"/>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5"/>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5"/>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5"/>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856" name="Shape 85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857" name="Shape 857"/>
        <p:cNvGrpSpPr/>
        <p:nvPr/>
      </p:nvGrpSpPr>
      <p:grpSpPr>
        <a:xfrm>
          <a:off x="0" y="0"/>
          <a:ext cx="0" cy="0"/>
          <a:chOff x="0" y="0"/>
          <a:chExt cx="0" cy="0"/>
        </a:xfrm>
      </p:grpSpPr>
      <p:sp>
        <p:nvSpPr>
          <p:cNvPr id="858" name="Google Shape;858;p28"/>
          <p:cNvSpPr txBox="1"/>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p:txBody>
      </p:sp>
      <p:sp>
        <p:nvSpPr>
          <p:cNvPr id="44" name="Google Shape;44;p4"/>
          <p:cNvSpPr txBox="1"/>
          <p:nvPr>
            <p:ph type="body" idx="1"/>
          </p:nvPr>
        </p:nvSpPr>
        <p:spPr>
          <a:xfrm>
            <a:off x="716900" y="11280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a:buAutoNum type="alphaLcPeriod"/>
              <a:defRPr sz="1600"/>
            </a:lvl2pPr>
            <a:lvl3pPr marL="1371600" lvl="2" indent="-330200" rtl="0">
              <a:lnSpc>
                <a:spcPct val="100000"/>
              </a:lnSpc>
              <a:spcBef>
                <a:spcPts val="0"/>
              </a:spcBef>
              <a:spcAft>
                <a:spcPts val="0"/>
              </a:spcAft>
              <a:buSzPts val="1600"/>
              <a:buFont typeface="Roboto Condensed"/>
              <a:buAutoNum type="romanLcPeriod"/>
              <a:defRPr sz="1600"/>
            </a:lvl3pPr>
            <a:lvl4pPr marL="1828800" lvl="3" indent="-330200" rtl="0">
              <a:lnSpc>
                <a:spcPct val="100000"/>
              </a:lnSpc>
              <a:spcBef>
                <a:spcPts val="0"/>
              </a:spcBef>
              <a:spcAft>
                <a:spcPts val="0"/>
              </a:spcAft>
              <a:buSzPts val="1600"/>
              <a:buFont typeface="Roboto Condensed"/>
              <a:buAutoNum type="arabicPeriod"/>
              <a:defRPr sz="1600"/>
            </a:lvl4pPr>
            <a:lvl5pPr marL="2286000" lvl="4" indent="-330200" rtl="0">
              <a:lnSpc>
                <a:spcPct val="100000"/>
              </a:lnSpc>
              <a:spcBef>
                <a:spcPts val="0"/>
              </a:spcBef>
              <a:spcAft>
                <a:spcPts val="0"/>
              </a:spcAft>
              <a:buSzPts val="1600"/>
              <a:buFont typeface="Roboto Condensed"/>
              <a:buAutoNum type="alphaLcPeriod"/>
              <a:defRPr sz="1600"/>
            </a:lvl5pPr>
            <a:lvl6pPr marL="2743200" lvl="5" indent="-330200" rtl="0">
              <a:lnSpc>
                <a:spcPct val="100000"/>
              </a:lnSpc>
              <a:spcBef>
                <a:spcPts val="0"/>
              </a:spcBef>
              <a:spcAft>
                <a:spcPts val="0"/>
              </a:spcAft>
              <a:buSzPts val="1600"/>
              <a:buFont typeface="Roboto Condensed"/>
              <a:buAutoNum type="romanLcPeriod"/>
              <a:defRPr sz="1600"/>
            </a:lvl6pPr>
            <a:lvl7pPr marL="3200400" lvl="6" indent="-330200" rtl="0">
              <a:lnSpc>
                <a:spcPct val="100000"/>
              </a:lnSpc>
              <a:spcBef>
                <a:spcPts val="0"/>
              </a:spcBef>
              <a:spcAft>
                <a:spcPts val="0"/>
              </a:spcAft>
              <a:buSzPts val="1600"/>
              <a:buFont typeface="Roboto Condensed"/>
              <a:buAutoNum type="arabicPeriod"/>
              <a:defRPr sz="1600"/>
            </a:lvl7pPr>
            <a:lvl8pPr marL="3657600" lvl="7" indent="-330200" rtl="0">
              <a:lnSpc>
                <a:spcPct val="100000"/>
              </a:lnSpc>
              <a:spcBef>
                <a:spcPts val="0"/>
              </a:spcBef>
              <a:spcAft>
                <a:spcPts val="0"/>
              </a:spcAft>
              <a:buSzPts val="1600"/>
              <a:buFont typeface="Roboto Condensed"/>
              <a:buAutoNum type="alphaLcPeriod"/>
              <a:defRPr sz="1600"/>
            </a:lvl8pPr>
            <a:lvl9pPr marL="4114800" lvl="8" indent="-330200" rtl="0">
              <a:lnSpc>
                <a:spcPct val="100000"/>
              </a:lnSpc>
              <a:spcBef>
                <a:spcPts val="0"/>
              </a:spcBef>
              <a:spcAft>
                <a:spcPts val="0"/>
              </a:spcAft>
              <a:buSzPts val="1600"/>
              <a:buFont typeface="Roboto Condensed"/>
              <a:buAutoNum type="romanLcPeriod"/>
              <a:defRPr sz="1600"/>
            </a:lvl9pPr>
          </a:lstStyle>
          <a:p/>
        </p:txBody>
      </p:sp>
      <p:grpSp>
        <p:nvGrpSpPr>
          <p:cNvPr id="45" name="Google Shape;45;p4"/>
          <p:cNvGrpSpPr/>
          <p:nvPr/>
        </p:nvGrpSpPr>
        <p:grpSpPr>
          <a:xfrm>
            <a:off x="-63500" y="285750"/>
            <a:ext cx="9207600" cy="4857550"/>
            <a:chOff x="-63500" y="285750"/>
            <a:chExt cx="9207600" cy="4857550"/>
          </a:xfrm>
        </p:grpSpPr>
        <p:cxnSp>
          <p:nvCxnSpPr>
            <p:cNvPr id="46" name="Google Shape;46;p4"/>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47" name="Google Shape;47;p4"/>
            <p:cNvSpPr/>
            <p:nvPr/>
          </p:nvSpPr>
          <p:spPr>
            <a:xfrm>
              <a:off x="-63500" y="4854100"/>
              <a:ext cx="92076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4"/>
          <p:cNvGrpSpPr/>
          <p:nvPr/>
        </p:nvGrpSpPr>
        <p:grpSpPr>
          <a:xfrm>
            <a:off x="8573300" y="4422950"/>
            <a:ext cx="425975" cy="435900"/>
            <a:chOff x="5216375" y="-808575"/>
            <a:chExt cx="425975" cy="435900"/>
          </a:xfrm>
        </p:grpSpPr>
        <p:sp>
          <p:nvSpPr>
            <p:cNvPr id="49" name="Google Shape;49;p4"/>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4"/>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4"/>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4"/>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4"/>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4"/>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4"/>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4"/>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 name="Google Shape;69;p4"/>
          <p:cNvGrpSpPr/>
          <p:nvPr/>
        </p:nvGrpSpPr>
        <p:grpSpPr>
          <a:xfrm flipH="1">
            <a:off x="-556217" y="2969788"/>
            <a:ext cx="1167298" cy="1884306"/>
            <a:chOff x="5849258" y="-2134587"/>
            <a:chExt cx="1167298" cy="1884306"/>
          </a:xfrm>
        </p:grpSpPr>
        <p:sp>
          <p:nvSpPr>
            <p:cNvPr id="70" name="Google Shape;70;p4"/>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4"/>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4"/>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4"/>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4"/>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4"/>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4"/>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2" name="Shape 92"/>
        <p:cNvGrpSpPr/>
        <p:nvPr/>
      </p:nvGrpSpPr>
      <p:grpSpPr>
        <a:xfrm>
          <a:off x="0" y="0"/>
          <a:ext cx="0" cy="0"/>
          <a:chOff x="0" y="0"/>
          <a:chExt cx="0" cy="0"/>
        </a:xfrm>
      </p:grpSpPr>
      <p:sp>
        <p:nvSpPr>
          <p:cNvPr id="93" name="Google Shape;93;p5"/>
          <p:cNvSpPr txBox="1"/>
          <p:nvPr>
            <p:ph type="title"/>
          </p:nvPr>
        </p:nvSpPr>
        <p:spPr>
          <a:xfrm>
            <a:off x="191445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5"/>
          <p:cNvSpPr txBox="1"/>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5"/>
          <p:cNvSpPr txBox="1"/>
          <p:nvPr>
            <p:ph type="subTitle" idx="1"/>
          </p:nvPr>
        </p:nvSpPr>
        <p:spPr>
          <a:xfrm>
            <a:off x="4809600" y="2490350"/>
            <a:ext cx="24201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6" name="Google Shape;96;p5"/>
          <p:cNvSpPr txBox="1"/>
          <p:nvPr>
            <p:ph type="subTitle" idx="3"/>
          </p:nvPr>
        </p:nvSpPr>
        <p:spPr>
          <a:xfrm>
            <a:off x="1914300" y="2490350"/>
            <a:ext cx="24204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97" name="Google Shape;97;p5"/>
          <p:cNvSpPr txBox="1"/>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p:txBody>
      </p:sp>
      <p:grpSp>
        <p:nvGrpSpPr>
          <p:cNvPr id="98" name="Google Shape;98;p5"/>
          <p:cNvGrpSpPr/>
          <p:nvPr/>
        </p:nvGrpSpPr>
        <p:grpSpPr>
          <a:xfrm>
            <a:off x="0" y="285750"/>
            <a:ext cx="9144000" cy="4857550"/>
            <a:chOff x="0" y="285750"/>
            <a:chExt cx="9144000" cy="4857550"/>
          </a:xfrm>
        </p:grpSpPr>
        <p:cxnSp>
          <p:nvCxnSpPr>
            <p:cNvPr id="99" name="Google Shape;99;p5"/>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100" name="Google Shape;100;p5"/>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 name="Google Shape;101;p5"/>
          <p:cNvGrpSpPr/>
          <p:nvPr/>
        </p:nvGrpSpPr>
        <p:grpSpPr>
          <a:xfrm flipH="1">
            <a:off x="129583" y="2969788"/>
            <a:ext cx="1167298" cy="1884306"/>
            <a:chOff x="5849258" y="-2134587"/>
            <a:chExt cx="1167298" cy="1884306"/>
          </a:xfrm>
        </p:grpSpPr>
        <p:sp>
          <p:nvSpPr>
            <p:cNvPr id="102" name="Google Shape;102;p5"/>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5"/>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5"/>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5"/>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5"/>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5"/>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5"/>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5"/>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5"/>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5"/>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5"/>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5"/>
          <p:cNvGrpSpPr/>
          <p:nvPr/>
        </p:nvGrpSpPr>
        <p:grpSpPr>
          <a:xfrm>
            <a:off x="8237850" y="4011900"/>
            <a:ext cx="855655" cy="842208"/>
            <a:chOff x="3693450" y="-758825"/>
            <a:chExt cx="855655" cy="842208"/>
          </a:xfrm>
        </p:grpSpPr>
        <p:sp>
          <p:nvSpPr>
            <p:cNvPr id="125" name="Google Shape;125;p5"/>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5"/>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5"/>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5"/>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5"/>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5"/>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5"/>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5" name="Shape 145"/>
        <p:cNvGrpSpPr/>
        <p:nvPr/>
      </p:nvGrpSpPr>
      <p:grpSpPr>
        <a:xfrm>
          <a:off x="0" y="0"/>
          <a:ext cx="0" cy="0"/>
          <a:chOff x="0" y="0"/>
          <a:chExt cx="0" cy="0"/>
        </a:xfrm>
      </p:grpSpPr>
      <p:sp>
        <p:nvSpPr>
          <p:cNvPr id="146" name="Google Shape;146;p6"/>
          <p:cNvSpPr txBox="1"/>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p:txBody>
      </p:sp>
      <p:grpSp>
        <p:nvGrpSpPr>
          <p:cNvPr id="147" name="Google Shape;147;p6"/>
          <p:cNvGrpSpPr/>
          <p:nvPr/>
        </p:nvGrpSpPr>
        <p:grpSpPr>
          <a:xfrm>
            <a:off x="0" y="285750"/>
            <a:ext cx="9144000" cy="4857550"/>
            <a:chOff x="0" y="285750"/>
            <a:chExt cx="9144000" cy="4857550"/>
          </a:xfrm>
        </p:grpSpPr>
        <p:cxnSp>
          <p:nvCxnSpPr>
            <p:cNvPr id="148" name="Google Shape;148;p6"/>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149" name="Google Shape;149;p6"/>
            <p:cNvSpPr/>
            <p:nvPr/>
          </p:nvSpPr>
          <p:spPr>
            <a:xfrm>
              <a:off x="0" y="4854100"/>
              <a:ext cx="91440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 name="Google Shape;150;p6"/>
          <p:cNvGrpSpPr/>
          <p:nvPr/>
        </p:nvGrpSpPr>
        <p:grpSpPr>
          <a:xfrm>
            <a:off x="-2416878" y="2907450"/>
            <a:ext cx="2952307" cy="1962480"/>
            <a:chOff x="-2416878" y="2907450"/>
            <a:chExt cx="2952307" cy="1962480"/>
          </a:xfrm>
        </p:grpSpPr>
        <p:grpSp>
          <p:nvGrpSpPr>
            <p:cNvPr id="151" name="Google Shape;151;p6"/>
            <p:cNvGrpSpPr/>
            <p:nvPr/>
          </p:nvGrpSpPr>
          <p:grpSpPr>
            <a:xfrm flipH="1">
              <a:off x="-2416878" y="3132538"/>
              <a:ext cx="2952307" cy="1737393"/>
              <a:chOff x="5879397" y="2862025"/>
              <a:chExt cx="2952307" cy="1737393"/>
            </a:xfrm>
          </p:grpSpPr>
          <p:sp>
            <p:nvSpPr>
              <p:cNvPr id="152" name="Google Shape;152;p6"/>
              <p:cNvSpPr/>
              <p:nvPr/>
            </p:nvSpPr>
            <p:spPr>
              <a:xfrm>
                <a:off x="8601583" y="3126557"/>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a:off x="8601583" y="3126557"/>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6121866" y="3126557"/>
                <a:ext cx="3032" cy="1472861"/>
              </a:xfrm>
              <a:custGeom>
                <a:avLst/>
                <a:gdLst/>
                <a:ahLst/>
                <a:cxnLst/>
                <a:rect l="l" t="t" r="r" b="b"/>
                <a:pathLst>
                  <a:path w="46" h="22344" extrusionOk="0">
                    <a:moveTo>
                      <a:pt x="1" y="0"/>
                    </a:moveTo>
                    <a:lnTo>
                      <a:pt x="1" y="22344"/>
                    </a:lnTo>
                    <a:lnTo>
                      <a:pt x="46" y="22344"/>
                    </a:lnTo>
                    <a:lnTo>
                      <a:pt x="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6121866" y="3126557"/>
                <a:ext cx="3032" cy="1472861"/>
              </a:xfrm>
              <a:custGeom>
                <a:avLst/>
                <a:gdLst/>
                <a:ahLst/>
                <a:cxnLst/>
                <a:rect l="l" t="t" r="r" b="b"/>
                <a:pathLst>
                  <a:path w="46" h="22344" fill="none" extrusionOk="0">
                    <a:moveTo>
                      <a:pt x="1" y="0"/>
                    </a:moveTo>
                    <a:lnTo>
                      <a:pt x="1" y="22344"/>
                    </a:lnTo>
                    <a:lnTo>
                      <a:pt x="46" y="22344"/>
                    </a:lnTo>
                    <a:lnTo>
                      <a:pt x="46"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a:off x="5879397" y="3071250"/>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7" name="Google Shape;157;p6"/>
              <p:cNvGrpSpPr/>
              <p:nvPr/>
            </p:nvGrpSpPr>
            <p:grpSpPr>
              <a:xfrm>
                <a:off x="7199307" y="2862025"/>
                <a:ext cx="245881" cy="210807"/>
                <a:chOff x="5367757" y="-2469750"/>
                <a:chExt cx="245881" cy="210807"/>
              </a:xfrm>
            </p:grpSpPr>
            <p:sp>
              <p:nvSpPr>
                <p:cNvPr id="158" name="Google Shape;158;p6"/>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 name="Google Shape;162;p6"/>
              <p:cNvGrpSpPr/>
              <p:nvPr/>
            </p:nvGrpSpPr>
            <p:grpSpPr>
              <a:xfrm>
                <a:off x="7536357" y="2927746"/>
                <a:ext cx="239948" cy="145086"/>
                <a:chOff x="5933407" y="-2404029"/>
                <a:chExt cx="239948" cy="145086"/>
              </a:xfrm>
            </p:grpSpPr>
            <p:sp>
              <p:nvSpPr>
                <p:cNvPr id="163" name="Google Shape;163;p6"/>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7" name="Google Shape;167;p6"/>
            <p:cNvGrpSpPr/>
            <p:nvPr/>
          </p:nvGrpSpPr>
          <p:grpSpPr>
            <a:xfrm flipH="1">
              <a:off x="20001" y="2907450"/>
              <a:ext cx="425975" cy="435900"/>
              <a:chOff x="5216375" y="-808575"/>
              <a:chExt cx="425975" cy="435900"/>
            </a:xfrm>
          </p:grpSpPr>
          <p:sp>
            <p:nvSpPr>
              <p:cNvPr id="168" name="Google Shape;168;p6"/>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6"/>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6"/>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6"/>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6"/>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6"/>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8" name="Google Shape;188;p6"/>
          <p:cNvGrpSpPr/>
          <p:nvPr/>
        </p:nvGrpSpPr>
        <p:grpSpPr>
          <a:xfrm>
            <a:off x="8503572" y="3132538"/>
            <a:ext cx="2952307" cy="1737393"/>
            <a:chOff x="8351172" y="3132538"/>
            <a:chExt cx="2952307" cy="1737393"/>
          </a:xfrm>
        </p:grpSpPr>
        <p:sp>
          <p:nvSpPr>
            <p:cNvPr id="189" name="Google Shape;189;p6"/>
            <p:cNvSpPr/>
            <p:nvPr/>
          </p:nvSpPr>
          <p:spPr>
            <a:xfrm flipH="1">
              <a:off x="8578261" y="3397069"/>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6"/>
            <p:cNvSpPr/>
            <p:nvPr/>
          </p:nvSpPr>
          <p:spPr>
            <a:xfrm flipH="1">
              <a:off x="8578261" y="3397069"/>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6"/>
            <p:cNvSpPr/>
            <p:nvPr/>
          </p:nvSpPr>
          <p:spPr>
            <a:xfrm flipH="1">
              <a:off x="8351172" y="3341763"/>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2" name="Google Shape;192;p6"/>
            <p:cNvGrpSpPr/>
            <p:nvPr/>
          </p:nvGrpSpPr>
          <p:grpSpPr>
            <a:xfrm flipH="1">
              <a:off x="8823288" y="3132538"/>
              <a:ext cx="245881" cy="210807"/>
              <a:chOff x="5367757" y="-2469750"/>
              <a:chExt cx="245881" cy="210807"/>
            </a:xfrm>
          </p:grpSpPr>
          <p:sp>
            <p:nvSpPr>
              <p:cNvPr id="193" name="Google Shape;193;p6"/>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6"/>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6"/>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6"/>
            <p:cNvGrpSpPr/>
            <p:nvPr/>
          </p:nvGrpSpPr>
          <p:grpSpPr>
            <a:xfrm flipH="1">
              <a:off x="8492171" y="3198258"/>
              <a:ext cx="239948" cy="145086"/>
              <a:chOff x="5933407" y="-2404029"/>
              <a:chExt cx="239948" cy="145086"/>
            </a:xfrm>
          </p:grpSpPr>
          <p:sp>
            <p:nvSpPr>
              <p:cNvPr id="198" name="Google Shape;198;p6"/>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6"/>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6"/>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02" name="Shape 202"/>
        <p:cNvGrpSpPr/>
        <p:nvPr/>
      </p:nvGrpSpPr>
      <p:grpSpPr>
        <a:xfrm>
          <a:off x="0" y="0"/>
          <a:ext cx="0" cy="0"/>
          <a:chOff x="0" y="0"/>
          <a:chExt cx="0" cy="0"/>
        </a:xfrm>
      </p:grpSpPr>
      <p:sp>
        <p:nvSpPr>
          <p:cNvPr id="203" name="Google Shape;203;p7"/>
          <p:cNvSpPr txBox="1"/>
          <p:nvPr>
            <p:ph type="body" idx="1"/>
          </p:nvPr>
        </p:nvSpPr>
        <p:spPr>
          <a:xfrm flipH="1">
            <a:off x="3850050" y="1677869"/>
            <a:ext cx="4590300" cy="2180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p:txBody>
      </p:sp>
      <p:sp>
        <p:nvSpPr>
          <p:cNvPr id="204" name="Google Shape;204;p7"/>
          <p:cNvSpPr txBox="1"/>
          <p:nvPr>
            <p:ph type="title"/>
          </p:nvPr>
        </p:nvSpPr>
        <p:spPr>
          <a:xfrm flipH="1">
            <a:off x="3834163" y="365750"/>
            <a:ext cx="4590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05" name="Google Shape;205;p7"/>
          <p:cNvSpPr/>
          <p:nvPr>
            <p:ph type="pic" idx="2"/>
          </p:nvPr>
        </p:nvSpPr>
        <p:spPr>
          <a:xfrm>
            <a:off x="713225" y="541775"/>
            <a:ext cx="2843700" cy="3785700"/>
          </a:xfrm>
          <a:prstGeom prst="roundRect">
            <a:avLst>
              <a:gd name="adj" fmla="val 0"/>
            </a:avLst>
          </a:prstGeom>
          <a:noFill/>
          <a:ln w="19050" cap="flat" cmpd="sng">
            <a:solidFill>
              <a:schemeClr val="dk1"/>
            </a:solidFill>
            <a:prstDash val="solid"/>
            <a:round/>
            <a:headEnd type="none" w="sm" len="sm"/>
            <a:tailEnd type="none" w="sm" len="sm"/>
          </a:ln>
        </p:spPr>
      </p:sp>
      <p:grpSp>
        <p:nvGrpSpPr>
          <p:cNvPr id="206" name="Google Shape;206;p7"/>
          <p:cNvGrpSpPr/>
          <p:nvPr/>
        </p:nvGrpSpPr>
        <p:grpSpPr>
          <a:xfrm>
            <a:off x="-101600" y="285750"/>
            <a:ext cx="9245700" cy="4857550"/>
            <a:chOff x="-101600" y="285750"/>
            <a:chExt cx="9245700" cy="4857550"/>
          </a:xfrm>
        </p:grpSpPr>
        <p:cxnSp>
          <p:nvCxnSpPr>
            <p:cNvPr id="207" name="Google Shape;207;p7"/>
            <p:cNvCxnSpPr/>
            <p:nvPr/>
          </p:nvCxnSpPr>
          <p:spPr>
            <a:xfrm>
              <a:off x="703650" y="285750"/>
              <a:ext cx="7736700" cy="0"/>
            </a:xfrm>
            <a:prstGeom prst="straightConnector1">
              <a:avLst/>
            </a:prstGeom>
            <a:noFill/>
            <a:ln w="19050" cap="flat" cmpd="sng">
              <a:solidFill>
                <a:schemeClr val="dk1"/>
              </a:solidFill>
              <a:prstDash val="solid"/>
              <a:round/>
              <a:headEnd type="none" w="med" len="med"/>
              <a:tailEnd type="none" w="med" len="med"/>
            </a:ln>
          </p:spPr>
        </p:cxnSp>
        <p:sp>
          <p:nvSpPr>
            <p:cNvPr id="208" name="Google Shape;208;p7"/>
            <p:cNvSpPr/>
            <p:nvPr/>
          </p:nvSpPr>
          <p:spPr>
            <a:xfrm>
              <a:off x="-101600" y="4854100"/>
              <a:ext cx="92457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 name="Google Shape;209;p7"/>
          <p:cNvGrpSpPr/>
          <p:nvPr/>
        </p:nvGrpSpPr>
        <p:grpSpPr>
          <a:xfrm>
            <a:off x="8237850" y="4011900"/>
            <a:ext cx="855655" cy="842208"/>
            <a:chOff x="3693450" y="-758825"/>
            <a:chExt cx="855655" cy="842208"/>
          </a:xfrm>
        </p:grpSpPr>
        <p:sp>
          <p:nvSpPr>
            <p:cNvPr id="210" name="Google Shape;210;p7"/>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7"/>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7"/>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7"/>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7"/>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7"/>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7"/>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7"/>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7"/>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7"/>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7"/>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7"/>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7"/>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7"/>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7"/>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7"/>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7"/>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7"/>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7"/>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7"/>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30" name="Shape 230"/>
        <p:cNvGrpSpPr/>
        <p:nvPr/>
      </p:nvGrpSpPr>
      <p:grpSpPr>
        <a:xfrm>
          <a:off x="0" y="0"/>
          <a:ext cx="0" cy="0"/>
          <a:chOff x="0" y="0"/>
          <a:chExt cx="0" cy="0"/>
        </a:xfrm>
      </p:grpSpPr>
      <p:sp>
        <p:nvSpPr>
          <p:cNvPr id="231" name="Google Shape;231;p8"/>
          <p:cNvSpPr txBox="1"/>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32" name="Google Shape;232;p8"/>
          <p:cNvGrpSpPr/>
          <p:nvPr/>
        </p:nvGrpSpPr>
        <p:grpSpPr>
          <a:xfrm>
            <a:off x="-73025" y="514350"/>
            <a:ext cx="9216900" cy="4628975"/>
            <a:chOff x="-73025" y="514350"/>
            <a:chExt cx="9216900" cy="4628975"/>
          </a:xfrm>
        </p:grpSpPr>
        <p:cxnSp>
          <p:nvCxnSpPr>
            <p:cNvPr id="233" name="Google Shape;233;p8"/>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234" name="Google Shape;234;p8"/>
            <p:cNvSpPr/>
            <p:nvPr/>
          </p:nvSpPr>
          <p:spPr>
            <a:xfrm>
              <a:off x="-73025" y="4599425"/>
              <a:ext cx="92169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 name="Google Shape;235;p8"/>
          <p:cNvGrpSpPr/>
          <p:nvPr/>
        </p:nvGrpSpPr>
        <p:grpSpPr>
          <a:xfrm flipH="1">
            <a:off x="129583" y="3764250"/>
            <a:ext cx="855655" cy="842208"/>
            <a:chOff x="3693450" y="-758825"/>
            <a:chExt cx="855655" cy="842208"/>
          </a:xfrm>
        </p:grpSpPr>
        <p:sp>
          <p:nvSpPr>
            <p:cNvPr id="236" name="Google Shape;236;p8"/>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8"/>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8"/>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8"/>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8"/>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8"/>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8"/>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8"/>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8"/>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8"/>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8"/>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8"/>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8"/>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8"/>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8"/>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8"/>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8"/>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8"/>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8"/>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8"/>
          <p:cNvGrpSpPr/>
          <p:nvPr/>
        </p:nvGrpSpPr>
        <p:grpSpPr>
          <a:xfrm>
            <a:off x="7926207" y="2722138"/>
            <a:ext cx="1167298" cy="1884306"/>
            <a:chOff x="5849258" y="-2134587"/>
            <a:chExt cx="1167298" cy="1884306"/>
          </a:xfrm>
        </p:grpSpPr>
        <p:sp>
          <p:nvSpPr>
            <p:cNvPr id="257" name="Google Shape;257;p8"/>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8"/>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8"/>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8"/>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8"/>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8"/>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8"/>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8"/>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8"/>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8"/>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8"/>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8"/>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8"/>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8"/>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8"/>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8"/>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8"/>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8"/>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8"/>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8"/>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8"/>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8"/>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79" name="Shape 279"/>
        <p:cNvGrpSpPr/>
        <p:nvPr/>
      </p:nvGrpSpPr>
      <p:grpSpPr>
        <a:xfrm>
          <a:off x="0" y="0"/>
          <a:ext cx="0" cy="0"/>
          <a:chOff x="0" y="0"/>
          <a:chExt cx="0" cy="0"/>
        </a:xfrm>
      </p:grpSpPr>
      <p:sp>
        <p:nvSpPr>
          <p:cNvPr id="280" name="Google Shape;280;p9"/>
          <p:cNvSpPr txBox="1"/>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9"/>
          <p:cNvSpPr txBox="1"/>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grpSp>
        <p:nvGrpSpPr>
          <p:cNvPr id="282" name="Google Shape;282;p9"/>
          <p:cNvGrpSpPr/>
          <p:nvPr/>
        </p:nvGrpSpPr>
        <p:grpSpPr>
          <a:xfrm>
            <a:off x="-73025" y="514350"/>
            <a:ext cx="9216900" cy="4628975"/>
            <a:chOff x="-73025" y="514350"/>
            <a:chExt cx="9216900" cy="4628975"/>
          </a:xfrm>
        </p:grpSpPr>
        <p:cxnSp>
          <p:nvCxnSpPr>
            <p:cNvPr id="283" name="Google Shape;283;p9"/>
            <p:cNvCxnSpPr/>
            <p:nvPr/>
          </p:nvCxnSpPr>
          <p:spPr>
            <a:xfrm>
              <a:off x="703650" y="514350"/>
              <a:ext cx="7736700" cy="0"/>
            </a:xfrm>
            <a:prstGeom prst="straightConnector1">
              <a:avLst/>
            </a:prstGeom>
            <a:noFill/>
            <a:ln w="19050" cap="flat" cmpd="sng">
              <a:solidFill>
                <a:schemeClr val="dk1"/>
              </a:solidFill>
              <a:prstDash val="solid"/>
              <a:round/>
              <a:headEnd type="none" w="med" len="med"/>
              <a:tailEnd type="none" w="med" len="med"/>
            </a:ln>
          </p:spPr>
        </p:cxnSp>
        <p:sp>
          <p:nvSpPr>
            <p:cNvPr id="284" name="Google Shape;284;p9"/>
            <p:cNvSpPr/>
            <p:nvPr/>
          </p:nvSpPr>
          <p:spPr>
            <a:xfrm>
              <a:off x="-73025" y="4599425"/>
              <a:ext cx="9216900" cy="54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9"/>
          <p:cNvGrpSpPr/>
          <p:nvPr/>
        </p:nvGrpSpPr>
        <p:grpSpPr>
          <a:xfrm>
            <a:off x="8237850" y="3764250"/>
            <a:ext cx="855655" cy="842208"/>
            <a:chOff x="3693450" y="-758825"/>
            <a:chExt cx="855655" cy="842208"/>
          </a:xfrm>
        </p:grpSpPr>
        <p:sp>
          <p:nvSpPr>
            <p:cNvPr id="286" name="Google Shape;286;p9"/>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9"/>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9"/>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9"/>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9"/>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9"/>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9"/>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9"/>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9"/>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9"/>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9"/>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9"/>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9"/>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9"/>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9"/>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9"/>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9"/>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9"/>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9"/>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9"/>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9"/>
          <p:cNvGrpSpPr/>
          <p:nvPr/>
        </p:nvGrpSpPr>
        <p:grpSpPr>
          <a:xfrm flipH="1">
            <a:off x="129583" y="2722138"/>
            <a:ext cx="1167298" cy="1884306"/>
            <a:chOff x="5849258" y="-2134587"/>
            <a:chExt cx="1167298" cy="1884306"/>
          </a:xfrm>
        </p:grpSpPr>
        <p:sp>
          <p:nvSpPr>
            <p:cNvPr id="307" name="Google Shape;307;p9"/>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9"/>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9"/>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9"/>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9"/>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9"/>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9"/>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9"/>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9"/>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9"/>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9"/>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9"/>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9"/>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9"/>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9"/>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9"/>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9"/>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9"/>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9"/>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9"/>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9"/>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9"/>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29" name="Shape 329"/>
        <p:cNvGrpSpPr/>
        <p:nvPr/>
      </p:nvGrpSpPr>
      <p:grpSpPr>
        <a:xfrm>
          <a:off x="0" y="0"/>
          <a:ext cx="0" cy="0"/>
          <a:chOff x="0" y="0"/>
          <a:chExt cx="0" cy="0"/>
        </a:xfrm>
      </p:grpSpPr>
      <p:sp>
        <p:nvSpPr>
          <p:cNvPr id="330" name="Google Shape;330;p10"/>
          <p:cNvSpPr/>
          <p:nvPr>
            <p:ph type="pic" idx="2"/>
          </p:nvPr>
        </p:nvSpPr>
        <p:spPr>
          <a:xfrm>
            <a:off x="0" y="0"/>
            <a:ext cx="9144000" cy="5143500"/>
          </a:xfrm>
          <a:prstGeom prst="rect">
            <a:avLst/>
          </a:prstGeom>
          <a:noFill/>
          <a:ln>
            <a:noFill/>
          </a:ln>
        </p:spPr>
      </p:sp>
      <p:sp>
        <p:nvSpPr>
          <p:cNvPr id="331" name="Google Shape;331;p10"/>
          <p:cNvSpPr txBox="1"/>
          <p:nvPr>
            <p:ph type="title"/>
          </p:nvPr>
        </p:nvSpPr>
        <p:spPr>
          <a:xfrm>
            <a:off x="4237400" y="3592925"/>
            <a:ext cx="4193400" cy="10065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senal" panose="00000500000000000000"/>
              <a:buNone/>
              <a:defRPr sz="3000" b="1">
                <a:solidFill>
                  <a:schemeClr val="dk1"/>
                </a:solidFill>
                <a:latin typeface="Arsenal" panose="00000500000000000000"/>
                <a:ea typeface="Arsenal" panose="00000500000000000000"/>
                <a:cs typeface="Arsenal" panose="00000500000000000000"/>
                <a:sym typeface="Arsenal" panose="00000500000000000000"/>
              </a:defRPr>
            </a:lvl1pPr>
            <a:lvl2pPr lvl="1"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2pPr>
            <a:lvl3pPr lvl="2"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3pPr>
            <a:lvl4pPr lvl="3"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4pPr>
            <a:lvl5pPr lvl="4"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5pPr>
            <a:lvl6pPr lvl="5"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6pPr>
            <a:lvl7pPr lvl="6"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7pPr>
            <a:lvl8pPr lvl="7"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8pPr>
            <a:lvl9pPr lvl="8"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9pPr>
          </a:lstStyle>
          <a:p/>
        </p:txBody>
      </p:sp>
      <p:sp>
        <p:nvSpPr>
          <p:cNvPr id="7" name="Google Shape;7;p1"/>
          <p:cNvSpPr txBox="1"/>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1pPr>
            <a:lvl2pPr marL="914400" lvl="1"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2pPr>
            <a:lvl3pPr marL="1371600" lvl="2"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3pPr>
            <a:lvl4pPr marL="1828800" lvl="3"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4pPr>
            <a:lvl5pPr marL="2286000" lvl="4"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5pPr>
            <a:lvl6pPr marL="2743200" lvl="5"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6pPr>
            <a:lvl7pPr marL="3200400" lvl="6"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7pPr>
            <a:lvl8pPr marL="3657600" lvl="7"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8pPr>
            <a:lvl9pPr marL="4114800" lvl="8"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853" name="Shape 853"/>
        <p:cNvGrpSpPr/>
        <p:nvPr/>
      </p:nvGrpSpPr>
      <p:grpSpPr>
        <a:xfrm>
          <a:off x="0" y="0"/>
          <a:ext cx="0" cy="0"/>
          <a:chOff x="0" y="0"/>
          <a:chExt cx="0" cy="0"/>
        </a:xfrm>
      </p:grpSpPr>
      <p:sp>
        <p:nvSpPr>
          <p:cNvPr id="854" name="Google Shape;854;p26"/>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1pPr>
            <a:lvl2pPr lvl="1"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2pPr>
            <a:lvl3pPr lvl="2"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3pPr>
            <a:lvl4pPr lvl="3"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4pPr>
            <a:lvl5pPr lvl="4"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5pPr>
            <a:lvl6pPr lvl="5"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6pPr>
            <a:lvl7pPr lvl="6"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7pPr>
            <a:lvl8pPr lvl="7"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8pPr>
            <a:lvl9pPr lvl="8" algn="ctr" rtl="0">
              <a:spcBef>
                <a:spcPts val="0"/>
              </a:spcBef>
              <a:spcAft>
                <a:spcPts val="0"/>
              </a:spcAft>
              <a:buClr>
                <a:srgbClr val="FFFFFF"/>
              </a:buClr>
              <a:buSzPts val="2400"/>
              <a:buFont typeface="Proxima Nova Semibold" panose="02000506030000020004"/>
              <a:buNone/>
              <a:defRPr sz="2400">
                <a:solidFill>
                  <a:srgbClr val="FFFFFF"/>
                </a:solidFill>
                <a:latin typeface="Proxima Nova Semibold" panose="02000506030000020004"/>
                <a:ea typeface="Proxima Nova Semibold" panose="02000506030000020004"/>
                <a:cs typeface="Proxima Nova Semibold" panose="02000506030000020004"/>
                <a:sym typeface="Proxima Nova Semibold" panose="02000506030000020004"/>
              </a:defRPr>
            </a:lvl9pPr>
          </a:lstStyle>
          <a:p/>
        </p:txBody>
      </p:sp>
      <p:sp>
        <p:nvSpPr>
          <p:cNvPr id="855" name="Google Shape;855;p26"/>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2" name="Shape 862"/>
        <p:cNvGrpSpPr/>
        <p:nvPr/>
      </p:nvGrpSpPr>
      <p:grpSpPr>
        <a:xfrm>
          <a:off x="0" y="0"/>
          <a:ext cx="0" cy="0"/>
          <a:chOff x="0" y="0"/>
          <a:chExt cx="0" cy="0"/>
        </a:xfrm>
      </p:grpSpPr>
      <p:sp>
        <p:nvSpPr>
          <p:cNvPr id="863" name="Google Shape;863;p29"/>
          <p:cNvSpPr txBox="1"/>
          <p:nvPr>
            <p:ph type="ctrTitle"/>
          </p:nvPr>
        </p:nvSpPr>
        <p:spPr>
          <a:xfrm>
            <a:off x="720100" y="771950"/>
            <a:ext cx="4577100" cy="22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a:latin typeface="Times New Roman" panose="02020603050405020304" charset="0"/>
                <a:cs typeface="Times New Roman" panose="02020603050405020304" charset="0"/>
              </a:rPr>
              <a:t>Spark MLlib Pipeline</a:t>
            </a:r>
            <a:br>
              <a:rPr lang="en-US" sz="4000">
                <a:latin typeface="Times New Roman" panose="02020603050405020304" charset="0"/>
                <a:cs typeface="Times New Roman" panose="02020603050405020304" charset="0"/>
              </a:rPr>
            </a:br>
            <a:r>
              <a:rPr lang="en-US" sz="4000">
                <a:solidFill>
                  <a:schemeClr val="bg1"/>
                </a:solidFill>
                <a:latin typeface="Times New Roman" panose="02020603050405020304" charset="0"/>
                <a:cs typeface="Times New Roman" panose="02020603050405020304" charset="0"/>
              </a:rPr>
              <a:t>(Machine Learning libray Pipeline)</a:t>
            </a:r>
            <a:endParaRPr lang="en-US" sz="4000">
              <a:solidFill>
                <a:schemeClr val="bg1"/>
              </a:solidFill>
              <a:latin typeface="Times New Roman" panose="02020603050405020304" charset="0"/>
              <a:cs typeface="Times New Roman" panose="02020603050405020304" charset="0"/>
            </a:endParaRPr>
          </a:p>
        </p:txBody>
      </p:sp>
      <p:sp>
        <p:nvSpPr>
          <p:cNvPr id="864" name="Google Shape;864;p29"/>
          <p:cNvSpPr txBox="1"/>
          <p:nvPr>
            <p:ph type="subTitle" idx="1"/>
          </p:nvPr>
        </p:nvSpPr>
        <p:spPr>
          <a:xfrm>
            <a:off x="720090" y="3091180"/>
            <a:ext cx="4267200" cy="1007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800">
                <a:latin typeface="Times New Roman" panose="02020603050405020304" charset="0"/>
                <a:cs typeface="Times New Roman" panose="02020603050405020304" charset="0"/>
              </a:rPr>
              <a:t>Nguyễn Sơn Lâm		- 1050080105</a:t>
            </a:r>
            <a:endParaRPr lang="en-US" altLang="en-GB" sz="1800">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en-GB" sz="1800">
                <a:latin typeface="Times New Roman" panose="02020603050405020304" charset="0"/>
                <a:cs typeface="Times New Roman" panose="02020603050405020304" charset="0"/>
              </a:rPr>
              <a:t>Hồ Tuấn Khanh		- 1050080103</a:t>
            </a:r>
            <a:endParaRPr lang="en-US" altLang="en-GB" sz="1800">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en-GB" sz="1800">
                <a:latin typeface="Times New Roman" panose="02020603050405020304" charset="0"/>
                <a:cs typeface="Times New Roman" panose="02020603050405020304" charset="0"/>
              </a:rPr>
              <a:t>Nguyễn Thị Thanh Nhi	- 1050080110</a:t>
            </a:r>
            <a:endParaRPr lang="en-US" altLang="en-GB" sz="1800">
              <a:latin typeface="Times New Roman" panose="02020603050405020304" charset="0"/>
              <a:cs typeface="Times New Roman" panose="02020603050405020304" charset="0"/>
            </a:endParaRPr>
          </a:p>
        </p:txBody>
      </p:sp>
      <p:grpSp>
        <p:nvGrpSpPr>
          <p:cNvPr id="865" name="Google Shape;865;p29"/>
          <p:cNvGrpSpPr/>
          <p:nvPr/>
        </p:nvGrpSpPr>
        <p:grpSpPr>
          <a:xfrm>
            <a:off x="-59325" y="3757225"/>
            <a:ext cx="855655" cy="842208"/>
            <a:chOff x="3693450" y="-758825"/>
            <a:chExt cx="855655" cy="842208"/>
          </a:xfrm>
        </p:grpSpPr>
        <p:sp>
          <p:nvSpPr>
            <p:cNvPr id="866" name="Google Shape;866;p29"/>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9"/>
            <p:cNvSpPr/>
            <p:nvPr/>
          </p:nvSpPr>
          <p:spPr>
            <a:xfrm>
              <a:off x="3693450" y="-537892"/>
              <a:ext cx="176132" cy="123163"/>
            </a:xfrm>
            <a:custGeom>
              <a:avLst/>
              <a:gdLst/>
              <a:ahLst/>
              <a:cxnLst/>
              <a:rect l="l" t="t" r="r" b="b"/>
              <a:pathLst>
                <a:path w="4898" h="3425" extrusionOk="0">
                  <a:moveTo>
                    <a:pt x="1655" y="1"/>
                  </a:move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261" y="590"/>
                  </a:lnTo>
                  <a:lnTo>
                    <a:pt x="193" y="715"/>
                  </a:lnTo>
                  <a:lnTo>
                    <a:pt x="136" y="839"/>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973" y="3424"/>
                  </a:lnTo>
                  <a:lnTo>
                    <a:pt x="2097" y="3413"/>
                  </a:lnTo>
                  <a:lnTo>
                    <a:pt x="2211" y="3390"/>
                  </a:lnTo>
                  <a:lnTo>
                    <a:pt x="2347" y="3356"/>
                  </a:lnTo>
                  <a:lnTo>
                    <a:pt x="2471" y="3311"/>
                  </a:lnTo>
                  <a:lnTo>
                    <a:pt x="2596" y="3254"/>
                  </a:lnTo>
                  <a:lnTo>
                    <a:pt x="2709" y="3186"/>
                  </a:lnTo>
                  <a:lnTo>
                    <a:pt x="2823" y="3107"/>
                  </a:lnTo>
                  <a:lnTo>
                    <a:pt x="2925" y="3016"/>
                  </a:lnTo>
                  <a:lnTo>
                    <a:pt x="3015" y="2914"/>
                  </a:lnTo>
                  <a:lnTo>
                    <a:pt x="3095" y="2812"/>
                  </a:lnTo>
                  <a:lnTo>
                    <a:pt x="3152" y="2710"/>
                  </a:lnTo>
                  <a:lnTo>
                    <a:pt x="3208" y="2608"/>
                  </a:lnTo>
                  <a:lnTo>
                    <a:pt x="3288" y="2393"/>
                  </a:lnTo>
                  <a:lnTo>
                    <a:pt x="3356" y="2177"/>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lnTo>
                    <a:pt x="2154" y="46"/>
                  </a:lnTo>
                  <a:lnTo>
                    <a:pt x="1905" y="23"/>
                  </a:lnTo>
                  <a:lnTo>
                    <a:pt x="1655" y="1"/>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9"/>
            <p:cNvSpPr/>
            <p:nvPr/>
          </p:nvSpPr>
          <p:spPr>
            <a:xfrm>
              <a:off x="3693450" y="-537892"/>
              <a:ext cx="176132" cy="123163"/>
            </a:xfrm>
            <a:custGeom>
              <a:avLst/>
              <a:gdLst/>
              <a:ahLst/>
              <a:cxnLst/>
              <a:rect l="l" t="t" r="r" b="b"/>
              <a:pathLst>
                <a:path w="4898" h="3425" fill="none" extrusionOk="0">
                  <a:moveTo>
                    <a:pt x="2154" y="46"/>
                  </a:moveTo>
                  <a:lnTo>
                    <a:pt x="2154" y="46"/>
                  </a:lnTo>
                  <a:lnTo>
                    <a:pt x="1905" y="23"/>
                  </a:lnTo>
                  <a:lnTo>
                    <a:pt x="1655" y="1"/>
                  </a:lnTo>
                  <a:lnTo>
                    <a:pt x="1406" y="12"/>
                  </a:lnTo>
                  <a:lnTo>
                    <a:pt x="1281" y="23"/>
                  </a:lnTo>
                  <a:lnTo>
                    <a:pt x="1156" y="46"/>
                  </a:lnTo>
                  <a:lnTo>
                    <a:pt x="1043" y="69"/>
                  </a:lnTo>
                  <a:lnTo>
                    <a:pt x="930" y="103"/>
                  </a:lnTo>
                  <a:lnTo>
                    <a:pt x="816" y="137"/>
                  </a:lnTo>
                  <a:lnTo>
                    <a:pt x="703" y="193"/>
                  </a:lnTo>
                  <a:lnTo>
                    <a:pt x="612" y="250"/>
                  </a:lnTo>
                  <a:lnTo>
                    <a:pt x="510" y="318"/>
                  </a:lnTo>
                  <a:lnTo>
                    <a:pt x="419" y="397"/>
                  </a:lnTo>
                  <a:lnTo>
                    <a:pt x="340" y="488"/>
                  </a:lnTo>
                  <a:lnTo>
                    <a:pt x="340" y="488"/>
                  </a:lnTo>
                  <a:lnTo>
                    <a:pt x="261" y="590"/>
                  </a:lnTo>
                  <a:lnTo>
                    <a:pt x="193" y="715"/>
                  </a:lnTo>
                  <a:lnTo>
                    <a:pt x="136" y="839"/>
                  </a:lnTo>
                  <a:lnTo>
                    <a:pt x="91" y="976"/>
                  </a:lnTo>
                  <a:lnTo>
                    <a:pt x="91" y="976"/>
                  </a:lnTo>
                  <a:lnTo>
                    <a:pt x="57" y="1089"/>
                  </a:lnTo>
                  <a:lnTo>
                    <a:pt x="34" y="1202"/>
                  </a:lnTo>
                  <a:lnTo>
                    <a:pt x="11" y="1327"/>
                  </a:lnTo>
                  <a:lnTo>
                    <a:pt x="0" y="1452"/>
                  </a:lnTo>
                  <a:lnTo>
                    <a:pt x="0" y="1565"/>
                  </a:lnTo>
                  <a:lnTo>
                    <a:pt x="11" y="1690"/>
                  </a:lnTo>
                  <a:lnTo>
                    <a:pt x="23" y="1814"/>
                  </a:lnTo>
                  <a:lnTo>
                    <a:pt x="45" y="1928"/>
                  </a:lnTo>
                  <a:lnTo>
                    <a:pt x="68" y="2052"/>
                  </a:lnTo>
                  <a:lnTo>
                    <a:pt x="102" y="2166"/>
                  </a:lnTo>
                  <a:lnTo>
                    <a:pt x="147" y="2279"/>
                  </a:lnTo>
                  <a:lnTo>
                    <a:pt x="193" y="2393"/>
                  </a:lnTo>
                  <a:lnTo>
                    <a:pt x="249" y="2495"/>
                  </a:lnTo>
                  <a:lnTo>
                    <a:pt x="306" y="2608"/>
                  </a:lnTo>
                  <a:lnTo>
                    <a:pt x="374" y="2699"/>
                  </a:lnTo>
                  <a:lnTo>
                    <a:pt x="453" y="2801"/>
                  </a:lnTo>
                  <a:lnTo>
                    <a:pt x="453" y="2801"/>
                  </a:lnTo>
                  <a:lnTo>
                    <a:pt x="533" y="2891"/>
                  </a:lnTo>
                  <a:lnTo>
                    <a:pt x="624" y="2971"/>
                  </a:lnTo>
                  <a:lnTo>
                    <a:pt x="726" y="3050"/>
                  </a:lnTo>
                  <a:lnTo>
                    <a:pt x="816" y="3118"/>
                  </a:lnTo>
                  <a:lnTo>
                    <a:pt x="918" y="3186"/>
                  </a:lnTo>
                  <a:lnTo>
                    <a:pt x="1032" y="3243"/>
                  </a:lnTo>
                  <a:lnTo>
                    <a:pt x="1145" y="3288"/>
                  </a:lnTo>
                  <a:lnTo>
                    <a:pt x="1258" y="3333"/>
                  </a:lnTo>
                  <a:lnTo>
                    <a:pt x="1372" y="3367"/>
                  </a:lnTo>
                  <a:lnTo>
                    <a:pt x="1485" y="3390"/>
                  </a:lnTo>
                  <a:lnTo>
                    <a:pt x="1610" y="3413"/>
                  </a:lnTo>
                  <a:lnTo>
                    <a:pt x="1734" y="3424"/>
                  </a:lnTo>
                  <a:lnTo>
                    <a:pt x="1848" y="3424"/>
                  </a:lnTo>
                  <a:lnTo>
                    <a:pt x="1973" y="3424"/>
                  </a:lnTo>
                  <a:lnTo>
                    <a:pt x="2097" y="3413"/>
                  </a:lnTo>
                  <a:lnTo>
                    <a:pt x="2211" y="3390"/>
                  </a:lnTo>
                  <a:lnTo>
                    <a:pt x="2211" y="3390"/>
                  </a:lnTo>
                  <a:lnTo>
                    <a:pt x="2347" y="3356"/>
                  </a:lnTo>
                  <a:lnTo>
                    <a:pt x="2471" y="3311"/>
                  </a:lnTo>
                  <a:lnTo>
                    <a:pt x="2596" y="3254"/>
                  </a:lnTo>
                  <a:lnTo>
                    <a:pt x="2709" y="3186"/>
                  </a:lnTo>
                  <a:lnTo>
                    <a:pt x="2823" y="3107"/>
                  </a:lnTo>
                  <a:lnTo>
                    <a:pt x="2925" y="3016"/>
                  </a:lnTo>
                  <a:lnTo>
                    <a:pt x="3015" y="2914"/>
                  </a:lnTo>
                  <a:lnTo>
                    <a:pt x="3095" y="2812"/>
                  </a:lnTo>
                  <a:lnTo>
                    <a:pt x="3095" y="2812"/>
                  </a:lnTo>
                  <a:lnTo>
                    <a:pt x="3152" y="2710"/>
                  </a:lnTo>
                  <a:lnTo>
                    <a:pt x="3208" y="2608"/>
                  </a:lnTo>
                  <a:lnTo>
                    <a:pt x="3288" y="2393"/>
                  </a:lnTo>
                  <a:lnTo>
                    <a:pt x="3356" y="2177"/>
                  </a:lnTo>
                  <a:lnTo>
                    <a:pt x="3424" y="1950"/>
                  </a:lnTo>
                  <a:lnTo>
                    <a:pt x="3424" y="1950"/>
                  </a:lnTo>
                  <a:lnTo>
                    <a:pt x="3526" y="1667"/>
                  </a:lnTo>
                  <a:lnTo>
                    <a:pt x="3639" y="1384"/>
                  </a:lnTo>
                  <a:lnTo>
                    <a:pt x="3707" y="1248"/>
                  </a:lnTo>
                  <a:lnTo>
                    <a:pt x="3786" y="1123"/>
                  </a:lnTo>
                  <a:lnTo>
                    <a:pt x="3866" y="998"/>
                  </a:lnTo>
                  <a:lnTo>
                    <a:pt x="3956" y="873"/>
                  </a:lnTo>
                  <a:lnTo>
                    <a:pt x="4047" y="760"/>
                  </a:lnTo>
                  <a:lnTo>
                    <a:pt x="4149" y="658"/>
                  </a:lnTo>
                  <a:lnTo>
                    <a:pt x="4262" y="556"/>
                  </a:lnTo>
                  <a:lnTo>
                    <a:pt x="4376" y="477"/>
                  </a:lnTo>
                  <a:lnTo>
                    <a:pt x="4489" y="397"/>
                  </a:lnTo>
                  <a:lnTo>
                    <a:pt x="4625" y="341"/>
                  </a:lnTo>
                  <a:lnTo>
                    <a:pt x="4761" y="284"/>
                  </a:lnTo>
                  <a:lnTo>
                    <a:pt x="4897" y="2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9"/>
            <p:cNvSpPr/>
            <p:nvPr/>
          </p:nvSpPr>
          <p:spPr>
            <a:xfrm>
              <a:off x="4333417" y="-665871"/>
              <a:ext cx="215688" cy="148407"/>
            </a:xfrm>
            <a:custGeom>
              <a:avLst/>
              <a:gdLst/>
              <a:ahLst/>
              <a:cxnLst/>
              <a:rect l="l" t="t" r="r" b="b"/>
              <a:pathLst>
                <a:path w="5998" h="4127" extrusionOk="0">
                  <a:moveTo>
                    <a:pt x="3220" y="0"/>
                  </a:moveTo>
                  <a:lnTo>
                    <a:pt x="3016" y="11"/>
                  </a:lnTo>
                  <a:lnTo>
                    <a:pt x="2620" y="45"/>
                  </a:lnTo>
                  <a:lnTo>
                    <a:pt x="2223" y="91"/>
                  </a:lnTo>
                  <a:lnTo>
                    <a:pt x="1" y="1315"/>
                  </a:ln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2007" y="1689"/>
                  </a:lnTo>
                  <a:lnTo>
                    <a:pt x="2189" y="1848"/>
                  </a:lnTo>
                  <a:lnTo>
                    <a:pt x="2359" y="2007"/>
                  </a:lnTo>
                  <a:lnTo>
                    <a:pt x="2517" y="2188"/>
                  </a:lnTo>
                  <a:lnTo>
                    <a:pt x="2665" y="2381"/>
                  </a:lnTo>
                  <a:lnTo>
                    <a:pt x="2790" y="2573"/>
                  </a:lnTo>
                  <a:lnTo>
                    <a:pt x="2914" y="2789"/>
                  </a:lnTo>
                  <a:lnTo>
                    <a:pt x="3028" y="2993"/>
                  </a:lnTo>
                  <a:lnTo>
                    <a:pt x="3152" y="3265"/>
                  </a:lnTo>
                  <a:lnTo>
                    <a:pt x="3209" y="3401"/>
                  </a:lnTo>
                  <a:lnTo>
                    <a:pt x="3288" y="3526"/>
                  </a:lnTo>
                  <a:lnTo>
                    <a:pt x="3368" y="3650"/>
                  </a:lnTo>
                  <a:lnTo>
                    <a:pt x="3447" y="3764"/>
                  </a:lnTo>
                  <a:lnTo>
                    <a:pt x="3549" y="386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431" y="3673"/>
                  </a:lnTo>
                  <a:lnTo>
                    <a:pt x="5567" y="3571"/>
                  </a:lnTo>
                  <a:lnTo>
                    <a:pt x="5692" y="3446"/>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884" y="1791"/>
                  </a:lnTo>
                  <a:lnTo>
                    <a:pt x="5839" y="1610"/>
                  </a:lnTo>
                  <a:lnTo>
                    <a:pt x="5771" y="1428"/>
                  </a:lnTo>
                  <a:lnTo>
                    <a:pt x="5692" y="1247"/>
                  </a:lnTo>
                  <a:lnTo>
                    <a:pt x="5601" y="1088"/>
                  </a:lnTo>
                  <a:lnTo>
                    <a:pt x="5510" y="930"/>
                  </a:lnTo>
                  <a:lnTo>
                    <a:pt x="5397" y="771"/>
                  </a:lnTo>
                  <a:lnTo>
                    <a:pt x="5261" y="635"/>
                  </a:lnTo>
                  <a:lnTo>
                    <a:pt x="5113" y="510"/>
                  </a:lnTo>
                  <a:lnTo>
                    <a:pt x="4955" y="397"/>
                  </a:lnTo>
                  <a:lnTo>
                    <a:pt x="4785" y="295"/>
                  </a:lnTo>
                  <a:lnTo>
                    <a:pt x="4592" y="215"/>
                  </a:lnTo>
                  <a:lnTo>
                    <a:pt x="4411" y="147"/>
                  </a:lnTo>
                  <a:lnTo>
                    <a:pt x="4218" y="91"/>
                  </a:lnTo>
                  <a:lnTo>
                    <a:pt x="4014" y="45"/>
                  </a:lnTo>
                  <a:lnTo>
                    <a:pt x="3821" y="23"/>
                  </a:lnTo>
                  <a:lnTo>
                    <a:pt x="3617" y="11"/>
                  </a:lnTo>
                  <a:lnTo>
                    <a:pt x="3424"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9"/>
            <p:cNvSpPr/>
            <p:nvPr/>
          </p:nvSpPr>
          <p:spPr>
            <a:xfrm>
              <a:off x="4333417" y="-665871"/>
              <a:ext cx="215688" cy="148407"/>
            </a:xfrm>
            <a:custGeom>
              <a:avLst/>
              <a:gdLst/>
              <a:ahLst/>
              <a:cxnLst/>
              <a:rect l="l" t="t" r="r" b="b"/>
              <a:pathLst>
                <a:path w="5998" h="4127" fill="none" extrusionOk="0">
                  <a:moveTo>
                    <a:pt x="1" y="1315"/>
                  </a:moveTo>
                  <a:lnTo>
                    <a:pt x="1" y="1315"/>
                  </a:lnTo>
                  <a:lnTo>
                    <a:pt x="103" y="1281"/>
                  </a:lnTo>
                  <a:lnTo>
                    <a:pt x="228" y="1247"/>
                  </a:lnTo>
                  <a:lnTo>
                    <a:pt x="341" y="1224"/>
                  </a:lnTo>
                  <a:lnTo>
                    <a:pt x="454" y="1213"/>
                  </a:lnTo>
                  <a:lnTo>
                    <a:pt x="568" y="1202"/>
                  </a:lnTo>
                  <a:lnTo>
                    <a:pt x="692" y="1202"/>
                  </a:lnTo>
                  <a:lnTo>
                    <a:pt x="806" y="1213"/>
                  </a:lnTo>
                  <a:lnTo>
                    <a:pt x="930" y="1224"/>
                  </a:lnTo>
                  <a:lnTo>
                    <a:pt x="1157" y="1270"/>
                  </a:lnTo>
                  <a:lnTo>
                    <a:pt x="1384" y="1338"/>
                  </a:lnTo>
                  <a:lnTo>
                    <a:pt x="1611" y="1440"/>
                  </a:lnTo>
                  <a:lnTo>
                    <a:pt x="1815" y="1553"/>
                  </a:lnTo>
                  <a:lnTo>
                    <a:pt x="1815" y="1553"/>
                  </a:lnTo>
                  <a:lnTo>
                    <a:pt x="2007" y="1689"/>
                  </a:lnTo>
                  <a:lnTo>
                    <a:pt x="2189" y="1848"/>
                  </a:lnTo>
                  <a:lnTo>
                    <a:pt x="2359" y="2007"/>
                  </a:lnTo>
                  <a:lnTo>
                    <a:pt x="2517" y="2188"/>
                  </a:lnTo>
                  <a:lnTo>
                    <a:pt x="2665" y="2381"/>
                  </a:lnTo>
                  <a:lnTo>
                    <a:pt x="2790" y="2573"/>
                  </a:lnTo>
                  <a:lnTo>
                    <a:pt x="2914" y="2789"/>
                  </a:lnTo>
                  <a:lnTo>
                    <a:pt x="3028" y="2993"/>
                  </a:lnTo>
                  <a:lnTo>
                    <a:pt x="3028" y="2993"/>
                  </a:lnTo>
                  <a:lnTo>
                    <a:pt x="3152" y="3265"/>
                  </a:lnTo>
                  <a:lnTo>
                    <a:pt x="3209" y="3401"/>
                  </a:lnTo>
                  <a:lnTo>
                    <a:pt x="3288" y="3526"/>
                  </a:lnTo>
                  <a:lnTo>
                    <a:pt x="3368" y="3650"/>
                  </a:lnTo>
                  <a:lnTo>
                    <a:pt x="3447" y="3764"/>
                  </a:lnTo>
                  <a:lnTo>
                    <a:pt x="3549" y="3866"/>
                  </a:lnTo>
                  <a:lnTo>
                    <a:pt x="3662" y="3956"/>
                  </a:lnTo>
                  <a:lnTo>
                    <a:pt x="3662" y="3956"/>
                  </a:lnTo>
                  <a:lnTo>
                    <a:pt x="3753" y="4013"/>
                  </a:lnTo>
                  <a:lnTo>
                    <a:pt x="3855" y="4058"/>
                  </a:lnTo>
                  <a:lnTo>
                    <a:pt x="3946" y="4081"/>
                  </a:lnTo>
                  <a:lnTo>
                    <a:pt x="4048" y="4104"/>
                  </a:lnTo>
                  <a:lnTo>
                    <a:pt x="4150" y="4115"/>
                  </a:lnTo>
                  <a:lnTo>
                    <a:pt x="4263" y="4126"/>
                  </a:lnTo>
                  <a:lnTo>
                    <a:pt x="4365" y="4115"/>
                  </a:lnTo>
                  <a:lnTo>
                    <a:pt x="4467" y="4104"/>
                  </a:lnTo>
                  <a:lnTo>
                    <a:pt x="4581" y="4081"/>
                  </a:lnTo>
                  <a:lnTo>
                    <a:pt x="4683" y="4047"/>
                  </a:lnTo>
                  <a:lnTo>
                    <a:pt x="4898" y="3979"/>
                  </a:lnTo>
                  <a:lnTo>
                    <a:pt x="5091" y="3888"/>
                  </a:lnTo>
                  <a:lnTo>
                    <a:pt x="5284" y="3775"/>
                  </a:lnTo>
                  <a:lnTo>
                    <a:pt x="5284" y="3775"/>
                  </a:lnTo>
                  <a:lnTo>
                    <a:pt x="5431" y="3673"/>
                  </a:lnTo>
                  <a:lnTo>
                    <a:pt x="5567" y="3571"/>
                  </a:lnTo>
                  <a:lnTo>
                    <a:pt x="5692" y="3446"/>
                  </a:lnTo>
                  <a:lnTo>
                    <a:pt x="5805" y="3310"/>
                  </a:lnTo>
                  <a:lnTo>
                    <a:pt x="5805" y="3310"/>
                  </a:lnTo>
                  <a:lnTo>
                    <a:pt x="5839" y="3231"/>
                  </a:lnTo>
                  <a:lnTo>
                    <a:pt x="5884" y="3163"/>
                  </a:lnTo>
                  <a:lnTo>
                    <a:pt x="5941" y="3004"/>
                  </a:lnTo>
                  <a:lnTo>
                    <a:pt x="5975" y="2834"/>
                  </a:lnTo>
                  <a:lnTo>
                    <a:pt x="5998" y="2664"/>
                  </a:lnTo>
                  <a:lnTo>
                    <a:pt x="5998" y="2494"/>
                  </a:lnTo>
                  <a:lnTo>
                    <a:pt x="5986" y="2313"/>
                  </a:lnTo>
                  <a:lnTo>
                    <a:pt x="5964" y="2143"/>
                  </a:lnTo>
                  <a:lnTo>
                    <a:pt x="5930" y="1973"/>
                  </a:lnTo>
                  <a:lnTo>
                    <a:pt x="5930" y="1973"/>
                  </a:lnTo>
                  <a:lnTo>
                    <a:pt x="5884" y="1791"/>
                  </a:lnTo>
                  <a:lnTo>
                    <a:pt x="5839" y="1610"/>
                  </a:lnTo>
                  <a:lnTo>
                    <a:pt x="5771" y="1428"/>
                  </a:lnTo>
                  <a:lnTo>
                    <a:pt x="5692" y="1247"/>
                  </a:lnTo>
                  <a:lnTo>
                    <a:pt x="5601" y="1088"/>
                  </a:lnTo>
                  <a:lnTo>
                    <a:pt x="5510" y="930"/>
                  </a:lnTo>
                  <a:lnTo>
                    <a:pt x="5397" y="771"/>
                  </a:lnTo>
                  <a:lnTo>
                    <a:pt x="5261" y="635"/>
                  </a:lnTo>
                  <a:lnTo>
                    <a:pt x="5261" y="635"/>
                  </a:lnTo>
                  <a:lnTo>
                    <a:pt x="5113" y="510"/>
                  </a:lnTo>
                  <a:lnTo>
                    <a:pt x="4955" y="397"/>
                  </a:lnTo>
                  <a:lnTo>
                    <a:pt x="4785" y="295"/>
                  </a:lnTo>
                  <a:lnTo>
                    <a:pt x="4592" y="215"/>
                  </a:lnTo>
                  <a:lnTo>
                    <a:pt x="4411" y="147"/>
                  </a:lnTo>
                  <a:lnTo>
                    <a:pt x="4218" y="91"/>
                  </a:lnTo>
                  <a:lnTo>
                    <a:pt x="4014" y="45"/>
                  </a:lnTo>
                  <a:lnTo>
                    <a:pt x="3821" y="23"/>
                  </a:lnTo>
                  <a:lnTo>
                    <a:pt x="3821" y="23"/>
                  </a:lnTo>
                  <a:lnTo>
                    <a:pt x="3617" y="11"/>
                  </a:lnTo>
                  <a:lnTo>
                    <a:pt x="3424" y="0"/>
                  </a:lnTo>
                  <a:lnTo>
                    <a:pt x="3220" y="0"/>
                  </a:lnTo>
                  <a:lnTo>
                    <a:pt x="3016" y="11"/>
                  </a:lnTo>
                  <a:lnTo>
                    <a:pt x="2620" y="45"/>
                  </a:lnTo>
                  <a:lnTo>
                    <a:pt x="2223" y="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9"/>
            <p:cNvSpPr/>
            <p:nvPr/>
          </p:nvSpPr>
          <p:spPr>
            <a:xfrm>
              <a:off x="4160992" y="-470217"/>
              <a:ext cx="261357" cy="185122"/>
            </a:xfrm>
            <a:custGeom>
              <a:avLst/>
              <a:gdLst/>
              <a:ahLst/>
              <a:cxnLst/>
              <a:rect l="l" t="t" r="r" b="b"/>
              <a:pathLst>
                <a:path w="7268" h="5148" extrusionOk="0">
                  <a:moveTo>
                    <a:pt x="4683" y="0"/>
                  </a:move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lnTo>
                    <a:pt x="148" y="5068"/>
                  </a:lnTo>
                  <a:lnTo>
                    <a:pt x="284" y="5000"/>
                  </a:lnTo>
                  <a:lnTo>
                    <a:pt x="545" y="4875"/>
                  </a:lnTo>
                  <a:lnTo>
                    <a:pt x="806" y="4762"/>
                  </a:lnTo>
                  <a:lnTo>
                    <a:pt x="1066" y="4682"/>
                  </a:lnTo>
                  <a:lnTo>
                    <a:pt x="1599" y="4535"/>
                  </a:lnTo>
                  <a:lnTo>
                    <a:pt x="1860" y="4456"/>
                  </a:lnTo>
                  <a:lnTo>
                    <a:pt x="2121" y="4376"/>
                  </a:lnTo>
                  <a:lnTo>
                    <a:pt x="2427" y="4286"/>
                  </a:lnTo>
                  <a:lnTo>
                    <a:pt x="2755" y="4195"/>
                  </a:lnTo>
                  <a:lnTo>
                    <a:pt x="3073" y="4115"/>
                  </a:lnTo>
                  <a:lnTo>
                    <a:pt x="3390" y="4036"/>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9"/>
            <p:cNvSpPr/>
            <p:nvPr/>
          </p:nvSpPr>
          <p:spPr>
            <a:xfrm>
              <a:off x="4160992" y="-470217"/>
              <a:ext cx="261357" cy="185122"/>
            </a:xfrm>
            <a:custGeom>
              <a:avLst/>
              <a:gdLst/>
              <a:ahLst/>
              <a:cxnLst/>
              <a:rect l="l" t="t" r="r" b="b"/>
              <a:pathLst>
                <a:path w="7268" h="5148" fill="none" extrusionOk="0">
                  <a:moveTo>
                    <a:pt x="12" y="5147"/>
                  </a:moveTo>
                  <a:lnTo>
                    <a:pt x="12" y="5147"/>
                  </a:lnTo>
                  <a:lnTo>
                    <a:pt x="148" y="5068"/>
                  </a:lnTo>
                  <a:lnTo>
                    <a:pt x="284" y="5000"/>
                  </a:lnTo>
                  <a:lnTo>
                    <a:pt x="545" y="4875"/>
                  </a:lnTo>
                  <a:lnTo>
                    <a:pt x="806" y="4762"/>
                  </a:lnTo>
                  <a:lnTo>
                    <a:pt x="1066" y="4682"/>
                  </a:lnTo>
                  <a:lnTo>
                    <a:pt x="1599" y="4535"/>
                  </a:lnTo>
                  <a:lnTo>
                    <a:pt x="1860" y="4456"/>
                  </a:lnTo>
                  <a:lnTo>
                    <a:pt x="2121" y="4376"/>
                  </a:lnTo>
                  <a:lnTo>
                    <a:pt x="2121" y="4376"/>
                  </a:lnTo>
                  <a:lnTo>
                    <a:pt x="2427" y="4286"/>
                  </a:lnTo>
                  <a:lnTo>
                    <a:pt x="2755" y="4195"/>
                  </a:lnTo>
                  <a:lnTo>
                    <a:pt x="3073" y="4115"/>
                  </a:lnTo>
                  <a:lnTo>
                    <a:pt x="3390" y="4036"/>
                  </a:lnTo>
                  <a:lnTo>
                    <a:pt x="4694" y="3775"/>
                  </a:lnTo>
                  <a:lnTo>
                    <a:pt x="4694" y="3775"/>
                  </a:lnTo>
                  <a:lnTo>
                    <a:pt x="5295" y="3639"/>
                  </a:lnTo>
                  <a:lnTo>
                    <a:pt x="5601" y="3560"/>
                  </a:lnTo>
                  <a:lnTo>
                    <a:pt x="5895" y="3469"/>
                  </a:lnTo>
                  <a:lnTo>
                    <a:pt x="6043" y="3413"/>
                  </a:lnTo>
                  <a:lnTo>
                    <a:pt x="6190" y="3345"/>
                  </a:lnTo>
                  <a:lnTo>
                    <a:pt x="6326" y="3277"/>
                  </a:lnTo>
                  <a:lnTo>
                    <a:pt x="6462" y="3197"/>
                  </a:lnTo>
                  <a:lnTo>
                    <a:pt x="6587" y="3118"/>
                  </a:lnTo>
                  <a:lnTo>
                    <a:pt x="6712" y="3027"/>
                  </a:lnTo>
                  <a:lnTo>
                    <a:pt x="6825" y="2925"/>
                  </a:lnTo>
                  <a:lnTo>
                    <a:pt x="6938" y="2812"/>
                  </a:lnTo>
                  <a:lnTo>
                    <a:pt x="6938" y="2812"/>
                  </a:lnTo>
                  <a:lnTo>
                    <a:pt x="7029" y="2687"/>
                  </a:lnTo>
                  <a:lnTo>
                    <a:pt x="7108" y="2562"/>
                  </a:lnTo>
                  <a:lnTo>
                    <a:pt x="7165" y="2438"/>
                  </a:lnTo>
                  <a:lnTo>
                    <a:pt x="7210" y="2302"/>
                  </a:lnTo>
                  <a:lnTo>
                    <a:pt x="7244" y="2166"/>
                  </a:lnTo>
                  <a:lnTo>
                    <a:pt x="7267" y="2030"/>
                  </a:lnTo>
                  <a:lnTo>
                    <a:pt x="7267" y="1894"/>
                  </a:lnTo>
                  <a:lnTo>
                    <a:pt x="7256" y="1758"/>
                  </a:lnTo>
                  <a:lnTo>
                    <a:pt x="7233" y="1622"/>
                  </a:lnTo>
                  <a:lnTo>
                    <a:pt x="7199" y="1485"/>
                  </a:lnTo>
                  <a:lnTo>
                    <a:pt x="7154" y="1349"/>
                  </a:lnTo>
                  <a:lnTo>
                    <a:pt x="7086" y="1213"/>
                  </a:lnTo>
                  <a:lnTo>
                    <a:pt x="7018" y="1089"/>
                  </a:lnTo>
                  <a:lnTo>
                    <a:pt x="6938" y="975"/>
                  </a:lnTo>
                  <a:lnTo>
                    <a:pt x="6848" y="862"/>
                  </a:lnTo>
                  <a:lnTo>
                    <a:pt x="6734" y="760"/>
                  </a:lnTo>
                  <a:lnTo>
                    <a:pt x="6734" y="760"/>
                  </a:lnTo>
                  <a:lnTo>
                    <a:pt x="6576" y="613"/>
                  </a:lnTo>
                  <a:lnTo>
                    <a:pt x="6394" y="488"/>
                  </a:lnTo>
                  <a:lnTo>
                    <a:pt x="6224" y="375"/>
                  </a:lnTo>
                  <a:lnTo>
                    <a:pt x="6043" y="284"/>
                  </a:lnTo>
                  <a:lnTo>
                    <a:pt x="5850" y="193"/>
                  </a:lnTo>
                  <a:lnTo>
                    <a:pt x="5669" y="136"/>
                  </a:lnTo>
                  <a:lnTo>
                    <a:pt x="5476" y="80"/>
                  </a:lnTo>
                  <a:lnTo>
                    <a:pt x="5283" y="34"/>
                  </a:lnTo>
                  <a:lnTo>
                    <a:pt x="5079" y="12"/>
                  </a:lnTo>
                  <a:lnTo>
                    <a:pt x="4887" y="0"/>
                  </a:lnTo>
                  <a:lnTo>
                    <a:pt x="4683" y="0"/>
                  </a:lnTo>
                  <a:lnTo>
                    <a:pt x="4478" y="12"/>
                  </a:lnTo>
                  <a:lnTo>
                    <a:pt x="4286" y="34"/>
                  </a:lnTo>
                  <a:lnTo>
                    <a:pt x="4082" y="57"/>
                  </a:lnTo>
                  <a:lnTo>
                    <a:pt x="3878" y="102"/>
                  </a:lnTo>
                  <a:lnTo>
                    <a:pt x="3685" y="159"/>
                  </a:lnTo>
                  <a:lnTo>
                    <a:pt x="3481" y="216"/>
                  </a:lnTo>
                  <a:lnTo>
                    <a:pt x="3288" y="284"/>
                  </a:lnTo>
                  <a:lnTo>
                    <a:pt x="3095" y="363"/>
                  </a:lnTo>
                  <a:lnTo>
                    <a:pt x="2903" y="454"/>
                  </a:lnTo>
                  <a:lnTo>
                    <a:pt x="2710" y="545"/>
                  </a:lnTo>
                  <a:lnTo>
                    <a:pt x="2529" y="647"/>
                  </a:lnTo>
                  <a:lnTo>
                    <a:pt x="2347" y="749"/>
                  </a:lnTo>
                  <a:lnTo>
                    <a:pt x="2177" y="862"/>
                  </a:lnTo>
                  <a:lnTo>
                    <a:pt x="2007" y="987"/>
                  </a:lnTo>
                  <a:lnTo>
                    <a:pt x="1837" y="1111"/>
                  </a:lnTo>
                  <a:lnTo>
                    <a:pt x="1678" y="1236"/>
                  </a:lnTo>
                  <a:lnTo>
                    <a:pt x="1531" y="1372"/>
                  </a:lnTo>
                  <a:lnTo>
                    <a:pt x="1384" y="1508"/>
                  </a:lnTo>
                  <a:lnTo>
                    <a:pt x="1248" y="1656"/>
                  </a:lnTo>
                  <a:lnTo>
                    <a:pt x="1112" y="1792"/>
                  </a:lnTo>
                  <a:lnTo>
                    <a:pt x="998" y="1939"/>
                  </a:lnTo>
                  <a:lnTo>
                    <a:pt x="998" y="1939"/>
                  </a:lnTo>
                  <a:lnTo>
                    <a:pt x="874" y="2098"/>
                  </a:lnTo>
                  <a:lnTo>
                    <a:pt x="760" y="2268"/>
                  </a:lnTo>
                  <a:lnTo>
                    <a:pt x="658" y="2449"/>
                  </a:lnTo>
                  <a:lnTo>
                    <a:pt x="556" y="2642"/>
                  </a:lnTo>
                  <a:lnTo>
                    <a:pt x="454" y="2846"/>
                  </a:lnTo>
                  <a:lnTo>
                    <a:pt x="375" y="3050"/>
                  </a:lnTo>
                  <a:lnTo>
                    <a:pt x="295" y="3254"/>
                  </a:lnTo>
                  <a:lnTo>
                    <a:pt x="216" y="3469"/>
                  </a:lnTo>
                  <a:lnTo>
                    <a:pt x="159" y="3696"/>
                  </a:lnTo>
                  <a:lnTo>
                    <a:pt x="103" y="3911"/>
                  </a:lnTo>
                  <a:lnTo>
                    <a:pt x="57" y="4127"/>
                  </a:lnTo>
                  <a:lnTo>
                    <a:pt x="35" y="4342"/>
                  </a:lnTo>
                  <a:lnTo>
                    <a:pt x="12" y="4558"/>
                  </a:lnTo>
                  <a:lnTo>
                    <a:pt x="1" y="4762"/>
                  </a:lnTo>
                  <a:lnTo>
                    <a:pt x="1" y="4954"/>
                  </a:lnTo>
                  <a:lnTo>
                    <a:pt x="12" y="5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9"/>
            <p:cNvSpPr/>
            <p:nvPr/>
          </p:nvSpPr>
          <p:spPr>
            <a:xfrm>
              <a:off x="4143875" y="-418435"/>
              <a:ext cx="239314" cy="289874"/>
            </a:xfrm>
            <a:custGeom>
              <a:avLst/>
              <a:gdLst/>
              <a:ahLst/>
              <a:cxnLst/>
              <a:rect l="l" t="t" r="r" b="b"/>
              <a:pathLst>
                <a:path w="6655" h="8061" extrusionOk="0">
                  <a:moveTo>
                    <a:pt x="6655" y="0"/>
                  </a:moveTo>
                  <a:lnTo>
                    <a:pt x="6337" y="11"/>
                  </a:lnTo>
                  <a:lnTo>
                    <a:pt x="5963" y="57"/>
                  </a:lnTo>
                  <a:lnTo>
                    <a:pt x="5555" y="125"/>
                  </a:lnTo>
                  <a:lnTo>
                    <a:pt x="5102" y="238"/>
                  </a:lnTo>
                  <a:lnTo>
                    <a:pt x="4637" y="374"/>
                  </a:lnTo>
                  <a:lnTo>
                    <a:pt x="4399" y="454"/>
                  </a:lnTo>
                  <a:lnTo>
                    <a:pt x="4150" y="533"/>
                  </a:lnTo>
                  <a:lnTo>
                    <a:pt x="3900" y="635"/>
                  </a:lnTo>
                  <a:lnTo>
                    <a:pt x="3662" y="737"/>
                  </a:lnTo>
                  <a:lnTo>
                    <a:pt x="3413" y="850"/>
                  </a:lnTo>
                  <a:lnTo>
                    <a:pt x="3163" y="975"/>
                  </a:lnTo>
                  <a:lnTo>
                    <a:pt x="2925" y="1111"/>
                  </a:lnTo>
                  <a:lnTo>
                    <a:pt x="2687" y="1258"/>
                  </a:lnTo>
                  <a:lnTo>
                    <a:pt x="2449" y="1406"/>
                  </a:lnTo>
                  <a:lnTo>
                    <a:pt x="2222" y="1576"/>
                  </a:lnTo>
                  <a:lnTo>
                    <a:pt x="2007" y="1746"/>
                  </a:lnTo>
                  <a:lnTo>
                    <a:pt x="1792" y="1927"/>
                  </a:lnTo>
                  <a:lnTo>
                    <a:pt x="1588" y="2120"/>
                  </a:lnTo>
                  <a:lnTo>
                    <a:pt x="1395" y="2324"/>
                  </a:lnTo>
                  <a:lnTo>
                    <a:pt x="1214" y="2528"/>
                  </a:lnTo>
                  <a:lnTo>
                    <a:pt x="1043" y="2755"/>
                  </a:lnTo>
                  <a:lnTo>
                    <a:pt x="885" y="2993"/>
                  </a:lnTo>
                  <a:lnTo>
                    <a:pt x="737" y="3242"/>
                  </a:lnTo>
                  <a:lnTo>
                    <a:pt x="613" y="3492"/>
                  </a:lnTo>
                  <a:lnTo>
                    <a:pt x="511" y="3764"/>
                  </a:lnTo>
                  <a:lnTo>
                    <a:pt x="409" y="4047"/>
                  </a:lnTo>
                  <a:lnTo>
                    <a:pt x="341" y="4331"/>
                  </a:lnTo>
                  <a:lnTo>
                    <a:pt x="250" y="4761"/>
                  </a:lnTo>
                  <a:lnTo>
                    <a:pt x="182" y="5181"/>
                  </a:lnTo>
                  <a:lnTo>
                    <a:pt x="125" y="5612"/>
                  </a:lnTo>
                  <a:lnTo>
                    <a:pt x="80" y="6031"/>
                  </a:lnTo>
                  <a:lnTo>
                    <a:pt x="46" y="6462"/>
                  </a:lnTo>
                  <a:lnTo>
                    <a:pt x="12" y="6893"/>
                  </a:lnTo>
                  <a:lnTo>
                    <a:pt x="1" y="7323"/>
                  </a:lnTo>
                  <a:lnTo>
                    <a:pt x="1" y="7754"/>
                  </a:lnTo>
                  <a:lnTo>
                    <a:pt x="1" y="8060"/>
                  </a:lnTo>
                  <a:lnTo>
                    <a:pt x="35" y="8060"/>
                  </a:lnTo>
                  <a:lnTo>
                    <a:pt x="35" y="7754"/>
                  </a:lnTo>
                  <a:lnTo>
                    <a:pt x="35" y="7323"/>
                  </a:lnTo>
                  <a:lnTo>
                    <a:pt x="46" y="6893"/>
                  </a:lnTo>
                  <a:lnTo>
                    <a:pt x="80" y="6462"/>
                  </a:lnTo>
                  <a:lnTo>
                    <a:pt x="114" y="6042"/>
                  </a:lnTo>
                  <a:lnTo>
                    <a:pt x="159" y="5612"/>
                  </a:lnTo>
                  <a:lnTo>
                    <a:pt x="216" y="5181"/>
                  </a:lnTo>
                  <a:lnTo>
                    <a:pt x="284" y="4761"/>
                  </a:lnTo>
                  <a:lnTo>
                    <a:pt x="375" y="4342"/>
                  </a:lnTo>
                  <a:lnTo>
                    <a:pt x="443" y="4047"/>
                  </a:lnTo>
                  <a:lnTo>
                    <a:pt x="533" y="3775"/>
                  </a:lnTo>
                  <a:lnTo>
                    <a:pt x="647" y="3514"/>
                  </a:lnTo>
                  <a:lnTo>
                    <a:pt x="771" y="3254"/>
                  </a:lnTo>
                  <a:lnTo>
                    <a:pt x="919" y="3016"/>
                  </a:lnTo>
                  <a:lnTo>
                    <a:pt x="1066" y="2777"/>
                  </a:lnTo>
                  <a:lnTo>
                    <a:pt x="1236" y="2551"/>
                  </a:lnTo>
                  <a:lnTo>
                    <a:pt x="1418" y="2347"/>
                  </a:lnTo>
                  <a:lnTo>
                    <a:pt x="1610" y="2143"/>
                  </a:lnTo>
                  <a:lnTo>
                    <a:pt x="1814" y="1950"/>
                  </a:lnTo>
                  <a:lnTo>
                    <a:pt x="2030" y="1769"/>
                  </a:lnTo>
                  <a:lnTo>
                    <a:pt x="2245" y="1599"/>
                  </a:lnTo>
                  <a:lnTo>
                    <a:pt x="2472" y="1440"/>
                  </a:lnTo>
                  <a:lnTo>
                    <a:pt x="2710" y="1281"/>
                  </a:lnTo>
                  <a:lnTo>
                    <a:pt x="2948" y="1145"/>
                  </a:lnTo>
                  <a:lnTo>
                    <a:pt x="3186" y="1009"/>
                  </a:lnTo>
                  <a:lnTo>
                    <a:pt x="3424" y="884"/>
                  </a:lnTo>
                  <a:lnTo>
                    <a:pt x="3673" y="771"/>
                  </a:lnTo>
                  <a:lnTo>
                    <a:pt x="3912" y="669"/>
                  </a:lnTo>
                  <a:lnTo>
                    <a:pt x="4161" y="567"/>
                  </a:lnTo>
                  <a:lnTo>
                    <a:pt x="4410" y="476"/>
                  </a:lnTo>
                  <a:lnTo>
                    <a:pt x="4648" y="397"/>
                  </a:lnTo>
                  <a:lnTo>
                    <a:pt x="5113" y="261"/>
                  </a:lnTo>
                  <a:lnTo>
                    <a:pt x="5555" y="159"/>
                  </a:lnTo>
                  <a:lnTo>
                    <a:pt x="5975" y="91"/>
                  </a:lnTo>
                  <a:lnTo>
                    <a:pt x="6337" y="45"/>
                  </a:lnTo>
                  <a:lnTo>
                    <a:pt x="6655" y="34"/>
                  </a:lnTo>
                  <a:lnTo>
                    <a:pt x="665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9"/>
            <p:cNvSpPr/>
            <p:nvPr/>
          </p:nvSpPr>
          <p:spPr>
            <a:xfrm>
              <a:off x="3883818" y="-758825"/>
              <a:ext cx="208748" cy="331875"/>
            </a:xfrm>
            <a:custGeom>
              <a:avLst/>
              <a:gdLst/>
              <a:ahLst/>
              <a:cxnLst/>
              <a:rect l="l" t="t" r="r" b="b"/>
              <a:pathLst>
                <a:path w="5805" h="9229" extrusionOk="0">
                  <a:moveTo>
                    <a:pt x="1950" y="0"/>
                  </a:move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072" y="182"/>
                  </a:lnTo>
                  <a:lnTo>
                    <a:pt x="2857" y="102"/>
                  </a:lnTo>
                  <a:lnTo>
                    <a:pt x="2630" y="46"/>
                  </a:lnTo>
                  <a:lnTo>
                    <a:pt x="2403" y="12"/>
                  </a:lnTo>
                  <a:lnTo>
                    <a:pt x="2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9"/>
            <p:cNvSpPr/>
            <p:nvPr/>
          </p:nvSpPr>
          <p:spPr>
            <a:xfrm>
              <a:off x="3883818" y="-758825"/>
              <a:ext cx="208748" cy="331875"/>
            </a:xfrm>
            <a:custGeom>
              <a:avLst/>
              <a:gdLst/>
              <a:ahLst/>
              <a:cxnLst/>
              <a:rect l="l" t="t" r="r" b="b"/>
              <a:pathLst>
                <a:path w="5805" h="9229" fill="none" extrusionOk="0">
                  <a:moveTo>
                    <a:pt x="5147" y="9228"/>
                  </a:moveTo>
                  <a:lnTo>
                    <a:pt x="5147" y="9228"/>
                  </a:lnTo>
                  <a:lnTo>
                    <a:pt x="5237" y="8956"/>
                  </a:lnTo>
                  <a:lnTo>
                    <a:pt x="5328" y="8684"/>
                  </a:lnTo>
                  <a:lnTo>
                    <a:pt x="5407" y="8401"/>
                  </a:lnTo>
                  <a:lnTo>
                    <a:pt x="5475" y="8106"/>
                  </a:lnTo>
                  <a:lnTo>
                    <a:pt x="5543" y="7811"/>
                  </a:lnTo>
                  <a:lnTo>
                    <a:pt x="5611" y="7505"/>
                  </a:lnTo>
                  <a:lnTo>
                    <a:pt x="5657" y="7188"/>
                  </a:lnTo>
                  <a:lnTo>
                    <a:pt x="5702" y="6881"/>
                  </a:lnTo>
                  <a:lnTo>
                    <a:pt x="5747" y="6564"/>
                  </a:lnTo>
                  <a:lnTo>
                    <a:pt x="5770" y="6247"/>
                  </a:lnTo>
                  <a:lnTo>
                    <a:pt x="5793" y="5918"/>
                  </a:lnTo>
                  <a:lnTo>
                    <a:pt x="5804" y="5600"/>
                  </a:lnTo>
                  <a:lnTo>
                    <a:pt x="5804" y="5283"/>
                  </a:lnTo>
                  <a:lnTo>
                    <a:pt x="5793" y="4954"/>
                  </a:lnTo>
                  <a:lnTo>
                    <a:pt x="5770" y="4637"/>
                  </a:lnTo>
                  <a:lnTo>
                    <a:pt x="5736" y="4319"/>
                  </a:lnTo>
                  <a:lnTo>
                    <a:pt x="5691" y="4002"/>
                  </a:lnTo>
                  <a:lnTo>
                    <a:pt x="5634" y="3696"/>
                  </a:lnTo>
                  <a:lnTo>
                    <a:pt x="5566" y="3390"/>
                  </a:lnTo>
                  <a:lnTo>
                    <a:pt x="5475" y="3095"/>
                  </a:lnTo>
                  <a:lnTo>
                    <a:pt x="5385" y="2800"/>
                  </a:lnTo>
                  <a:lnTo>
                    <a:pt x="5271" y="2517"/>
                  </a:lnTo>
                  <a:lnTo>
                    <a:pt x="5147" y="2245"/>
                  </a:lnTo>
                  <a:lnTo>
                    <a:pt x="4999" y="1973"/>
                  </a:lnTo>
                  <a:lnTo>
                    <a:pt x="4852" y="1723"/>
                  </a:lnTo>
                  <a:lnTo>
                    <a:pt x="4671" y="1474"/>
                  </a:lnTo>
                  <a:lnTo>
                    <a:pt x="4489" y="1247"/>
                  </a:lnTo>
                  <a:lnTo>
                    <a:pt x="4285" y="1021"/>
                  </a:lnTo>
                  <a:lnTo>
                    <a:pt x="4058" y="817"/>
                  </a:lnTo>
                  <a:lnTo>
                    <a:pt x="3820" y="624"/>
                  </a:lnTo>
                  <a:lnTo>
                    <a:pt x="3560" y="442"/>
                  </a:lnTo>
                  <a:lnTo>
                    <a:pt x="3288" y="284"/>
                  </a:lnTo>
                  <a:lnTo>
                    <a:pt x="3288" y="284"/>
                  </a:lnTo>
                  <a:lnTo>
                    <a:pt x="3072" y="182"/>
                  </a:lnTo>
                  <a:lnTo>
                    <a:pt x="2857" y="102"/>
                  </a:lnTo>
                  <a:lnTo>
                    <a:pt x="2630" y="46"/>
                  </a:lnTo>
                  <a:lnTo>
                    <a:pt x="2403" y="12"/>
                  </a:lnTo>
                  <a:lnTo>
                    <a:pt x="2177" y="0"/>
                  </a:lnTo>
                  <a:lnTo>
                    <a:pt x="1950" y="0"/>
                  </a:lnTo>
                  <a:lnTo>
                    <a:pt x="1723" y="23"/>
                  </a:lnTo>
                  <a:lnTo>
                    <a:pt x="1508" y="68"/>
                  </a:lnTo>
                  <a:lnTo>
                    <a:pt x="1292" y="136"/>
                  </a:lnTo>
                  <a:lnTo>
                    <a:pt x="1088" y="227"/>
                  </a:lnTo>
                  <a:lnTo>
                    <a:pt x="896" y="340"/>
                  </a:lnTo>
                  <a:lnTo>
                    <a:pt x="714" y="465"/>
                  </a:lnTo>
                  <a:lnTo>
                    <a:pt x="635" y="545"/>
                  </a:lnTo>
                  <a:lnTo>
                    <a:pt x="556" y="624"/>
                  </a:lnTo>
                  <a:lnTo>
                    <a:pt x="476" y="703"/>
                  </a:lnTo>
                  <a:lnTo>
                    <a:pt x="408" y="794"/>
                  </a:lnTo>
                  <a:lnTo>
                    <a:pt x="340" y="896"/>
                  </a:lnTo>
                  <a:lnTo>
                    <a:pt x="283" y="998"/>
                  </a:lnTo>
                  <a:lnTo>
                    <a:pt x="227" y="1100"/>
                  </a:lnTo>
                  <a:lnTo>
                    <a:pt x="181" y="1213"/>
                  </a:lnTo>
                  <a:lnTo>
                    <a:pt x="181" y="1213"/>
                  </a:lnTo>
                  <a:lnTo>
                    <a:pt x="102" y="1417"/>
                  </a:lnTo>
                  <a:lnTo>
                    <a:pt x="57" y="1621"/>
                  </a:lnTo>
                  <a:lnTo>
                    <a:pt x="23" y="1826"/>
                  </a:lnTo>
                  <a:lnTo>
                    <a:pt x="0" y="2041"/>
                  </a:lnTo>
                  <a:lnTo>
                    <a:pt x="0" y="2245"/>
                  </a:lnTo>
                  <a:lnTo>
                    <a:pt x="11" y="2449"/>
                  </a:lnTo>
                  <a:lnTo>
                    <a:pt x="45" y="2664"/>
                  </a:lnTo>
                  <a:lnTo>
                    <a:pt x="91" y="2868"/>
                  </a:lnTo>
                  <a:lnTo>
                    <a:pt x="136" y="3072"/>
                  </a:lnTo>
                  <a:lnTo>
                    <a:pt x="204" y="3277"/>
                  </a:lnTo>
                  <a:lnTo>
                    <a:pt x="283" y="3469"/>
                  </a:lnTo>
                  <a:lnTo>
                    <a:pt x="363" y="3662"/>
                  </a:lnTo>
                  <a:lnTo>
                    <a:pt x="453" y="3855"/>
                  </a:lnTo>
                  <a:lnTo>
                    <a:pt x="556" y="4047"/>
                  </a:lnTo>
                  <a:lnTo>
                    <a:pt x="669" y="4229"/>
                  </a:lnTo>
                  <a:lnTo>
                    <a:pt x="771" y="4399"/>
                  </a:lnTo>
                  <a:lnTo>
                    <a:pt x="771" y="4399"/>
                  </a:lnTo>
                  <a:lnTo>
                    <a:pt x="918" y="4614"/>
                  </a:lnTo>
                  <a:lnTo>
                    <a:pt x="1066" y="4818"/>
                  </a:lnTo>
                  <a:lnTo>
                    <a:pt x="1224" y="5022"/>
                  </a:lnTo>
                  <a:lnTo>
                    <a:pt x="1394" y="5226"/>
                  </a:lnTo>
                  <a:lnTo>
                    <a:pt x="1734" y="5600"/>
                  </a:lnTo>
                  <a:lnTo>
                    <a:pt x="2097" y="5975"/>
                  </a:lnTo>
                  <a:lnTo>
                    <a:pt x="2471" y="6326"/>
                  </a:lnTo>
                  <a:lnTo>
                    <a:pt x="2845" y="6677"/>
                  </a:lnTo>
                  <a:lnTo>
                    <a:pt x="3605" y="7369"/>
                  </a:lnTo>
                  <a:lnTo>
                    <a:pt x="3605" y="7369"/>
                  </a:lnTo>
                  <a:lnTo>
                    <a:pt x="3968" y="7732"/>
                  </a:lnTo>
                  <a:lnTo>
                    <a:pt x="4206" y="7981"/>
                  </a:lnTo>
                  <a:lnTo>
                    <a:pt x="4455" y="8264"/>
                  </a:lnTo>
                  <a:lnTo>
                    <a:pt x="4705" y="8548"/>
                  </a:lnTo>
                  <a:lnTo>
                    <a:pt x="4909" y="8820"/>
                  </a:lnTo>
                  <a:lnTo>
                    <a:pt x="4999" y="8945"/>
                  </a:lnTo>
                  <a:lnTo>
                    <a:pt x="5067" y="9047"/>
                  </a:lnTo>
                  <a:lnTo>
                    <a:pt x="5113" y="9149"/>
                  </a:lnTo>
                  <a:lnTo>
                    <a:pt x="5147" y="9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9"/>
            <p:cNvSpPr/>
            <p:nvPr/>
          </p:nvSpPr>
          <p:spPr>
            <a:xfrm>
              <a:off x="3953112" y="-710712"/>
              <a:ext cx="125572" cy="467192"/>
            </a:xfrm>
            <a:custGeom>
              <a:avLst/>
              <a:gdLst/>
              <a:ahLst/>
              <a:cxnLst/>
              <a:rect l="l" t="t" r="r" b="b"/>
              <a:pathLst>
                <a:path w="3492" h="12992" extrusionOk="0">
                  <a:moveTo>
                    <a:pt x="23" y="0"/>
                  </a:moveTo>
                  <a:lnTo>
                    <a:pt x="0" y="34"/>
                  </a:lnTo>
                  <a:lnTo>
                    <a:pt x="91" y="91"/>
                  </a:lnTo>
                  <a:lnTo>
                    <a:pt x="182" y="181"/>
                  </a:lnTo>
                  <a:lnTo>
                    <a:pt x="284" y="283"/>
                  </a:lnTo>
                  <a:lnTo>
                    <a:pt x="397" y="408"/>
                  </a:lnTo>
                  <a:lnTo>
                    <a:pt x="510" y="544"/>
                  </a:lnTo>
                  <a:lnTo>
                    <a:pt x="635" y="714"/>
                  </a:lnTo>
                  <a:lnTo>
                    <a:pt x="771" y="896"/>
                  </a:lnTo>
                  <a:lnTo>
                    <a:pt x="907" y="1100"/>
                  </a:lnTo>
                  <a:lnTo>
                    <a:pt x="1111" y="1451"/>
                  </a:lnTo>
                  <a:lnTo>
                    <a:pt x="1327" y="1837"/>
                  </a:lnTo>
                  <a:lnTo>
                    <a:pt x="1542" y="2267"/>
                  </a:lnTo>
                  <a:lnTo>
                    <a:pt x="1769" y="2743"/>
                  </a:lnTo>
                  <a:lnTo>
                    <a:pt x="1984" y="3265"/>
                  </a:lnTo>
                  <a:lnTo>
                    <a:pt x="2188" y="3832"/>
                  </a:lnTo>
                  <a:lnTo>
                    <a:pt x="2403" y="4433"/>
                  </a:lnTo>
                  <a:lnTo>
                    <a:pt x="2596" y="5079"/>
                  </a:lnTo>
                  <a:lnTo>
                    <a:pt x="2778" y="5770"/>
                  </a:lnTo>
                  <a:lnTo>
                    <a:pt x="2936" y="6496"/>
                  </a:lnTo>
                  <a:lnTo>
                    <a:pt x="3016" y="6870"/>
                  </a:lnTo>
                  <a:lnTo>
                    <a:pt x="3084" y="7267"/>
                  </a:lnTo>
                  <a:lnTo>
                    <a:pt x="3152" y="7663"/>
                  </a:lnTo>
                  <a:lnTo>
                    <a:pt x="3220" y="8071"/>
                  </a:lnTo>
                  <a:lnTo>
                    <a:pt x="3265" y="8491"/>
                  </a:lnTo>
                  <a:lnTo>
                    <a:pt x="3322" y="8922"/>
                  </a:lnTo>
                  <a:lnTo>
                    <a:pt x="3356" y="9364"/>
                  </a:lnTo>
                  <a:lnTo>
                    <a:pt x="3401" y="9817"/>
                  </a:lnTo>
                  <a:lnTo>
                    <a:pt x="3424" y="10282"/>
                  </a:lnTo>
                  <a:lnTo>
                    <a:pt x="3446" y="10747"/>
                  </a:lnTo>
                  <a:lnTo>
                    <a:pt x="3458" y="11223"/>
                  </a:lnTo>
                  <a:lnTo>
                    <a:pt x="3458" y="11710"/>
                  </a:lnTo>
                  <a:lnTo>
                    <a:pt x="3458" y="12345"/>
                  </a:lnTo>
                  <a:lnTo>
                    <a:pt x="3435" y="12991"/>
                  </a:lnTo>
                  <a:lnTo>
                    <a:pt x="3469" y="12991"/>
                  </a:lnTo>
                  <a:lnTo>
                    <a:pt x="3492" y="12345"/>
                  </a:lnTo>
                  <a:lnTo>
                    <a:pt x="3492" y="11710"/>
                  </a:lnTo>
                  <a:lnTo>
                    <a:pt x="3492" y="11064"/>
                  </a:lnTo>
                  <a:lnTo>
                    <a:pt x="3469" y="10429"/>
                  </a:lnTo>
                  <a:lnTo>
                    <a:pt x="3435" y="9817"/>
                  </a:lnTo>
                  <a:lnTo>
                    <a:pt x="3378" y="9216"/>
                  </a:lnTo>
                  <a:lnTo>
                    <a:pt x="3322" y="8638"/>
                  </a:lnTo>
                  <a:lnTo>
                    <a:pt x="3254" y="8071"/>
                  </a:lnTo>
                  <a:lnTo>
                    <a:pt x="3163" y="7527"/>
                  </a:lnTo>
                  <a:lnTo>
                    <a:pt x="3072" y="6995"/>
                  </a:lnTo>
                  <a:lnTo>
                    <a:pt x="2970" y="6484"/>
                  </a:lnTo>
                  <a:lnTo>
                    <a:pt x="2868" y="5997"/>
                  </a:lnTo>
                  <a:lnTo>
                    <a:pt x="2744" y="5521"/>
                  </a:lnTo>
                  <a:lnTo>
                    <a:pt x="2630" y="5067"/>
                  </a:lnTo>
                  <a:lnTo>
                    <a:pt x="2494" y="4637"/>
                  </a:lnTo>
                  <a:lnTo>
                    <a:pt x="2358" y="4217"/>
                  </a:lnTo>
                  <a:lnTo>
                    <a:pt x="2222" y="3820"/>
                  </a:lnTo>
                  <a:lnTo>
                    <a:pt x="2086" y="3435"/>
                  </a:lnTo>
                  <a:lnTo>
                    <a:pt x="1939" y="3072"/>
                  </a:lnTo>
                  <a:lnTo>
                    <a:pt x="1791" y="2732"/>
                  </a:lnTo>
                  <a:lnTo>
                    <a:pt x="1644" y="2403"/>
                  </a:lnTo>
                  <a:lnTo>
                    <a:pt x="1508" y="2109"/>
                  </a:lnTo>
                  <a:lnTo>
                    <a:pt x="1361" y="1825"/>
                  </a:lnTo>
                  <a:lnTo>
                    <a:pt x="1213" y="1553"/>
                  </a:lnTo>
                  <a:lnTo>
                    <a:pt x="1066" y="1315"/>
                  </a:lnTo>
                  <a:lnTo>
                    <a:pt x="930" y="1088"/>
                  </a:lnTo>
                  <a:lnTo>
                    <a:pt x="794" y="884"/>
                  </a:lnTo>
                  <a:lnTo>
                    <a:pt x="669" y="692"/>
                  </a:lnTo>
                  <a:lnTo>
                    <a:pt x="544" y="533"/>
                  </a:lnTo>
                  <a:lnTo>
                    <a:pt x="420" y="385"/>
                  </a:lnTo>
                  <a:lnTo>
                    <a:pt x="306" y="261"/>
                  </a:lnTo>
                  <a:lnTo>
                    <a:pt x="204" y="147"/>
                  </a:lnTo>
                  <a:lnTo>
                    <a:pt x="114" y="68"/>
                  </a:lnTo>
                  <a:lnTo>
                    <a:pt x="2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9"/>
            <p:cNvSpPr/>
            <p:nvPr/>
          </p:nvSpPr>
          <p:spPr>
            <a:xfrm>
              <a:off x="3714234" y="-563962"/>
              <a:ext cx="294764" cy="257258"/>
            </a:xfrm>
            <a:custGeom>
              <a:avLst/>
              <a:gdLst/>
              <a:ahLst/>
              <a:cxnLst/>
              <a:rect l="l" t="t" r="r" b="b"/>
              <a:pathLst>
                <a:path w="8197" h="7154" extrusionOk="0">
                  <a:moveTo>
                    <a:pt x="4297" y="0"/>
                  </a:moveTo>
                  <a:lnTo>
                    <a:pt x="4172" y="23"/>
                  </a:lnTo>
                  <a:lnTo>
                    <a:pt x="4047" y="45"/>
                  </a:lnTo>
                  <a:lnTo>
                    <a:pt x="3923" y="79"/>
                  </a:lnTo>
                  <a:lnTo>
                    <a:pt x="3786" y="113"/>
                  </a:lnTo>
                  <a:lnTo>
                    <a:pt x="3662" y="159"/>
                  </a:lnTo>
                  <a:lnTo>
                    <a:pt x="3480" y="249"/>
                  </a:lnTo>
                  <a:lnTo>
                    <a:pt x="3299" y="329"/>
                  </a:lnTo>
                  <a:lnTo>
                    <a:pt x="3118" y="408"/>
                  </a:lnTo>
                  <a:lnTo>
                    <a:pt x="2925" y="465"/>
                  </a:lnTo>
                  <a:lnTo>
                    <a:pt x="2766" y="499"/>
                  </a:lnTo>
                  <a:lnTo>
                    <a:pt x="2608" y="510"/>
                  </a:lnTo>
                  <a:lnTo>
                    <a:pt x="2449" y="510"/>
                  </a:lnTo>
                  <a:lnTo>
                    <a:pt x="2290" y="499"/>
                  </a:lnTo>
                  <a:lnTo>
                    <a:pt x="1973" y="465"/>
                  </a:lnTo>
                  <a:lnTo>
                    <a:pt x="1814" y="454"/>
                  </a:lnTo>
                  <a:lnTo>
                    <a:pt x="1655" y="442"/>
                  </a:lnTo>
                  <a:lnTo>
                    <a:pt x="1440" y="454"/>
                  </a:lnTo>
                  <a:lnTo>
                    <a:pt x="1224" y="476"/>
                  </a:lnTo>
                  <a:lnTo>
                    <a:pt x="1009" y="510"/>
                  </a:lnTo>
                  <a:lnTo>
                    <a:pt x="794" y="578"/>
                  </a:lnTo>
                  <a:lnTo>
                    <a:pt x="590" y="646"/>
                  </a:lnTo>
                  <a:lnTo>
                    <a:pt x="386" y="748"/>
                  </a:lnTo>
                  <a:lnTo>
                    <a:pt x="193" y="862"/>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968" y="3809"/>
                  </a:lnTo>
                  <a:lnTo>
                    <a:pt x="4240" y="4104"/>
                  </a:lnTo>
                  <a:lnTo>
                    <a:pt x="4523" y="4387"/>
                  </a:lnTo>
                  <a:lnTo>
                    <a:pt x="4818" y="4659"/>
                  </a:lnTo>
                  <a:lnTo>
                    <a:pt x="5113" y="4931"/>
                  </a:lnTo>
                  <a:lnTo>
                    <a:pt x="5419" y="5192"/>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9"/>
            <p:cNvSpPr/>
            <p:nvPr/>
          </p:nvSpPr>
          <p:spPr>
            <a:xfrm>
              <a:off x="3714234" y="-563962"/>
              <a:ext cx="294764" cy="257258"/>
            </a:xfrm>
            <a:custGeom>
              <a:avLst/>
              <a:gdLst/>
              <a:ahLst/>
              <a:cxnLst/>
              <a:rect l="l" t="t" r="r" b="b"/>
              <a:pathLst>
                <a:path w="8197" h="7154" fill="none" extrusionOk="0">
                  <a:moveTo>
                    <a:pt x="8196" y="7153"/>
                  </a:moveTo>
                  <a:lnTo>
                    <a:pt x="8196" y="7153"/>
                  </a:lnTo>
                  <a:lnTo>
                    <a:pt x="8185" y="6779"/>
                  </a:lnTo>
                  <a:lnTo>
                    <a:pt x="8174" y="6405"/>
                  </a:lnTo>
                  <a:lnTo>
                    <a:pt x="8140" y="6031"/>
                  </a:lnTo>
                  <a:lnTo>
                    <a:pt x="8106" y="5668"/>
                  </a:lnTo>
                  <a:lnTo>
                    <a:pt x="8060" y="5305"/>
                  </a:lnTo>
                  <a:lnTo>
                    <a:pt x="7992" y="4954"/>
                  </a:lnTo>
                  <a:lnTo>
                    <a:pt x="7924" y="4603"/>
                  </a:lnTo>
                  <a:lnTo>
                    <a:pt x="7845" y="4263"/>
                  </a:lnTo>
                  <a:lnTo>
                    <a:pt x="7765" y="3934"/>
                  </a:lnTo>
                  <a:lnTo>
                    <a:pt x="7663" y="3605"/>
                  </a:lnTo>
                  <a:lnTo>
                    <a:pt x="7561" y="3288"/>
                  </a:lnTo>
                  <a:lnTo>
                    <a:pt x="7448" y="2970"/>
                  </a:lnTo>
                  <a:lnTo>
                    <a:pt x="7323" y="2675"/>
                  </a:lnTo>
                  <a:lnTo>
                    <a:pt x="7187" y="2381"/>
                  </a:lnTo>
                  <a:lnTo>
                    <a:pt x="7051" y="2097"/>
                  </a:lnTo>
                  <a:lnTo>
                    <a:pt x="6904" y="1825"/>
                  </a:lnTo>
                  <a:lnTo>
                    <a:pt x="6904" y="1825"/>
                  </a:lnTo>
                  <a:lnTo>
                    <a:pt x="6757" y="1587"/>
                  </a:lnTo>
                  <a:lnTo>
                    <a:pt x="6609" y="1360"/>
                  </a:lnTo>
                  <a:lnTo>
                    <a:pt x="6450" y="1145"/>
                  </a:lnTo>
                  <a:lnTo>
                    <a:pt x="6280" y="952"/>
                  </a:lnTo>
                  <a:lnTo>
                    <a:pt x="6110" y="760"/>
                  </a:lnTo>
                  <a:lnTo>
                    <a:pt x="5918" y="590"/>
                  </a:lnTo>
                  <a:lnTo>
                    <a:pt x="5725" y="442"/>
                  </a:lnTo>
                  <a:lnTo>
                    <a:pt x="5532" y="306"/>
                  </a:lnTo>
                  <a:lnTo>
                    <a:pt x="5317" y="193"/>
                  </a:lnTo>
                  <a:lnTo>
                    <a:pt x="5101" y="102"/>
                  </a:lnTo>
                  <a:lnTo>
                    <a:pt x="4999" y="68"/>
                  </a:lnTo>
                  <a:lnTo>
                    <a:pt x="4886" y="45"/>
                  </a:lnTo>
                  <a:lnTo>
                    <a:pt x="4773" y="23"/>
                  </a:lnTo>
                  <a:lnTo>
                    <a:pt x="4648" y="0"/>
                  </a:lnTo>
                  <a:lnTo>
                    <a:pt x="4535" y="0"/>
                  </a:lnTo>
                  <a:lnTo>
                    <a:pt x="4410" y="0"/>
                  </a:lnTo>
                  <a:lnTo>
                    <a:pt x="4297" y="0"/>
                  </a:lnTo>
                  <a:lnTo>
                    <a:pt x="4172" y="23"/>
                  </a:lnTo>
                  <a:lnTo>
                    <a:pt x="4047" y="45"/>
                  </a:lnTo>
                  <a:lnTo>
                    <a:pt x="3923" y="79"/>
                  </a:lnTo>
                  <a:lnTo>
                    <a:pt x="3786" y="113"/>
                  </a:lnTo>
                  <a:lnTo>
                    <a:pt x="3662" y="159"/>
                  </a:lnTo>
                  <a:lnTo>
                    <a:pt x="3662" y="159"/>
                  </a:lnTo>
                  <a:lnTo>
                    <a:pt x="3480" y="249"/>
                  </a:lnTo>
                  <a:lnTo>
                    <a:pt x="3299" y="329"/>
                  </a:lnTo>
                  <a:lnTo>
                    <a:pt x="3118" y="408"/>
                  </a:lnTo>
                  <a:lnTo>
                    <a:pt x="2925" y="465"/>
                  </a:lnTo>
                  <a:lnTo>
                    <a:pt x="2925" y="465"/>
                  </a:lnTo>
                  <a:lnTo>
                    <a:pt x="2766" y="499"/>
                  </a:lnTo>
                  <a:lnTo>
                    <a:pt x="2608" y="510"/>
                  </a:lnTo>
                  <a:lnTo>
                    <a:pt x="2449" y="510"/>
                  </a:lnTo>
                  <a:lnTo>
                    <a:pt x="2290" y="499"/>
                  </a:lnTo>
                  <a:lnTo>
                    <a:pt x="1973" y="465"/>
                  </a:lnTo>
                  <a:lnTo>
                    <a:pt x="1814" y="454"/>
                  </a:lnTo>
                  <a:lnTo>
                    <a:pt x="1655" y="442"/>
                  </a:lnTo>
                  <a:lnTo>
                    <a:pt x="1655" y="442"/>
                  </a:lnTo>
                  <a:lnTo>
                    <a:pt x="1440" y="454"/>
                  </a:lnTo>
                  <a:lnTo>
                    <a:pt x="1224" y="476"/>
                  </a:lnTo>
                  <a:lnTo>
                    <a:pt x="1009" y="510"/>
                  </a:lnTo>
                  <a:lnTo>
                    <a:pt x="794" y="578"/>
                  </a:lnTo>
                  <a:lnTo>
                    <a:pt x="590" y="646"/>
                  </a:lnTo>
                  <a:lnTo>
                    <a:pt x="386" y="748"/>
                  </a:lnTo>
                  <a:lnTo>
                    <a:pt x="193" y="862"/>
                  </a:lnTo>
                  <a:lnTo>
                    <a:pt x="0" y="986"/>
                  </a:lnTo>
                  <a:lnTo>
                    <a:pt x="0" y="986"/>
                  </a:lnTo>
                  <a:lnTo>
                    <a:pt x="250" y="1043"/>
                  </a:lnTo>
                  <a:lnTo>
                    <a:pt x="488" y="1111"/>
                  </a:lnTo>
                  <a:lnTo>
                    <a:pt x="726" y="1190"/>
                  </a:lnTo>
                  <a:lnTo>
                    <a:pt x="952" y="1281"/>
                  </a:lnTo>
                  <a:lnTo>
                    <a:pt x="1179" y="1394"/>
                  </a:lnTo>
                  <a:lnTo>
                    <a:pt x="1406" y="1519"/>
                  </a:lnTo>
                  <a:lnTo>
                    <a:pt x="1621" y="1655"/>
                  </a:lnTo>
                  <a:lnTo>
                    <a:pt x="1837" y="1803"/>
                  </a:lnTo>
                  <a:lnTo>
                    <a:pt x="2041" y="1961"/>
                  </a:lnTo>
                  <a:lnTo>
                    <a:pt x="2245" y="2120"/>
                  </a:lnTo>
                  <a:lnTo>
                    <a:pt x="2449" y="2290"/>
                  </a:lnTo>
                  <a:lnTo>
                    <a:pt x="2653" y="2471"/>
                  </a:lnTo>
                  <a:lnTo>
                    <a:pt x="3038" y="2845"/>
                  </a:lnTo>
                  <a:lnTo>
                    <a:pt x="3412" y="3220"/>
                  </a:lnTo>
                  <a:lnTo>
                    <a:pt x="3412" y="3220"/>
                  </a:lnTo>
                  <a:lnTo>
                    <a:pt x="3968" y="3809"/>
                  </a:lnTo>
                  <a:lnTo>
                    <a:pt x="4240" y="4104"/>
                  </a:lnTo>
                  <a:lnTo>
                    <a:pt x="4523" y="4387"/>
                  </a:lnTo>
                  <a:lnTo>
                    <a:pt x="4818" y="4659"/>
                  </a:lnTo>
                  <a:lnTo>
                    <a:pt x="5113" y="4931"/>
                  </a:lnTo>
                  <a:lnTo>
                    <a:pt x="5419" y="5192"/>
                  </a:lnTo>
                  <a:lnTo>
                    <a:pt x="5736" y="5430"/>
                  </a:lnTo>
                  <a:lnTo>
                    <a:pt x="5736" y="5430"/>
                  </a:lnTo>
                  <a:lnTo>
                    <a:pt x="6054" y="5634"/>
                  </a:lnTo>
                  <a:lnTo>
                    <a:pt x="6382" y="5827"/>
                  </a:lnTo>
                  <a:lnTo>
                    <a:pt x="7017" y="6190"/>
                  </a:lnTo>
                  <a:lnTo>
                    <a:pt x="7323" y="6394"/>
                  </a:lnTo>
                  <a:lnTo>
                    <a:pt x="7471" y="6496"/>
                  </a:lnTo>
                  <a:lnTo>
                    <a:pt x="7629" y="6609"/>
                  </a:lnTo>
                  <a:lnTo>
                    <a:pt x="7777" y="6722"/>
                  </a:lnTo>
                  <a:lnTo>
                    <a:pt x="7913" y="6859"/>
                  </a:lnTo>
                  <a:lnTo>
                    <a:pt x="8060" y="6995"/>
                  </a:lnTo>
                  <a:lnTo>
                    <a:pt x="8196" y="71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9"/>
            <p:cNvSpPr/>
            <p:nvPr/>
          </p:nvSpPr>
          <p:spPr>
            <a:xfrm>
              <a:off x="3810425" y="-542782"/>
              <a:ext cx="231187" cy="434181"/>
            </a:xfrm>
            <a:custGeom>
              <a:avLst/>
              <a:gdLst/>
              <a:ahLst/>
              <a:cxnLst/>
              <a:rect l="l" t="t" r="r" b="b"/>
              <a:pathLst>
                <a:path w="6429" h="12074" extrusionOk="0">
                  <a:moveTo>
                    <a:pt x="12" y="1"/>
                  </a:moveTo>
                  <a:lnTo>
                    <a:pt x="1" y="35"/>
                  </a:lnTo>
                  <a:lnTo>
                    <a:pt x="205" y="103"/>
                  </a:lnTo>
                  <a:lnTo>
                    <a:pt x="420" y="182"/>
                  </a:lnTo>
                  <a:lnTo>
                    <a:pt x="624" y="273"/>
                  </a:lnTo>
                  <a:lnTo>
                    <a:pt x="828" y="375"/>
                  </a:lnTo>
                  <a:lnTo>
                    <a:pt x="1032" y="488"/>
                  </a:lnTo>
                  <a:lnTo>
                    <a:pt x="1225" y="601"/>
                  </a:lnTo>
                  <a:lnTo>
                    <a:pt x="1418" y="737"/>
                  </a:lnTo>
                  <a:lnTo>
                    <a:pt x="1610" y="873"/>
                  </a:lnTo>
                  <a:lnTo>
                    <a:pt x="1803" y="1009"/>
                  </a:lnTo>
                  <a:lnTo>
                    <a:pt x="1984" y="1157"/>
                  </a:lnTo>
                  <a:lnTo>
                    <a:pt x="2166" y="1316"/>
                  </a:lnTo>
                  <a:lnTo>
                    <a:pt x="2336" y="1474"/>
                  </a:lnTo>
                  <a:lnTo>
                    <a:pt x="2676" y="1803"/>
                  </a:lnTo>
                  <a:lnTo>
                    <a:pt x="2982" y="2143"/>
                  </a:lnTo>
                  <a:lnTo>
                    <a:pt x="3175" y="2381"/>
                  </a:lnTo>
                  <a:lnTo>
                    <a:pt x="3379" y="2619"/>
                  </a:lnTo>
                  <a:lnTo>
                    <a:pt x="3560" y="2869"/>
                  </a:lnTo>
                  <a:lnTo>
                    <a:pt x="3741" y="3129"/>
                  </a:lnTo>
                  <a:lnTo>
                    <a:pt x="3923" y="3390"/>
                  </a:lnTo>
                  <a:lnTo>
                    <a:pt x="4093" y="3651"/>
                  </a:lnTo>
                  <a:lnTo>
                    <a:pt x="4263" y="3923"/>
                  </a:lnTo>
                  <a:lnTo>
                    <a:pt x="4422" y="4195"/>
                  </a:lnTo>
                  <a:lnTo>
                    <a:pt x="4580" y="4478"/>
                  </a:lnTo>
                  <a:lnTo>
                    <a:pt x="4728" y="4762"/>
                  </a:lnTo>
                  <a:lnTo>
                    <a:pt x="4875" y="5045"/>
                  </a:lnTo>
                  <a:lnTo>
                    <a:pt x="5011" y="5340"/>
                  </a:lnTo>
                  <a:lnTo>
                    <a:pt x="5136" y="5635"/>
                  </a:lnTo>
                  <a:lnTo>
                    <a:pt x="5261" y="5941"/>
                  </a:lnTo>
                  <a:lnTo>
                    <a:pt x="5385" y="6247"/>
                  </a:lnTo>
                  <a:lnTo>
                    <a:pt x="5499" y="6553"/>
                  </a:lnTo>
                  <a:lnTo>
                    <a:pt x="5601" y="6859"/>
                  </a:lnTo>
                  <a:lnTo>
                    <a:pt x="5703" y="7176"/>
                  </a:lnTo>
                  <a:lnTo>
                    <a:pt x="5793" y="7494"/>
                  </a:lnTo>
                  <a:lnTo>
                    <a:pt x="5884" y="7811"/>
                  </a:lnTo>
                  <a:lnTo>
                    <a:pt x="5963" y="8129"/>
                  </a:lnTo>
                  <a:lnTo>
                    <a:pt x="6031" y="8457"/>
                  </a:lnTo>
                  <a:lnTo>
                    <a:pt x="6099" y="8786"/>
                  </a:lnTo>
                  <a:lnTo>
                    <a:pt x="6167" y="9115"/>
                  </a:lnTo>
                  <a:lnTo>
                    <a:pt x="6213" y="9444"/>
                  </a:lnTo>
                  <a:lnTo>
                    <a:pt x="6258" y="9772"/>
                  </a:lnTo>
                  <a:lnTo>
                    <a:pt x="6303" y="10101"/>
                  </a:lnTo>
                  <a:lnTo>
                    <a:pt x="6337" y="10441"/>
                  </a:lnTo>
                  <a:lnTo>
                    <a:pt x="6360" y="10770"/>
                  </a:lnTo>
                  <a:lnTo>
                    <a:pt x="6383" y="11110"/>
                  </a:lnTo>
                  <a:lnTo>
                    <a:pt x="6394" y="11439"/>
                  </a:lnTo>
                  <a:lnTo>
                    <a:pt x="6394" y="11779"/>
                  </a:lnTo>
                  <a:lnTo>
                    <a:pt x="6394" y="12074"/>
                  </a:lnTo>
                  <a:lnTo>
                    <a:pt x="6428" y="12074"/>
                  </a:lnTo>
                  <a:lnTo>
                    <a:pt x="6428" y="11779"/>
                  </a:lnTo>
                  <a:lnTo>
                    <a:pt x="6428" y="11439"/>
                  </a:lnTo>
                  <a:lnTo>
                    <a:pt x="6417" y="11099"/>
                  </a:lnTo>
                  <a:lnTo>
                    <a:pt x="6394" y="10770"/>
                  </a:lnTo>
                  <a:lnTo>
                    <a:pt x="6371" y="10430"/>
                  </a:lnTo>
                  <a:lnTo>
                    <a:pt x="6337" y="10101"/>
                  </a:lnTo>
                  <a:lnTo>
                    <a:pt x="6292" y="9761"/>
                  </a:lnTo>
                  <a:lnTo>
                    <a:pt x="6247" y="9432"/>
                  </a:lnTo>
                  <a:lnTo>
                    <a:pt x="6201" y="9104"/>
                  </a:lnTo>
                  <a:lnTo>
                    <a:pt x="6133" y="8775"/>
                  </a:lnTo>
                  <a:lnTo>
                    <a:pt x="6065" y="8446"/>
                  </a:lnTo>
                  <a:lnTo>
                    <a:pt x="5997" y="8129"/>
                  </a:lnTo>
                  <a:lnTo>
                    <a:pt x="5918" y="7800"/>
                  </a:lnTo>
                  <a:lnTo>
                    <a:pt x="5827" y="7482"/>
                  </a:lnTo>
                  <a:lnTo>
                    <a:pt x="5737" y="7165"/>
                  </a:lnTo>
                  <a:lnTo>
                    <a:pt x="5635" y="6848"/>
                  </a:lnTo>
                  <a:lnTo>
                    <a:pt x="5521" y="6542"/>
                  </a:lnTo>
                  <a:lnTo>
                    <a:pt x="5419" y="6235"/>
                  </a:lnTo>
                  <a:lnTo>
                    <a:pt x="5295" y="5929"/>
                  </a:lnTo>
                  <a:lnTo>
                    <a:pt x="5170" y="5623"/>
                  </a:lnTo>
                  <a:lnTo>
                    <a:pt x="5034" y="5329"/>
                  </a:lnTo>
                  <a:lnTo>
                    <a:pt x="4898" y="5034"/>
                  </a:lnTo>
                  <a:lnTo>
                    <a:pt x="4762" y="4750"/>
                  </a:lnTo>
                  <a:lnTo>
                    <a:pt x="4603" y="4456"/>
                  </a:lnTo>
                  <a:lnTo>
                    <a:pt x="4456" y="4184"/>
                  </a:lnTo>
                  <a:lnTo>
                    <a:pt x="4286" y="3900"/>
                  </a:lnTo>
                  <a:lnTo>
                    <a:pt x="4127" y="3628"/>
                  </a:lnTo>
                  <a:lnTo>
                    <a:pt x="3957" y="3367"/>
                  </a:lnTo>
                  <a:lnTo>
                    <a:pt x="3775" y="3107"/>
                  </a:lnTo>
                  <a:lnTo>
                    <a:pt x="3594" y="2846"/>
                  </a:lnTo>
                  <a:lnTo>
                    <a:pt x="3401" y="2597"/>
                  </a:lnTo>
                  <a:lnTo>
                    <a:pt x="3209" y="2359"/>
                  </a:lnTo>
                  <a:lnTo>
                    <a:pt x="3005" y="2120"/>
                  </a:lnTo>
                  <a:lnTo>
                    <a:pt x="2699" y="1780"/>
                  </a:lnTo>
                  <a:lnTo>
                    <a:pt x="2358" y="1452"/>
                  </a:lnTo>
                  <a:lnTo>
                    <a:pt x="2188" y="1293"/>
                  </a:lnTo>
                  <a:lnTo>
                    <a:pt x="2007" y="1134"/>
                  </a:lnTo>
                  <a:lnTo>
                    <a:pt x="1826" y="987"/>
                  </a:lnTo>
                  <a:lnTo>
                    <a:pt x="1633" y="839"/>
                  </a:lnTo>
                  <a:lnTo>
                    <a:pt x="1440" y="703"/>
                  </a:lnTo>
                  <a:lnTo>
                    <a:pt x="1248" y="579"/>
                  </a:lnTo>
                  <a:lnTo>
                    <a:pt x="1043" y="454"/>
                  </a:lnTo>
                  <a:lnTo>
                    <a:pt x="839" y="341"/>
                  </a:lnTo>
                  <a:lnTo>
                    <a:pt x="635" y="239"/>
                  </a:lnTo>
                  <a:lnTo>
                    <a:pt x="431" y="148"/>
                  </a:lnTo>
                  <a:lnTo>
                    <a:pt x="216" y="69"/>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9"/>
            <p:cNvSpPr/>
            <p:nvPr/>
          </p:nvSpPr>
          <p:spPr>
            <a:xfrm>
              <a:off x="4139812" y="-701362"/>
              <a:ext cx="368554" cy="288651"/>
            </a:xfrm>
            <a:custGeom>
              <a:avLst/>
              <a:gdLst/>
              <a:ahLst/>
              <a:cxnLst/>
              <a:rect l="l" t="t" r="r" b="b"/>
              <a:pathLst>
                <a:path w="10249" h="8027" extrusionOk="0">
                  <a:moveTo>
                    <a:pt x="4682" y="1"/>
                  </a:moveTo>
                  <a:lnTo>
                    <a:pt x="4512" y="12"/>
                  </a:lnTo>
                  <a:lnTo>
                    <a:pt x="4342" y="23"/>
                  </a:lnTo>
                  <a:lnTo>
                    <a:pt x="4172" y="46"/>
                  </a:lnTo>
                  <a:lnTo>
                    <a:pt x="4002" y="91"/>
                  </a:lnTo>
                  <a:lnTo>
                    <a:pt x="3843" y="137"/>
                  </a:lnTo>
                  <a:lnTo>
                    <a:pt x="3684" y="194"/>
                  </a:lnTo>
                  <a:lnTo>
                    <a:pt x="3526" y="273"/>
                  </a:lnTo>
                  <a:lnTo>
                    <a:pt x="3378" y="352"/>
                  </a:lnTo>
                  <a:lnTo>
                    <a:pt x="3231" y="454"/>
                  </a:lnTo>
                  <a:lnTo>
                    <a:pt x="3095" y="568"/>
                  </a:lnTo>
                  <a:lnTo>
                    <a:pt x="2505" y="1066"/>
                  </a:lnTo>
                  <a:lnTo>
                    <a:pt x="2222" y="1316"/>
                  </a:lnTo>
                  <a:lnTo>
                    <a:pt x="1950" y="1577"/>
                  </a:lnTo>
                  <a:lnTo>
                    <a:pt x="1701" y="1849"/>
                  </a:lnTo>
                  <a:lnTo>
                    <a:pt x="1576" y="1985"/>
                  </a:lnTo>
                  <a:lnTo>
                    <a:pt x="1451" y="2132"/>
                  </a:lnTo>
                  <a:lnTo>
                    <a:pt x="1338" y="2279"/>
                  </a:lnTo>
                  <a:lnTo>
                    <a:pt x="1224" y="2438"/>
                  </a:lnTo>
                  <a:lnTo>
                    <a:pt x="1122" y="2608"/>
                  </a:lnTo>
                  <a:lnTo>
                    <a:pt x="1020" y="2789"/>
                  </a:lnTo>
                  <a:lnTo>
                    <a:pt x="873" y="3062"/>
                  </a:lnTo>
                  <a:lnTo>
                    <a:pt x="748" y="3345"/>
                  </a:lnTo>
                  <a:lnTo>
                    <a:pt x="624" y="3640"/>
                  </a:lnTo>
                  <a:lnTo>
                    <a:pt x="510" y="3946"/>
                  </a:lnTo>
                  <a:lnTo>
                    <a:pt x="408" y="4252"/>
                  </a:lnTo>
                  <a:lnTo>
                    <a:pt x="318" y="4569"/>
                  </a:lnTo>
                  <a:lnTo>
                    <a:pt x="238" y="4898"/>
                  </a:lnTo>
                  <a:lnTo>
                    <a:pt x="170" y="5227"/>
                  </a:lnTo>
                  <a:lnTo>
                    <a:pt x="114" y="5567"/>
                  </a:lnTo>
                  <a:lnTo>
                    <a:pt x="68" y="5907"/>
                  </a:lnTo>
                  <a:lnTo>
                    <a:pt x="34" y="6247"/>
                  </a:lnTo>
                  <a:lnTo>
                    <a:pt x="12" y="6598"/>
                  </a:lnTo>
                  <a:lnTo>
                    <a:pt x="0" y="6950"/>
                  </a:lnTo>
                  <a:lnTo>
                    <a:pt x="0" y="7313"/>
                  </a:lnTo>
                  <a:lnTo>
                    <a:pt x="23" y="7675"/>
                  </a:lnTo>
                  <a:lnTo>
                    <a:pt x="46" y="8027"/>
                  </a:lnTo>
                  <a:lnTo>
                    <a:pt x="261" y="7800"/>
                  </a:lnTo>
                  <a:lnTo>
                    <a:pt x="488" y="7573"/>
                  </a:lnTo>
                  <a:lnTo>
                    <a:pt x="714" y="7369"/>
                  </a:lnTo>
                  <a:lnTo>
                    <a:pt x="964" y="7165"/>
                  </a:lnTo>
                  <a:lnTo>
                    <a:pt x="1451" y="6780"/>
                  </a:lnTo>
                  <a:lnTo>
                    <a:pt x="1701" y="6587"/>
                  </a:lnTo>
                  <a:lnTo>
                    <a:pt x="1939" y="6383"/>
                  </a:lnTo>
                  <a:lnTo>
                    <a:pt x="2437" y="5952"/>
                  </a:lnTo>
                  <a:lnTo>
                    <a:pt x="2936" y="5533"/>
                  </a:lnTo>
                  <a:lnTo>
                    <a:pt x="3446" y="5125"/>
                  </a:lnTo>
                  <a:lnTo>
                    <a:pt x="3957" y="4717"/>
                  </a:lnTo>
                  <a:lnTo>
                    <a:pt x="4217" y="4501"/>
                  </a:lnTo>
                  <a:lnTo>
                    <a:pt x="4489" y="4252"/>
                  </a:lnTo>
                  <a:lnTo>
                    <a:pt x="4784" y="3968"/>
                  </a:lnTo>
                  <a:lnTo>
                    <a:pt x="5079" y="3662"/>
                  </a:lnTo>
                  <a:lnTo>
                    <a:pt x="5396" y="3356"/>
                  </a:lnTo>
                  <a:lnTo>
                    <a:pt x="5725" y="3028"/>
                  </a:lnTo>
                  <a:lnTo>
                    <a:pt x="6065" y="2721"/>
                  </a:lnTo>
                  <a:lnTo>
                    <a:pt x="6439" y="2415"/>
                  </a:lnTo>
                  <a:lnTo>
                    <a:pt x="6621" y="2268"/>
                  </a:lnTo>
                  <a:lnTo>
                    <a:pt x="6825" y="2132"/>
                  </a:lnTo>
                  <a:lnTo>
                    <a:pt x="7017" y="1996"/>
                  </a:lnTo>
                  <a:lnTo>
                    <a:pt x="7233" y="1871"/>
                  </a:lnTo>
                  <a:lnTo>
                    <a:pt x="7448" y="1758"/>
                  </a:lnTo>
                  <a:lnTo>
                    <a:pt x="7663" y="1645"/>
                  </a:lnTo>
                  <a:lnTo>
                    <a:pt x="7890" y="1554"/>
                  </a:lnTo>
                  <a:lnTo>
                    <a:pt x="8128" y="1463"/>
                  </a:lnTo>
                  <a:lnTo>
                    <a:pt x="8366" y="1395"/>
                  </a:lnTo>
                  <a:lnTo>
                    <a:pt x="8604" y="1338"/>
                  </a:lnTo>
                  <a:lnTo>
                    <a:pt x="8865" y="1293"/>
                  </a:lnTo>
                  <a:lnTo>
                    <a:pt x="9126" y="1259"/>
                  </a:lnTo>
                  <a:lnTo>
                    <a:pt x="9398" y="1248"/>
                  </a:lnTo>
                  <a:lnTo>
                    <a:pt x="9670" y="1259"/>
                  </a:lnTo>
                  <a:lnTo>
                    <a:pt x="9953" y="1282"/>
                  </a:lnTo>
                  <a:lnTo>
                    <a:pt x="10248" y="1327"/>
                  </a:lnTo>
                  <a:lnTo>
                    <a:pt x="10112" y="1248"/>
                  </a:lnTo>
                  <a:lnTo>
                    <a:pt x="9976" y="1180"/>
                  </a:lnTo>
                  <a:lnTo>
                    <a:pt x="9670" y="1055"/>
                  </a:lnTo>
                  <a:lnTo>
                    <a:pt x="9353" y="953"/>
                  </a:lnTo>
                  <a:lnTo>
                    <a:pt x="9024" y="862"/>
                  </a:lnTo>
                  <a:lnTo>
                    <a:pt x="8706" y="794"/>
                  </a:lnTo>
                  <a:lnTo>
                    <a:pt x="8389" y="738"/>
                  </a:lnTo>
                  <a:lnTo>
                    <a:pt x="8094" y="704"/>
                  </a:lnTo>
                  <a:lnTo>
                    <a:pt x="7822" y="681"/>
                  </a:lnTo>
                  <a:lnTo>
                    <a:pt x="7516" y="658"/>
                  </a:lnTo>
                  <a:lnTo>
                    <a:pt x="7210" y="636"/>
                  </a:lnTo>
                  <a:lnTo>
                    <a:pt x="6904" y="590"/>
                  </a:lnTo>
                  <a:lnTo>
                    <a:pt x="6757" y="556"/>
                  </a:lnTo>
                  <a:lnTo>
                    <a:pt x="6609" y="522"/>
                  </a:lnTo>
                  <a:lnTo>
                    <a:pt x="6382" y="443"/>
                  </a:lnTo>
                  <a:lnTo>
                    <a:pt x="6156" y="364"/>
                  </a:lnTo>
                  <a:lnTo>
                    <a:pt x="5940" y="262"/>
                  </a:lnTo>
                  <a:lnTo>
                    <a:pt x="5714" y="182"/>
                  </a:lnTo>
                  <a:lnTo>
                    <a:pt x="5544" y="125"/>
                  </a:lnTo>
                  <a:lnTo>
                    <a:pt x="5374" y="80"/>
                  </a:lnTo>
                  <a:lnTo>
                    <a:pt x="5203" y="46"/>
                  </a:lnTo>
                  <a:lnTo>
                    <a:pt x="5022" y="23"/>
                  </a:lnTo>
                  <a:lnTo>
                    <a:pt x="4852" y="12"/>
                  </a:lnTo>
                  <a:lnTo>
                    <a:pt x="46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9"/>
            <p:cNvSpPr/>
            <p:nvPr/>
          </p:nvSpPr>
          <p:spPr>
            <a:xfrm>
              <a:off x="4139812" y="-701362"/>
              <a:ext cx="368554" cy="288651"/>
            </a:xfrm>
            <a:custGeom>
              <a:avLst/>
              <a:gdLst/>
              <a:ahLst/>
              <a:cxnLst/>
              <a:rect l="l" t="t" r="r" b="b"/>
              <a:pathLst>
                <a:path w="10249" h="8027" fill="none" extrusionOk="0">
                  <a:moveTo>
                    <a:pt x="46" y="8027"/>
                  </a:moveTo>
                  <a:lnTo>
                    <a:pt x="46" y="8027"/>
                  </a:lnTo>
                  <a:lnTo>
                    <a:pt x="23" y="7675"/>
                  </a:lnTo>
                  <a:lnTo>
                    <a:pt x="0" y="7313"/>
                  </a:lnTo>
                  <a:lnTo>
                    <a:pt x="0" y="6950"/>
                  </a:lnTo>
                  <a:lnTo>
                    <a:pt x="12" y="6598"/>
                  </a:lnTo>
                  <a:lnTo>
                    <a:pt x="34" y="6247"/>
                  </a:lnTo>
                  <a:lnTo>
                    <a:pt x="68" y="5907"/>
                  </a:lnTo>
                  <a:lnTo>
                    <a:pt x="114" y="5567"/>
                  </a:lnTo>
                  <a:lnTo>
                    <a:pt x="170" y="5227"/>
                  </a:lnTo>
                  <a:lnTo>
                    <a:pt x="238" y="4898"/>
                  </a:lnTo>
                  <a:lnTo>
                    <a:pt x="318" y="4569"/>
                  </a:lnTo>
                  <a:lnTo>
                    <a:pt x="408" y="4252"/>
                  </a:lnTo>
                  <a:lnTo>
                    <a:pt x="510" y="3946"/>
                  </a:lnTo>
                  <a:lnTo>
                    <a:pt x="624" y="3640"/>
                  </a:lnTo>
                  <a:lnTo>
                    <a:pt x="748" y="3345"/>
                  </a:lnTo>
                  <a:lnTo>
                    <a:pt x="873" y="3062"/>
                  </a:lnTo>
                  <a:lnTo>
                    <a:pt x="1020" y="2789"/>
                  </a:lnTo>
                  <a:lnTo>
                    <a:pt x="1020" y="2789"/>
                  </a:lnTo>
                  <a:lnTo>
                    <a:pt x="1122" y="2608"/>
                  </a:lnTo>
                  <a:lnTo>
                    <a:pt x="1224" y="2438"/>
                  </a:lnTo>
                  <a:lnTo>
                    <a:pt x="1338" y="2279"/>
                  </a:lnTo>
                  <a:lnTo>
                    <a:pt x="1451" y="2132"/>
                  </a:lnTo>
                  <a:lnTo>
                    <a:pt x="1576" y="1985"/>
                  </a:lnTo>
                  <a:lnTo>
                    <a:pt x="1701" y="1849"/>
                  </a:lnTo>
                  <a:lnTo>
                    <a:pt x="1950" y="1577"/>
                  </a:lnTo>
                  <a:lnTo>
                    <a:pt x="2222" y="1316"/>
                  </a:lnTo>
                  <a:lnTo>
                    <a:pt x="2505" y="1066"/>
                  </a:lnTo>
                  <a:lnTo>
                    <a:pt x="3095" y="568"/>
                  </a:lnTo>
                  <a:lnTo>
                    <a:pt x="3095" y="568"/>
                  </a:lnTo>
                  <a:lnTo>
                    <a:pt x="3231" y="454"/>
                  </a:lnTo>
                  <a:lnTo>
                    <a:pt x="3378" y="352"/>
                  </a:lnTo>
                  <a:lnTo>
                    <a:pt x="3526" y="273"/>
                  </a:lnTo>
                  <a:lnTo>
                    <a:pt x="3684" y="194"/>
                  </a:lnTo>
                  <a:lnTo>
                    <a:pt x="3843" y="137"/>
                  </a:lnTo>
                  <a:lnTo>
                    <a:pt x="4002" y="91"/>
                  </a:lnTo>
                  <a:lnTo>
                    <a:pt x="4172" y="46"/>
                  </a:lnTo>
                  <a:lnTo>
                    <a:pt x="4342" y="23"/>
                  </a:lnTo>
                  <a:lnTo>
                    <a:pt x="4512" y="12"/>
                  </a:lnTo>
                  <a:lnTo>
                    <a:pt x="4682" y="1"/>
                  </a:lnTo>
                  <a:lnTo>
                    <a:pt x="4852" y="12"/>
                  </a:lnTo>
                  <a:lnTo>
                    <a:pt x="5022" y="23"/>
                  </a:lnTo>
                  <a:lnTo>
                    <a:pt x="5203" y="46"/>
                  </a:lnTo>
                  <a:lnTo>
                    <a:pt x="5374" y="80"/>
                  </a:lnTo>
                  <a:lnTo>
                    <a:pt x="5544" y="125"/>
                  </a:lnTo>
                  <a:lnTo>
                    <a:pt x="5714" y="182"/>
                  </a:lnTo>
                  <a:lnTo>
                    <a:pt x="5714" y="182"/>
                  </a:lnTo>
                  <a:lnTo>
                    <a:pt x="5940" y="262"/>
                  </a:lnTo>
                  <a:lnTo>
                    <a:pt x="6156" y="364"/>
                  </a:lnTo>
                  <a:lnTo>
                    <a:pt x="6382" y="443"/>
                  </a:lnTo>
                  <a:lnTo>
                    <a:pt x="6609" y="522"/>
                  </a:lnTo>
                  <a:lnTo>
                    <a:pt x="6609" y="522"/>
                  </a:lnTo>
                  <a:lnTo>
                    <a:pt x="6757" y="556"/>
                  </a:lnTo>
                  <a:lnTo>
                    <a:pt x="6904" y="590"/>
                  </a:lnTo>
                  <a:lnTo>
                    <a:pt x="7210" y="636"/>
                  </a:lnTo>
                  <a:lnTo>
                    <a:pt x="7516" y="658"/>
                  </a:lnTo>
                  <a:lnTo>
                    <a:pt x="7822" y="681"/>
                  </a:lnTo>
                  <a:lnTo>
                    <a:pt x="7822" y="681"/>
                  </a:lnTo>
                  <a:lnTo>
                    <a:pt x="8094" y="704"/>
                  </a:lnTo>
                  <a:lnTo>
                    <a:pt x="8389" y="738"/>
                  </a:lnTo>
                  <a:lnTo>
                    <a:pt x="8706" y="794"/>
                  </a:lnTo>
                  <a:lnTo>
                    <a:pt x="9024" y="862"/>
                  </a:lnTo>
                  <a:lnTo>
                    <a:pt x="9353" y="953"/>
                  </a:lnTo>
                  <a:lnTo>
                    <a:pt x="9670" y="1055"/>
                  </a:lnTo>
                  <a:lnTo>
                    <a:pt x="9976" y="1180"/>
                  </a:lnTo>
                  <a:lnTo>
                    <a:pt x="10112" y="1248"/>
                  </a:lnTo>
                  <a:lnTo>
                    <a:pt x="10248" y="1327"/>
                  </a:lnTo>
                  <a:lnTo>
                    <a:pt x="10248" y="1327"/>
                  </a:lnTo>
                  <a:lnTo>
                    <a:pt x="9953" y="1282"/>
                  </a:lnTo>
                  <a:lnTo>
                    <a:pt x="9670" y="1259"/>
                  </a:lnTo>
                  <a:lnTo>
                    <a:pt x="9398" y="1248"/>
                  </a:lnTo>
                  <a:lnTo>
                    <a:pt x="9126" y="1259"/>
                  </a:lnTo>
                  <a:lnTo>
                    <a:pt x="8865" y="1293"/>
                  </a:lnTo>
                  <a:lnTo>
                    <a:pt x="8604" y="1338"/>
                  </a:lnTo>
                  <a:lnTo>
                    <a:pt x="8366" y="1395"/>
                  </a:lnTo>
                  <a:lnTo>
                    <a:pt x="8128" y="1463"/>
                  </a:lnTo>
                  <a:lnTo>
                    <a:pt x="7890" y="1554"/>
                  </a:lnTo>
                  <a:lnTo>
                    <a:pt x="7663" y="1645"/>
                  </a:lnTo>
                  <a:lnTo>
                    <a:pt x="7448" y="1758"/>
                  </a:lnTo>
                  <a:lnTo>
                    <a:pt x="7233" y="1871"/>
                  </a:lnTo>
                  <a:lnTo>
                    <a:pt x="7017" y="1996"/>
                  </a:lnTo>
                  <a:lnTo>
                    <a:pt x="6825" y="2132"/>
                  </a:lnTo>
                  <a:lnTo>
                    <a:pt x="6621" y="2268"/>
                  </a:lnTo>
                  <a:lnTo>
                    <a:pt x="6439" y="2415"/>
                  </a:lnTo>
                  <a:lnTo>
                    <a:pt x="6065" y="2721"/>
                  </a:lnTo>
                  <a:lnTo>
                    <a:pt x="5725" y="3028"/>
                  </a:lnTo>
                  <a:lnTo>
                    <a:pt x="5396" y="3356"/>
                  </a:lnTo>
                  <a:lnTo>
                    <a:pt x="5079" y="3662"/>
                  </a:lnTo>
                  <a:lnTo>
                    <a:pt x="4784" y="3968"/>
                  </a:lnTo>
                  <a:lnTo>
                    <a:pt x="4489" y="4252"/>
                  </a:lnTo>
                  <a:lnTo>
                    <a:pt x="4217" y="4501"/>
                  </a:lnTo>
                  <a:lnTo>
                    <a:pt x="3957" y="4717"/>
                  </a:lnTo>
                  <a:lnTo>
                    <a:pt x="3957" y="4717"/>
                  </a:lnTo>
                  <a:lnTo>
                    <a:pt x="3446" y="5125"/>
                  </a:lnTo>
                  <a:lnTo>
                    <a:pt x="2936" y="5533"/>
                  </a:lnTo>
                  <a:lnTo>
                    <a:pt x="2437" y="5952"/>
                  </a:lnTo>
                  <a:lnTo>
                    <a:pt x="1939" y="6383"/>
                  </a:lnTo>
                  <a:lnTo>
                    <a:pt x="1939" y="6383"/>
                  </a:lnTo>
                  <a:lnTo>
                    <a:pt x="1701" y="6587"/>
                  </a:lnTo>
                  <a:lnTo>
                    <a:pt x="1451" y="6780"/>
                  </a:lnTo>
                  <a:lnTo>
                    <a:pt x="964" y="7165"/>
                  </a:lnTo>
                  <a:lnTo>
                    <a:pt x="714" y="7369"/>
                  </a:lnTo>
                  <a:lnTo>
                    <a:pt x="488" y="7573"/>
                  </a:lnTo>
                  <a:lnTo>
                    <a:pt x="261" y="7800"/>
                  </a:lnTo>
                  <a:lnTo>
                    <a:pt x="46" y="80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9"/>
            <p:cNvSpPr/>
            <p:nvPr/>
          </p:nvSpPr>
          <p:spPr>
            <a:xfrm>
              <a:off x="4092526" y="-680146"/>
              <a:ext cx="282106" cy="650229"/>
            </a:xfrm>
            <a:custGeom>
              <a:avLst/>
              <a:gdLst/>
              <a:ahLst/>
              <a:cxnLst/>
              <a:rect l="l" t="t" r="r" b="b"/>
              <a:pathLst>
                <a:path w="7845" h="18082" extrusionOk="0">
                  <a:moveTo>
                    <a:pt x="7822" y="0"/>
                  </a:moveTo>
                  <a:lnTo>
                    <a:pt x="7584" y="102"/>
                  </a:lnTo>
                  <a:lnTo>
                    <a:pt x="7323" y="216"/>
                  </a:lnTo>
                  <a:lnTo>
                    <a:pt x="7063" y="352"/>
                  </a:lnTo>
                  <a:lnTo>
                    <a:pt x="6779" y="510"/>
                  </a:lnTo>
                  <a:lnTo>
                    <a:pt x="6507" y="680"/>
                  </a:lnTo>
                  <a:lnTo>
                    <a:pt x="6224" y="862"/>
                  </a:lnTo>
                  <a:lnTo>
                    <a:pt x="5940" y="1055"/>
                  </a:lnTo>
                  <a:lnTo>
                    <a:pt x="5657" y="1259"/>
                  </a:lnTo>
                  <a:lnTo>
                    <a:pt x="5385" y="1463"/>
                  </a:lnTo>
                  <a:lnTo>
                    <a:pt x="5113" y="1678"/>
                  </a:lnTo>
                  <a:lnTo>
                    <a:pt x="4852" y="1893"/>
                  </a:lnTo>
                  <a:lnTo>
                    <a:pt x="4614" y="2097"/>
                  </a:lnTo>
                  <a:lnTo>
                    <a:pt x="4376" y="2313"/>
                  </a:lnTo>
                  <a:lnTo>
                    <a:pt x="4172" y="2517"/>
                  </a:lnTo>
                  <a:lnTo>
                    <a:pt x="3979" y="2710"/>
                  </a:lnTo>
                  <a:lnTo>
                    <a:pt x="3809" y="2902"/>
                  </a:lnTo>
                  <a:lnTo>
                    <a:pt x="3605" y="3152"/>
                  </a:lnTo>
                  <a:lnTo>
                    <a:pt x="3401" y="3412"/>
                  </a:lnTo>
                  <a:lnTo>
                    <a:pt x="3197" y="3673"/>
                  </a:lnTo>
                  <a:lnTo>
                    <a:pt x="3016" y="3934"/>
                  </a:lnTo>
                  <a:lnTo>
                    <a:pt x="2834" y="4206"/>
                  </a:lnTo>
                  <a:lnTo>
                    <a:pt x="2653" y="4489"/>
                  </a:lnTo>
                  <a:lnTo>
                    <a:pt x="2483" y="4773"/>
                  </a:lnTo>
                  <a:lnTo>
                    <a:pt x="2324" y="5068"/>
                  </a:lnTo>
                  <a:lnTo>
                    <a:pt x="2165" y="5374"/>
                  </a:lnTo>
                  <a:lnTo>
                    <a:pt x="2018" y="5691"/>
                  </a:lnTo>
                  <a:lnTo>
                    <a:pt x="1871" y="6020"/>
                  </a:lnTo>
                  <a:lnTo>
                    <a:pt x="1735" y="6360"/>
                  </a:lnTo>
                  <a:lnTo>
                    <a:pt x="1599" y="6723"/>
                  </a:lnTo>
                  <a:lnTo>
                    <a:pt x="1474" y="7097"/>
                  </a:lnTo>
                  <a:lnTo>
                    <a:pt x="1361" y="7494"/>
                  </a:lnTo>
                  <a:lnTo>
                    <a:pt x="1236" y="7902"/>
                  </a:lnTo>
                  <a:lnTo>
                    <a:pt x="1134" y="8332"/>
                  </a:lnTo>
                  <a:lnTo>
                    <a:pt x="1020" y="8786"/>
                  </a:lnTo>
                  <a:lnTo>
                    <a:pt x="930" y="9262"/>
                  </a:lnTo>
                  <a:lnTo>
                    <a:pt x="828" y="9772"/>
                  </a:lnTo>
                  <a:lnTo>
                    <a:pt x="737" y="10294"/>
                  </a:lnTo>
                  <a:lnTo>
                    <a:pt x="658" y="10849"/>
                  </a:lnTo>
                  <a:lnTo>
                    <a:pt x="567" y="11427"/>
                  </a:lnTo>
                  <a:lnTo>
                    <a:pt x="488" y="12028"/>
                  </a:lnTo>
                  <a:lnTo>
                    <a:pt x="420" y="12674"/>
                  </a:lnTo>
                  <a:lnTo>
                    <a:pt x="352" y="13343"/>
                  </a:lnTo>
                  <a:lnTo>
                    <a:pt x="216" y="14771"/>
                  </a:lnTo>
                  <a:lnTo>
                    <a:pt x="102" y="16347"/>
                  </a:lnTo>
                  <a:lnTo>
                    <a:pt x="0" y="18082"/>
                  </a:lnTo>
                  <a:lnTo>
                    <a:pt x="34" y="18082"/>
                  </a:lnTo>
                  <a:lnTo>
                    <a:pt x="136" y="16358"/>
                  </a:lnTo>
                  <a:lnTo>
                    <a:pt x="250" y="14783"/>
                  </a:lnTo>
                  <a:lnTo>
                    <a:pt x="386" y="13343"/>
                  </a:lnTo>
                  <a:lnTo>
                    <a:pt x="454" y="12674"/>
                  </a:lnTo>
                  <a:lnTo>
                    <a:pt x="522" y="12039"/>
                  </a:lnTo>
                  <a:lnTo>
                    <a:pt x="601" y="11427"/>
                  </a:lnTo>
                  <a:lnTo>
                    <a:pt x="680" y="10849"/>
                  </a:lnTo>
                  <a:lnTo>
                    <a:pt x="771" y="10294"/>
                  </a:lnTo>
                  <a:lnTo>
                    <a:pt x="862" y="9772"/>
                  </a:lnTo>
                  <a:lnTo>
                    <a:pt x="964" y="9273"/>
                  </a:lnTo>
                  <a:lnTo>
                    <a:pt x="1054" y="8797"/>
                  </a:lnTo>
                  <a:lnTo>
                    <a:pt x="1168" y="8344"/>
                  </a:lnTo>
                  <a:lnTo>
                    <a:pt x="1270" y="7913"/>
                  </a:lnTo>
                  <a:lnTo>
                    <a:pt x="1383" y="7494"/>
                  </a:lnTo>
                  <a:lnTo>
                    <a:pt x="1508" y="7108"/>
                  </a:lnTo>
                  <a:lnTo>
                    <a:pt x="1633" y="6734"/>
                  </a:lnTo>
                  <a:lnTo>
                    <a:pt x="1769" y="6371"/>
                  </a:lnTo>
                  <a:lnTo>
                    <a:pt x="1905" y="6031"/>
                  </a:lnTo>
                  <a:lnTo>
                    <a:pt x="2052" y="5702"/>
                  </a:lnTo>
                  <a:lnTo>
                    <a:pt x="2199" y="5385"/>
                  </a:lnTo>
                  <a:lnTo>
                    <a:pt x="2358" y="5079"/>
                  </a:lnTo>
                  <a:lnTo>
                    <a:pt x="2517" y="4784"/>
                  </a:lnTo>
                  <a:lnTo>
                    <a:pt x="2687" y="4501"/>
                  </a:lnTo>
                  <a:lnTo>
                    <a:pt x="2857" y="4229"/>
                  </a:lnTo>
                  <a:lnTo>
                    <a:pt x="3038" y="3957"/>
                  </a:lnTo>
                  <a:lnTo>
                    <a:pt x="3231" y="3696"/>
                  </a:lnTo>
                  <a:lnTo>
                    <a:pt x="3424" y="3435"/>
                  </a:lnTo>
                  <a:lnTo>
                    <a:pt x="3628" y="3174"/>
                  </a:lnTo>
                  <a:lnTo>
                    <a:pt x="3843" y="2925"/>
                  </a:lnTo>
                  <a:lnTo>
                    <a:pt x="4002" y="2732"/>
                  </a:lnTo>
                  <a:lnTo>
                    <a:pt x="4195" y="2540"/>
                  </a:lnTo>
                  <a:lnTo>
                    <a:pt x="4410" y="2336"/>
                  </a:lnTo>
                  <a:lnTo>
                    <a:pt x="4637" y="2131"/>
                  </a:lnTo>
                  <a:lnTo>
                    <a:pt x="4875" y="1916"/>
                  </a:lnTo>
                  <a:lnTo>
                    <a:pt x="5135" y="1701"/>
                  </a:lnTo>
                  <a:lnTo>
                    <a:pt x="5396" y="1497"/>
                  </a:lnTo>
                  <a:lnTo>
                    <a:pt x="5680" y="1281"/>
                  </a:lnTo>
                  <a:lnTo>
                    <a:pt x="5952" y="1089"/>
                  </a:lnTo>
                  <a:lnTo>
                    <a:pt x="6235" y="896"/>
                  </a:lnTo>
                  <a:lnTo>
                    <a:pt x="6518" y="714"/>
                  </a:lnTo>
                  <a:lnTo>
                    <a:pt x="6802" y="544"/>
                  </a:lnTo>
                  <a:lnTo>
                    <a:pt x="7074" y="386"/>
                  </a:lnTo>
                  <a:lnTo>
                    <a:pt x="7346" y="250"/>
                  </a:lnTo>
                  <a:lnTo>
                    <a:pt x="7595" y="136"/>
                  </a:lnTo>
                  <a:lnTo>
                    <a:pt x="7845" y="34"/>
                  </a:lnTo>
                  <a:lnTo>
                    <a:pt x="7822"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9"/>
            <p:cNvSpPr/>
            <p:nvPr/>
          </p:nvSpPr>
          <p:spPr>
            <a:xfrm>
              <a:off x="3958793" y="-258237"/>
              <a:ext cx="268693" cy="341620"/>
            </a:xfrm>
            <a:custGeom>
              <a:avLst/>
              <a:gdLst/>
              <a:ahLst/>
              <a:cxnLst/>
              <a:rect l="l" t="t" r="r" b="b"/>
              <a:pathLst>
                <a:path w="7472" h="9500" extrusionOk="0">
                  <a:moveTo>
                    <a:pt x="1" y="0"/>
                  </a:moveTo>
                  <a:lnTo>
                    <a:pt x="1" y="9251"/>
                  </a:lnTo>
                  <a:lnTo>
                    <a:pt x="12" y="9296"/>
                  </a:lnTo>
                  <a:lnTo>
                    <a:pt x="24" y="9341"/>
                  </a:lnTo>
                  <a:lnTo>
                    <a:pt x="46" y="9387"/>
                  </a:lnTo>
                  <a:lnTo>
                    <a:pt x="80" y="9421"/>
                  </a:lnTo>
                  <a:lnTo>
                    <a:pt x="114" y="9455"/>
                  </a:lnTo>
                  <a:lnTo>
                    <a:pt x="160" y="9477"/>
                  </a:lnTo>
                  <a:lnTo>
                    <a:pt x="205" y="9489"/>
                  </a:lnTo>
                  <a:lnTo>
                    <a:pt x="250" y="9500"/>
                  </a:lnTo>
                  <a:lnTo>
                    <a:pt x="7222" y="9500"/>
                  </a:lnTo>
                  <a:lnTo>
                    <a:pt x="7267" y="9489"/>
                  </a:lnTo>
                  <a:lnTo>
                    <a:pt x="7324" y="9477"/>
                  </a:lnTo>
                  <a:lnTo>
                    <a:pt x="7358" y="9455"/>
                  </a:lnTo>
                  <a:lnTo>
                    <a:pt x="7403" y="9421"/>
                  </a:lnTo>
                  <a:lnTo>
                    <a:pt x="7437" y="9387"/>
                  </a:lnTo>
                  <a:lnTo>
                    <a:pt x="7460" y="9341"/>
                  </a:lnTo>
                  <a:lnTo>
                    <a:pt x="7471" y="9296"/>
                  </a:lnTo>
                  <a:lnTo>
                    <a:pt x="7471" y="9251"/>
                  </a:lnTo>
                  <a:lnTo>
                    <a:pt x="74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9"/>
            <p:cNvSpPr/>
            <p:nvPr/>
          </p:nvSpPr>
          <p:spPr>
            <a:xfrm>
              <a:off x="3958793" y="-243566"/>
              <a:ext cx="268693" cy="99897"/>
            </a:xfrm>
            <a:custGeom>
              <a:avLst/>
              <a:gdLst/>
              <a:ahLst/>
              <a:cxnLst/>
              <a:rect l="l" t="t" r="r" b="b"/>
              <a:pathLst>
                <a:path w="7472" h="2778" extrusionOk="0">
                  <a:moveTo>
                    <a:pt x="1" y="0"/>
                  </a:moveTo>
                  <a:lnTo>
                    <a:pt x="1" y="2211"/>
                  </a:lnTo>
                  <a:lnTo>
                    <a:pt x="7471" y="2778"/>
                  </a:lnTo>
                  <a:lnTo>
                    <a:pt x="747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9"/>
            <p:cNvSpPr/>
            <p:nvPr/>
          </p:nvSpPr>
          <p:spPr>
            <a:xfrm>
              <a:off x="3947790" y="-258237"/>
              <a:ext cx="290701" cy="86052"/>
            </a:xfrm>
            <a:custGeom>
              <a:avLst/>
              <a:gdLst/>
              <a:ahLst/>
              <a:cxnLst/>
              <a:rect l="l" t="t" r="r" b="b"/>
              <a:pathLst>
                <a:path w="8084" h="2393" extrusionOk="0">
                  <a:moveTo>
                    <a:pt x="1" y="0"/>
                  </a:moveTo>
                  <a:lnTo>
                    <a:pt x="1" y="2392"/>
                  </a:lnTo>
                  <a:lnTo>
                    <a:pt x="8084" y="2392"/>
                  </a:lnTo>
                  <a:lnTo>
                    <a:pt x="8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29"/>
          <p:cNvGrpSpPr/>
          <p:nvPr/>
        </p:nvGrpSpPr>
        <p:grpSpPr>
          <a:xfrm>
            <a:off x="5546239" y="1954612"/>
            <a:ext cx="3406870" cy="2656849"/>
            <a:chOff x="5546239" y="1954612"/>
            <a:chExt cx="3406870" cy="2656849"/>
          </a:xfrm>
        </p:grpSpPr>
        <p:grpSp>
          <p:nvGrpSpPr>
            <p:cNvPr id="887" name="Google Shape;887;p29"/>
            <p:cNvGrpSpPr/>
            <p:nvPr/>
          </p:nvGrpSpPr>
          <p:grpSpPr>
            <a:xfrm flipH="1">
              <a:off x="5546239" y="2747355"/>
              <a:ext cx="1147453" cy="1852273"/>
              <a:chOff x="5849258" y="-2134587"/>
              <a:chExt cx="1167298" cy="1884306"/>
            </a:xfrm>
          </p:grpSpPr>
          <p:sp>
            <p:nvSpPr>
              <p:cNvPr id="888" name="Google Shape;888;p29"/>
              <p:cNvSpPr/>
              <p:nvPr/>
            </p:nvSpPr>
            <p:spPr>
              <a:xfrm>
                <a:off x="5956559" y="-1138514"/>
                <a:ext cx="84994" cy="134166"/>
              </a:xfrm>
              <a:custGeom>
                <a:avLst/>
                <a:gdLst/>
                <a:ahLst/>
                <a:cxnLst/>
                <a:rect l="l" t="t" r="r" b="b"/>
                <a:pathLst>
                  <a:path w="1509" h="2382" extrusionOk="0">
                    <a:moveTo>
                      <a:pt x="0" y="1"/>
                    </a:moveTo>
                    <a:lnTo>
                      <a:pt x="0" y="2381"/>
                    </a:lnTo>
                    <a:lnTo>
                      <a:pt x="1508" y="2381"/>
                    </a:lnTo>
                    <a:lnTo>
                      <a:pt x="15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9"/>
              <p:cNvSpPr/>
              <p:nvPr/>
            </p:nvSpPr>
            <p:spPr>
              <a:xfrm>
                <a:off x="5956559" y="-1138514"/>
                <a:ext cx="84994" cy="134166"/>
              </a:xfrm>
              <a:custGeom>
                <a:avLst/>
                <a:gdLst/>
                <a:ahLst/>
                <a:cxnLst/>
                <a:rect l="l" t="t" r="r" b="b"/>
                <a:pathLst>
                  <a:path w="1509" h="2382" fill="none" extrusionOk="0">
                    <a:moveTo>
                      <a:pt x="0" y="2381"/>
                    </a:moveTo>
                    <a:lnTo>
                      <a:pt x="1508" y="2381"/>
                    </a:lnTo>
                    <a:lnTo>
                      <a:pt x="1508" y="1"/>
                    </a:lnTo>
                    <a:lnTo>
                      <a:pt x="0" y="1"/>
                    </a:lnTo>
                    <a:lnTo>
                      <a:pt x="0" y="2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9"/>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9"/>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9"/>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9"/>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9"/>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9"/>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9"/>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9"/>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9"/>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9"/>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9"/>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9"/>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9"/>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9"/>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9"/>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9"/>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9"/>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9"/>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9"/>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9"/>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9"/>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9"/>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2" name="Google Shape;912;p29"/>
            <p:cNvGrpSpPr/>
            <p:nvPr/>
          </p:nvGrpSpPr>
          <p:grpSpPr>
            <a:xfrm>
              <a:off x="6596017" y="1954612"/>
              <a:ext cx="1725559" cy="2656849"/>
              <a:chOff x="6803075" y="-2022800"/>
              <a:chExt cx="1664152" cy="2562300"/>
            </a:xfrm>
          </p:grpSpPr>
          <p:sp>
            <p:nvSpPr>
              <p:cNvPr id="913" name="Google Shape;913;p29"/>
              <p:cNvSpPr/>
              <p:nvPr/>
            </p:nvSpPr>
            <p:spPr>
              <a:xfrm>
                <a:off x="7178537" y="-1146418"/>
                <a:ext cx="1277751" cy="863456"/>
              </a:xfrm>
              <a:custGeom>
                <a:avLst/>
                <a:gdLst/>
                <a:ahLst/>
                <a:cxnLst/>
                <a:rect l="l" t="t" r="r" b="b"/>
                <a:pathLst>
                  <a:path w="21256" h="14364" extrusionOk="0">
                    <a:moveTo>
                      <a:pt x="10917" y="0"/>
                    </a:moveTo>
                    <a:lnTo>
                      <a:pt x="10838" y="11"/>
                    </a:lnTo>
                    <a:lnTo>
                      <a:pt x="10758" y="11"/>
                    </a:lnTo>
                    <a:lnTo>
                      <a:pt x="10611" y="57"/>
                    </a:lnTo>
                    <a:lnTo>
                      <a:pt x="10475" y="125"/>
                    </a:lnTo>
                    <a:lnTo>
                      <a:pt x="10350" y="204"/>
                    </a:lnTo>
                    <a:lnTo>
                      <a:pt x="10237" y="306"/>
                    </a:lnTo>
                    <a:lnTo>
                      <a:pt x="10146" y="431"/>
                    </a:lnTo>
                    <a:lnTo>
                      <a:pt x="10078" y="567"/>
                    </a:lnTo>
                    <a:lnTo>
                      <a:pt x="10056" y="646"/>
                    </a:lnTo>
                    <a:lnTo>
                      <a:pt x="10033" y="726"/>
                    </a:lnTo>
                    <a:lnTo>
                      <a:pt x="7471" y="13252"/>
                    </a:lnTo>
                    <a:lnTo>
                      <a:pt x="7460" y="13275"/>
                    </a:lnTo>
                    <a:lnTo>
                      <a:pt x="7426" y="13286"/>
                    </a:lnTo>
                    <a:lnTo>
                      <a:pt x="533" y="13286"/>
                    </a:lnTo>
                    <a:lnTo>
                      <a:pt x="431" y="13297"/>
                    </a:lnTo>
                    <a:lnTo>
                      <a:pt x="329" y="13331"/>
                    </a:lnTo>
                    <a:lnTo>
                      <a:pt x="238" y="13377"/>
                    </a:lnTo>
                    <a:lnTo>
                      <a:pt x="159" y="13445"/>
                    </a:lnTo>
                    <a:lnTo>
                      <a:pt x="91" y="13524"/>
                    </a:lnTo>
                    <a:lnTo>
                      <a:pt x="46" y="13615"/>
                    </a:lnTo>
                    <a:lnTo>
                      <a:pt x="12" y="13717"/>
                    </a:lnTo>
                    <a:lnTo>
                      <a:pt x="0" y="13830"/>
                    </a:lnTo>
                    <a:lnTo>
                      <a:pt x="12" y="13932"/>
                    </a:lnTo>
                    <a:lnTo>
                      <a:pt x="46" y="14034"/>
                    </a:lnTo>
                    <a:lnTo>
                      <a:pt x="91" y="14125"/>
                    </a:lnTo>
                    <a:lnTo>
                      <a:pt x="159" y="14204"/>
                    </a:lnTo>
                    <a:lnTo>
                      <a:pt x="238" y="14272"/>
                    </a:lnTo>
                    <a:lnTo>
                      <a:pt x="329" y="14318"/>
                    </a:lnTo>
                    <a:lnTo>
                      <a:pt x="431" y="14352"/>
                    </a:lnTo>
                    <a:lnTo>
                      <a:pt x="533" y="14363"/>
                    </a:lnTo>
                    <a:lnTo>
                      <a:pt x="17345" y="14363"/>
                    </a:lnTo>
                    <a:lnTo>
                      <a:pt x="17469" y="14352"/>
                    </a:lnTo>
                    <a:lnTo>
                      <a:pt x="17583" y="14340"/>
                    </a:lnTo>
                    <a:lnTo>
                      <a:pt x="17707" y="14318"/>
                    </a:lnTo>
                    <a:lnTo>
                      <a:pt x="17821" y="14284"/>
                    </a:lnTo>
                    <a:lnTo>
                      <a:pt x="17934" y="14238"/>
                    </a:lnTo>
                    <a:lnTo>
                      <a:pt x="18036" y="14182"/>
                    </a:lnTo>
                    <a:lnTo>
                      <a:pt x="18138" y="14114"/>
                    </a:lnTo>
                    <a:lnTo>
                      <a:pt x="18229" y="14046"/>
                    </a:lnTo>
                    <a:lnTo>
                      <a:pt x="18320" y="13966"/>
                    </a:lnTo>
                    <a:lnTo>
                      <a:pt x="18399" y="13887"/>
                    </a:lnTo>
                    <a:lnTo>
                      <a:pt x="18467" y="13785"/>
                    </a:lnTo>
                    <a:lnTo>
                      <a:pt x="18535" y="13694"/>
                    </a:lnTo>
                    <a:lnTo>
                      <a:pt x="18592" y="13581"/>
                    </a:lnTo>
                    <a:lnTo>
                      <a:pt x="18648" y="13479"/>
                    </a:lnTo>
                    <a:lnTo>
                      <a:pt x="18682" y="13354"/>
                    </a:lnTo>
                    <a:lnTo>
                      <a:pt x="18716" y="13241"/>
                    </a:lnTo>
                    <a:lnTo>
                      <a:pt x="21244" y="884"/>
                    </a:lnTo>
                    <a:lnTo>
                      <a:pt x="21256" y="794"/>
                    </a:lnTo>
                    <a:lnTo>
                      <a:pt x="21256" y="714"/>
                    </a:lnTo>
                    <a:lnTo>
                      <a:pt x="21256" y="635"/>
                    </a:lnTo>
                    <a:lnTo>
                      <a:pt x="21233" y="556"/>
                    </a:lnTo>
                    <a:lnTo>
                      <a:pt x="21210" y="476"/>
                    </a:lnTo>
                    <a:lnTo>
                      <a:pt x="21176" y="408"/>
                    </a:lnTo>
                    <a:lnTo>
                      <a:pt x="21142" y="340"/>
                    </a:lnTo>
                    <a:lnTo>
                      <a:pt x="21097" y="272"/>
                    </a:lnTo>
                    <a:lnTo>
                      <a:pt x="21040" y="215"/>
                    </a:lnTo>
                    <a:lnTo>
                      <a:pt x="20984" y="159"/>
                    </a:lnTo>
                    <a:lnTo>
                      <a:pt x="20916" y="113"/>
                    </a:lnTo>
                    <a:lnTo>
                      <a:pt x="20848" y="79"/>
                    </a:lnTo>
                    <a:lnTo>
                      <a:pt x="20768" y="45"/>
                    </a:lnTo>
                    <a:lnTo>
                      <a:pt x="20689" y="23"/>
                    </a:lnTo>
                    <a:lnTo>
                      <a:pt x="20610" y="11"/>
                    </a:lnTo>
                    <a:lnTo>
                      <a:pt x="20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9"/>
              <p:cNvSpPr/>
              <p:nvPr/>
            </p:nvSpPr>
            <p:spPr>
              <a:xfrm>
                <a:off x="7767277" y="-1146418"/>
                <a:ext cx="699950" cy="863456"/>
              </a:xfrm>
              <a:custGeom>
                <a:avLst/>
                <a:gdLst/>
                <a:ahLst/>
                <a:cxnLst/>
                <a:rect l="l" t="t" r="r" b="b"/>
                <a:pathLst>
                  <a:path w="11644" h="14364" extrusionOk="0">
                    <a:moveTo>
                      <a:pt x="10918" y="0"/>
                    </a:moveTo>
                    <a:lnTo>
                      <a:pt x="10838" y="11"/>
                    </a:lnTo>
                    <a:lnTo>
                      <a:pt x="10759" y="11"/>
                    </a:lnTo>
                    <a:lnTo>
                      <a:pt x="10612" y="57"/>
                    </a:lnTo>
                    <a:lnTo>
                      <a:pt x="10475" y="125"/>
                    </a:lnTo>
                    <a:lnTo>
                      <a:pt x="10351" y="204"/>
                    </a:lnTo>
                    <a:lnTo>
                      <a:pt x="10237" y="306"/>
                    </a:lnTo>
                    <a:lnTo>
                      <a:pt x="10147" y="431"/>
                    </a:lnTo>
                    <a:lnTo>
                      <a:pt x="10079" y="567"/>
                    </a:lnTo>
                    <a:lnTo>
                      <a:pt x="10056" y="646"/>
                    </a:lnTo>
                    <a:lnTo>
                      <a:pt x="10033" y="726"/>
                    </a:lnTo>
                    <a:lnTo>
                      <a:pt x="7471" y="13252"/>
                    </a:lnTo>
                    <a:lnTo>
                      <a:pt x="7460" y="13275"/>
                    </a:lnTo>
                    <a:lnTo>
                      <a:pt x="7426" y="13286"/>
                    </a:lnTo>
                    <a:lnTo>
                      <a:pt x="534" y="13286"/>
                    </a:lnTo>
                    <a:lnTo>
                      <a:pt x="420" y="13297"/>
                    </a:lnTo>
                    <a:lnTo>
                      <a:pt x="318" y="13331"/>
                    </a:lnTo>
                    <a:lnTo>
                      <a:pt x="228" y="13377"/>
                    </a:lnTo>
                    <a:lnTo>
                      <a:pt x="148" y="13445"/>
                    </a:lnTo>
                    <a:lnTo>
                      <a:pt x="92" y="13524"/>
                    </a:lnTo>
                    <a:lnTo>
                      <a:pt x="35" y="13615"/>
                    </a:lnTo>
                    <a:lnTo>
                      <a:pt x="1" y="13717"/>
                    </a:lnTo>
                    <a:lnTo>
                      <a:pt x="1" y="13830"/>
                    </a:lnTo>
                    <a:lnTo>
                      <a:pt x="1" y="13932"/>
                    </a:lnTo>
                    <a:lnTo>
                      <a:pt x="35" y="14034"/>
                    </a:lnTo>
                    <a:lnTo>
                      <a:pt x="92" y="14125"/>
                    </a:lnTo>
                    <a:lnTo>
                      <a:pt x="148" y="14204"/>
                    </a:lnTo>
                    <a:lnTo>
                      <a:pt x="228" y="14272"/>
                    </a:lnTo>
                    <a:lnTo>
                      <a:pt x="318" y="14318"/>
                    </a:lnTo>
                    <a:lnTo>
                      <a:pt x="420" y="14352"/>
                    </a:lnTo>
                    <a:lnTo>
                      <a:pt x="534" y="14363"/>
                    </a:lnTo>
                    <a:lnTo>
                      <a:pt x="8877" y="14363"/>
                    </a:lnTo>
                    <a:lnTo>
                      <a:pt x="11632" y="884"/>
                    </a:lnTo>
                    <a:lnTo>
                      <a:pt x="11643" y="794"/>
                    </a:lnTo>
                    <a:lnTo>
                      <a:pt x="11643" y="714"/>
                    </a:lnTo>
                    <a:lnTo>
                      <a:pt x="11643" y="635"/>
                    </a:lnTo>
                    <a:lnTo>
                      <a:pt x="11620" y="556"/>
                    </a:lnTo>
                    <a:lnTo>
                      <a:pt x="11598" y="476"/>
                    </a:lnTo>
                    <a:lnTo>
                      <a:pt x="11564" y="408"/>
                    </a:lnTo>
                    <a:lnTo>
                      <a:pt x="11530" y="340"/>
                    </a:lnTo>
                    <a:lnTo>
                      <a:pt x="11484" y="272"/>
                    </a:lnTo>
                    <a:lnTo>
                      <a:pt x="11428" y="215"/>
                    </a:lnTo>
                    <a:lnTo>
                      <a:pt x="11371" y="159"/>
                    </a:lnTo>
                    <a:lnTo>
                      <a:pt x="11303" y="113"/>
                    </a:lnTo>
                    <a:lnTo>
                      <a:pt x="11235" y="79"/>
                    </a:lnTo>
                    <a:lnTo>
                      <a:pt x="11156" y="45"/>
                    </a:lnTo>
                    <a:lnTo>
                      <a:pt x="11076" y="23"/>
                    </a:lnTo>
                    <a:lnTo>
                      <a:pt x="10997" y="11"/>
                    </a:lnTo>
                    <a:lnTo>
                      <a:pt x="109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9"/>
              <p:cNvSpPr/>
              <p:nvPr/>
            </p:nvSpPr>
            <p:spPr>
              <a:xfrm>
                <a:off x="7853839" y="-283021"/>
                <a:ext cx="2765" cy="649455"/>
              </a:xfrm>
              <a:custGeom>
                <a:avLst/>
                <a:gdLst/>
                <a:ahLst/>
                <a:cxnLst/>
                <a:rect l="l" t="t" r="r" b="b"/>
                <a:pathLst>
                  <a:path w="46" h="10804" extrusionOk="0">
                    <a:moveTo>
                      <a:pt x="1" y="0"/>
                    </a:moveTo>
                    <a:lnTo>
                      <a:pt x="1" y="10803"/>
                    </a:lnTo>
                    <a:lnTo>
                      <a:pt x="46" y="10803"/>
                    </a:lnTo>
                    <a:lnTo>
                      <a:pt x="4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9"/>
              <p:cNvSpPr/>
              <p:nvPr/>
            </p:nvSpPr>
            <p:spPr>
              <a:xfrm>
                <a:off x="7489979" y="364993"/>
                <a:ext cx="730547" cy="58670"/>
              </a:xfrm>
              <a:custGeom>
                <a:avLst/>
                <a:gdLst/>
                <a:ahLst/>
                <a:cxnLst/>
                <a:rect l="l" t="t" r="r" b="b"/>
                <a:pathLst>
                  <a:path w="12153" h="976" extrusionOk="0">
                    <a:moveTo>
                      <a:pt x="873" y="1"/>
                    </a:moveTo>
                    <a:lnTo>
                      <a:pt x="782" y="12"/>
                    </a:lnTo>
                    <a:lnTo>
                      <a:pt x="680" y="35"/>
                    </a:lnTo>
                    <a:lnTo>
                      <a:pt x="589" y="69"/>
                    </a:lnTo>
                    <a:lnTo>
                      <a:pt x="510" y="114"/>
                    </a:lnTo>
                    <a:lnTo>
                      <a:pt x="431" y="160"/>
                    </a:lnTo>
                    <a:lnTo>
                      <a:pt x="351" y="216"/>
                    </a:lnTo>
                    <a:lnTo>
                      <a:pt x="283" y="284"/>
                    </a:lnTo>
                    <a:lnTo>
                      <a:pt x="215" y="352"/>
                    </a:lnTo>
                    <a:lnTo>
                      <a:pt x="159" y="432"/>
                    </a:lnTo>
                    <a:lnTo>
                      <a:pt x="113" y="511"/>
                    </a:lnTo>
                    <a:lnTo>
                      <a:pt x="68" y="590"/>
                    </a:lnTo>
                    <a:lnTo>
                      <a:pt x="45" y="681"/>
                    </a:lnTo>
                    <a:lnTo>
                      <a:pt x="11" y="772"/>
                    </a:lnTo>
                    <a:lnTo>
                      <a:pt x="0" y="874"/>
                    </a:lnTo>
                    <a:lnTo>
                      <a:pt x="0" y="976"/>
                    </a:lnTo>
                    <a:lnTo>
                      <a:pt x="45" y="976"/>
                    </a:lnTo>
                    <a:lnTo>
                      <a:pt x="45" y="874"/>
                    </a:lnTo>
                    <a:lnTo>
                      <a:pt x="57" y="783"/>
                    </a:lnTo>
                    <a:lnTo>
                      <a:pt x="79" y="692"/>
                    </a:lnTo>
                    <a:lnTo>
                      <a:pt x="113" y="613"/>
                    </a:lnTo>
                    <a:lnTo>
                      <a:pt x="159" y="534"/>
                    </a:lnTo>
                    <a:lnTo>
                      <a:pt x="204" y="454"/>
                    </a:lnTo>
                    <a:lnTo>
                      <a:pt x="249" y="375"/>
                    </a:lnTo>
                    <a:lnTo>
                      <a:pt x="317" y="318"/>
                    </a:lnTo>
                    <a:lnTo>
                      <a:pt x="385" y="250"/>
                    </a:lnTo>
                    <a:lnTo>
                      <a:pt x="453" y="205"/>
                    </a:lnTo>
                    <a:lnTo>
                      <a:pt x="533" y="148"/>
                    </a:lnTo>
                    <a:lnTo>
                      <a:pt x="612" y="114"/>
                    </a:lnTo>
                    <a:lnTo>
                      <a:pt x="692" y="80"/>
                    </a:lnTo>
                    <a:lnTo>
                      <a:pt x="782" y="57"/>
                    </a:lnTo>
                    <a:lnTo>
                      <a:pt x="873" y="46"/>
                    </a:lnTo>
                    <a:lnTo>
                      <a:pt x="11268" y="46"/>
                    </a:lnTo>
                    <a:lnTo>
                      <a:pt x="11359" y="57"/>
                    </a:lnTo>
                    <a:lnTo>
                      <a:pt x="11450" y="80"/>
                    </a:lnTo>
                    <a:lnTo>
                      <a:pt x="11540" y="114"/>
                    </a:lnTo>
                    <a:lnTo>
                      <a:pt x="11620" y="148"/>
                    </a:lnTo>
                    <a:lnTo>
                      <a:pt x="11699" y="205"/>
                    </a:lnTo>
                    <a:lnTo>
                      <a:pt x="11767" y="250"/>
                    </a:lnTo>
                    <a:lnTo>
                      <a:pt x="11835" y="318"/>
                    </a:lnTo>
                    <a:lnTo>
                      <a:pt x="11892" y="375"/>
                    </a:lnTo>
                    <a:lnTo>
                      <a:pt x="11948" y="454"/>
                    </a:lnTo>
                    <a:lnTo>
                      <a:pt x="11994" y="534"/>
                    </a:lnTo>
                    <a:lnTo>
                      <a:pt x="12028" y="613"/>
                    </a:lnTo>
                    <a:lnTo>
                      <a:pt x="12062" y="692"/>
                    </a:lnTo>
                    <a:lnTo>
                      <a:pt x="12084" y="783"/>
                    </a:lnTo>
                    <a:lnTo>
                      <a:pt x="12096" y="874"/>
                    </a:lnTo>
                    <a:lnTo>
                      <a:pt x="12107" y="976"/>
                    </a:lnTo>
                    <a:lnTo>
                      <a:pt x="12152" y="976"/>
                    </a:lnTo>
                    <a:lnTo>
                      <a:pt x="12141" y="874"/>
                    </a:lnTo>
                    <a:lnTo>
                      <a:pt x="12130" y="772"/>
                    </a:lnTo>
                    <a:lnTo>
                      <a:pt x="12107" y="681"/>
                    </a:lnTo>
                    <a:lnTo>
                      <a:pt x="12073" y="590"/>
                    </a:lnTo>
                    <a:lnTo>
                      <a:pt x="12028" y="511"/>
                    </a:lnTo>
                    <a:lnTo>
                      <a:pt x="11982" y="432"/>
                    </a:lnTo>
                    <a:lnTo>
                      <a:pt x="11926" y="352"/>
                    </a:lnTo>
                    <a:lnTo>
                      <a:pt x="11869" y="284"/>
                    </a:lnTo>
                    <a:lnTo>
                      <a:pt x="11790" y="216"/>
                    </a:lnTo>
                    <a:lnTo>
                      <a:pt x="11722" y="160"/>
                    </a:lnTo>
                    <a:lnTo>
                      <a:pt x="11642" y="114"/>
                    </a:lnTo>
                    <a:lnTo>
                      <a:pt x="11552" y="69"/>
                    </a:lnTo>
                    <a:lnTo>
                      <a:pt x="11461" y="35"/>
                    </a:lnTo>
                    <a:lnTo>
                      <a:pt x="11370" y="12"/>
                    </a:lnTo>
                    <a:lnTo>
                      <a:pt x="1126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9"/>
              <p:cNvSpPr/>
              <p:nvPr/>
            </p:nvSpPr>
            <p:spPr>
              <a:xfrm>
                <a:off x="7860631" y="364993"/>
                <a:ext cx="58670" cy="58670"/>
              </a:xfrm>
              <a:custGeom>
                <a:avLst/>
                <a:gdLst/>
                <a:ahLst/>
                <a:cxnLst/>
                <a:rect l="l" t="t" r="r" b="b"/>
                <a:pathLst>
                  <a:path w="976" h="976" extrusionOk="0">
                    <a:moveTo>
                      <a:pt x="1" y="1"/>
                    </a:moveTo>
                    <a:lnTo>
                      <a:pt x="1" y="46"/>
                    </a:lnTo>
                    <a:lnTo>
                      <a:pt x="92" y="46"/>
                    </a:lnTo>
                    <a:lnTo>
                      <a:pt x="182" y="57"/>
                    </a:lnTo>
                    <a:lnTo>
                      <a:pt x="273" y="80"/>
                    </a:lnTo>
                    <a:lnTo>
                      <a:pt x="364" y="114"/>
                    </a:lnTo>
                    <a:lnTo>
                      <a:pt x="443" y="148"/>
                    </a:lnTo>
                    <a:lnTo>
                      <a:pt x="522" y="205"/>
                    </a:lnTo>
                    <a:lnTo>
                      <a:pt x="590" y="250"/>
                    </a:lnTo>
                    <a:lnTo>
                      <a:pt x="658" y="318"/>
                    </a:lnTo>
                    <a:lnTo>
                      <a:pt x="715" y="375"/>
                    </a:lnTo>
                    <a:lnTo>
                      <a:pt x="772" y="454"/>
                    </a:lnTo>
                    <a:lnTo>
                      <a:pt x="817" y="534"/>
                    </a:lnTo>
                    <a:lnTo>
                      <a:pt x="851" y="613"/>
                    </a:lnTo>
                    <a:lnTo>
                      <a:pt x="885" y="692"/>
                    </a:lnTo>
                    <a:lnTo>
                      <a:pt x="908" y="783"/>
                    </a:lnTo>
                    <a:lnTo>
                      <a:pt x="919" y="874"/>
                    </a:lnTo>
                    <a:lnTo>
                      <a:pt x="930" y="976"/>
                    </a:lnTo>
                    <a:lnTo>
                      <a:pt x="976" y="976"/>
                    </a:lnTo>
                    <a:lnTo>
                      <a:pt x="964" y="874"/>
                    </a:lnTo>
                    <a:lnTo>
                      <a:pt x="953" y="772"/>
                    </a:lnTo>
                    <a:lnTo>
                      <a:pt x="930" y="681"/>
                    </a:lnTo>
                    <a:lnTo>
                      <a:pt x="896" y="590"/>
                    </a:lnTo>
                    <a:lnTo>
                      <a:pt x="851" y="511"/>
                    </a:lnTo>
                    <a:lnTo>
                      <a:pt x="806" y="432"/>
                    </a:lnTo>
                    <a:lnTo>
                      <a:pt x="749" y="352"/>
                    </a:lnTo>
                    <a:lnTo>
                      <a:pt x="692" y="284"/>
                    </a:lnTo>
                    <a:lnTo>
                      <a:pt x="613" y="216"/>
                    </a:lnTo>
                    <a:lnTo>
                      <a:pt x="545" y="160"/>
                    </a:lnTo>
                    <a:lnTo>
                      <a:pt x="466" y="114"/>
                    </a:lnTo>
                    <a:lnTo>
                      <a:pt x="375" y="69"/>
                    </a:lnTo>
                    <a:lnTo>
                      <a:pt x="284" y="35"/>
                    </a:lnTo>
                    <a:lnTo>
                      <a:pt x="194" y="12"/>
                    </a:lnTo>
                    <a:lnTo>
                      <a:pt x="9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9"/>
              <p:cNvSpPr/>
              <p:nvPr/>
            </p:nvSpPr>
            <p:spPr>
              <a:xfrm>
                <a:off x="8161193" y="423603"/>
                <a:ext cx="115897" cy="115897"/>
              </a:xfrm>
              <a:custGeom>
                <a:avLst/>
                <a:gdLst/>
                <a:ahLst/>
                <a:cxnLst/>
                <a:rect l="l" t="t" r="r" b="b"/>
                <a:pathLst>
                  <a:path w="1928" h="1928" extrusionOk="0">
                    <a:moveTo>
                      <a:pt x="862" y="1"/>
                    </a:moveTo>
                    <a:lnTo>
                      <a:pt x="771" y="12"/>
                    </a:lnTo>
                    <a:lnTo>
                      <a:pt x="680" y="46"/>
                    </a:lnTo>
                    <a:lnTo>
                      <a:pt x="590" y="69"/>
                    </a:lnTo>
                    <a:lnTo>
                      <a:pt x="499" y="114"/>
                    </a:lnTo>
                    <a:lnTo>
                      <a:pt x="420" y="159"/>
                    </a:lnTo>
                    <a:lnTo>
                      <a:pt x="352" y="216"/>
                    </a:lnTo>
                    <a:lnTo>
                      <a:pt x="284" y="284"/>
                    </a:lnTo>
                    <a:lnTo>
                      <a:pt x="216" y="352"/>
                    </a:lnTo>
                    <a:lnTo>
                      <a:pt x="159" y="420"/>
                    </a:lnTo>
                    <a:lnTo>
                      <a:pt x="114" y="500"/>
                    </a:lnTo>
                    <a:lnTo>
                      <a:pt x="68" y="590"/>
                    </a:lnTo>
                    <a:lnTo>
                      <a:pt x="46" y="670"/>
                    </a:lnTo>
                    <a:lnTo>
                      <a:pt x="23" y="772"/>
                    </a:lnTo>
                    <a:lnTo>
                      <a:pt x="0" y="862"/>
                    </a:lnTo>
                    <a:lnTo>
                      <a:pt x="0" y="964"/>
                    </a:lnTo>
                    <a:lnTo>
                      <a:pt x="0" y="1055"/>
                    </a:lnTo>
                    <a:lnTo>
                      <a:pt x="23" y="1157"/>
                    </a:lnTo>
                    <a:lnTo>
                      <a:pt x="46" y="1248"/>
                    </a:lnTo>
                    <a:lnTo>
                      <a:pt x="68" y="1338"/>
                    </a:lnTo>
                    <a:lnTo>
                      <a:pt x="114" y="1418"/>
                    </a:lnTo>
                    <a:lnTo>
                      <a:pt x="159" y="1497"/>
                    </a:lnTo>
                    <a:lnTo>
                      <a:pt x="216" y="1576"/>
                    </a:lnTo>
                    <a:lnTo>
                      <a:pt x="284" y="1644"/>
                    </a:lnTo>
                    <a:lnTo>
                      <a:pt x="352" y="1701"/>
                    </a:lnTo>
                    <a:lnTo>
                      <a:pt x="420" y="1758"/>
                    </a:lnTo>
                    <a:lnTo>
                      <a:pt x="499" y="1803"/>
                    </a:lnTo>
                    <a:lnTo>
                      <a:pt x="590" y="1849"/>
                    </a:lnTo>
                    <a:lnTo>
                      <a:pt x="680" y="1883"/>
                    </a:lnTo>
                    <a:lnTo>
                      <a:pt x="771" y="1905"/>
                    </a:lnTo>
                    <a:lnTo>
                      <a:pt x="862" y="1917"/>
                    </a:lnTo>
                    <a:lnTo>
                      <a:pt x="964" y="1928"/>
                    </a:lnTo>
                    <a:lnTo>
                      <a:pt x="1054" y="1917"/>
                    </a:lnTo>
                    <a:lnTo>
                      <a:pt x="1156" y="1905"/>
                    </a:lnTo>
                    <a:lnTo>
                      <a:pt x="1247" y="1883"/>
                    </a:lnTo>
                    <a:lnTo>
                      <a:pt x="1338" y="1849"/>
                    </a:lnTo>
                    <a:lnTo>
                      <a:pt x="1417" y="1803"/>
                    </a:lnTo>
                    <a:lnTo>
                      <a:pt x="1497" y="1758"/>
                    </a:lnTo>
                    <a:lnTo>
                      <a:pt x="1576" y="1701"/>
                    </a:lnTo>
                    <a:lnTo>
                      <a:pt x="1644" y="1644"/>
                    </a:lnTo>
                    <a:lnTo>
                      <a:pt x="1701" y="1576"/>
                    </a:lnTo>
                    <a:lnTo>
                      <a:pt x="1757" y="1497"/>
                    </a:lnTo>
                    <a:lnTo>
                      <a:pt x="1803" y="1418"/>
                    </a:lnTo>
                    <a:lnTo>
                      <a:pt x="1848" y="1338"/>
                    </a:lnTo>
                    <a:lnTo>
                      <a:pt x="1882" y="1248"/>
                    </a:lnTo>
                    <a:lnTo>
                      <a:pt x="1905" y="1157"/>
                    </a:lnTo>
                    <a:lnTo>
                      <a:pt x="1916" y="1055"/>
                    </a:lnTo>
                    <a:lnTo>
                      <a:pt x="1927" y="964"/>
                    </a:lnTo>
                    <a:lnTo>
                      <a:pt x="1916" y="862"/>
                    </a:lnTo>
                    <a:lnTo>
                      <a:pt x="1905" y="772"/>
                    </a:lnTo>
                    <a:lnTo>
                      <a:pt x="1882" y="670"/>
                    </a:lnTo>
                    <a:lnTo>
                      <a:pt x="1848" y="590"/>
                    </a:lnTo>
                    <a:lnTo>
                      <a:pt x="1803" y="500"/>
                    </a:lnTo>
                    <a:lnTo>
                      <a:pt x="1757" y="420"/>
                    </a:lnTo>
                    <a:lnTo>
                      <a:pt x="1701" y="352"/>
                    </a:lnTo>
                    <a:lnTo>
                      <a:pt x="1644" y="284"/>
                    </a:lnTo>
                    <a:lnTo>
                      <a:pt x="1576" y="216"/>
                    </a:lnTo>
                    <a:lnTo>
                      <a:pt x="1497" y="159"/>
                    </a:lnTo>
                    <a:lnTo>
                      <a:pt x="1417" y="114"/>
                    </a:lnTo>
                    <a:lnTo>
                      <a:pt x="1338" y="69"/>
                    </a:lnTo>
                    <a:lnTo>
                      <a:pt x="1247" y="46"/>
                    </a:lnTo>
                    <a:lnTo>
                      <a:pt x="1156" y="12"/>
                    </a:lnTo>
                    <a:lnTo>
                      <a:pt x="10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9"/>
              <p:cNvSpPr/>
              <p:nvPr/>
            </p:nvSpPr>
            <p:spPr>
              <a:xfrm>
                <a:off x="8197982" y="459731"/>
                <a:ext cx="42319" cy="42980"/>
              </a:xfrm>
              <a:custGeom>
                <a:avLst/>
                <a:gdLst/>
                <a:ahLst/>
                <a:cxnLst/>
                <a:rect l="l" t="t" r="r" b="b"/>
                <a:pathLst>
                  <a:path w="704" h="715" extrusionOk="0">
                    <a:moveTo>
                      <a:pt x="352" y="1"/>
                    </a:moveTo>
                    <a:lnTo>
                      <a:pt x="272" y="12"/>
                    </a:lnTo>
                    <a:lnTo>
                      <a:pt x="216" y="35"/>
                    </a:lnTo>
                    <a:lnTo>
                      <a:pt x="148" y="69"/>
                    </a:lnTo>
                    <a:lnTo>
                      <a:pt x="102" y="114"/>
                    </a:lnTo>
                    <a:lnTo>
                      <a:pt x="57" y="159"/>
                    </a:lnTo>
                    <a:lnTo>
                      <a:pt x="23" y="227"/>
                    </a:lnTo>
                    <a:lnTo>
                      <a:pt x="0" y="284"/>
                    </a:lnTo>
                    <a:lnTo>
                      <a:pt x="0" y="363"/>
                    </a:lnTo>
                    <a:lnTo>
                      <a:pt x="0" y="431"/>
                    </a:lnTo>
                    <a:lnTo>
                      <a:pt x="23" y="499"/>
                    </a:lnTo>
                    <a:lnTo>
                      <a:pt x="57" y="556"/>
                    </a:lnTo>
                    <a:lnTo>
                      <a:pt x="102" y="613"/>
                    </a:lnTo>
                    <a:lnTo>
                      <a:pt x="148" y="658"/>
                    </a:lnTo>
                    <a:lnTo>
                      <a:pt x="216" y="681"/>
                    </a:lnTo>
                    <a:lnTo>
                      <a:pt x="272" y="703"/>
                    </a:lnTo>
                    <a:lnTo>
                      <a:pt x="352" y="715"/>
                    </a:lnTo>
                    <a:lnTo>
                      <a:pt x="420" y="703"/>
                    </a:lnTo>
                    <a:lnTo>
                      <a:pt x="488" y="681"/>
                    </a:lnTo>
                    <a:lnTo>
                      <a:pt x="544" y="658"/>
                    </a:lnTo>
                    <a:lnTo>
                      <a:pt x="601" y="613"/>
                    </a:lnTo>
                    <a:lnTo>
                      <a:pt x="646" y="556"/>
                    </a:lnTo>
                    <a:lnTo>
                      <a:pt x="680" y="499"/>
                    </a:lnTo>
                    <a:lnTo>
                      <a:pt x="692" y="431"/>
                    </a:lnTo>
                    <a:lnTo>
                      <a:pt x="703" y="363"/>
                    </a:lnTo>
                    <a:lnTo>
                      <a:pt x="692" y="284"/>
                    </a:lnTo>
                    <a:lnTo>
                      <a:pt x="680" y="227"/>
                    </a:lnTo>
                    <a:lnTo>
                      <a:pt x="646" y="159"/>
                    </a:lnTo>
                    <a:lnTo>
                      <a:pt x="601" y="114"/>
                    </a:lnTo>
                    <a:lnTo>
                      <a:pt x="544" y="69"/>
                    </a:lnTo>
                    <a:lnTo>
                      <a:pt x="488" y="35"/>
                    </a:lnTo>
                    <a:lnTo>
                      <a:pt x="420" y="12"/>
                    </a:lnTo>
                    <a:lnTo>
                      <a:pt x="3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9"/>
              <p:cNvSpPr/>
              <p:nvPr/>
            </p:nvSpPr>
            <p:spPr>
              <a:xfrm>
                <a:off x="7859970" y="423603"/>
                <a:ext cx="115897" cy="115897"/>
              </a:xfrm>
              <a:custGeom>
                <a:avLst/>
                <a:gdLst/>
                <a:ahLst/>
                <a:cxnLst/>
                <a:rect l="l" t="t" r="r" b="b"/>
                <a:pathLst>
                  <a:path w="1928" h="1928" extrusionOk="0">
                    <a:moveTo>
                      <a:pt x="862" y="1"/>
                    </a:moveTo>
                    <a:lnTo>
                      <a:pt x="771" y="12"/>
                    </a:lnTo>
                    <a:lnTo>
                      <a:pt x="681" y="46"/>
                    </a:lnTo>
                    <a:lnTo>
                      <a:pt x="590" y="69"/>
                    </a:lnTo>
                    <a:lnTo>
                      <a:pt x="499" y="114"/>
                    </a:lnTo>
                    <a:lnTo>
                      <a:pt x="420" y="159"/>
                    </a:lnTo>
                    <a:lnTo>
                      <a:pt x="352" y="216"/>
                    </a:lnTo>
                    <a:lnTo>
                      <a:pt x="284" y="284"/>
                    </a:lnTo>
                    <a:lnTo>
                      <a:pt x="216" y="352"/>
                    </a:lnTo>
                    <a:lnTo>
                      <a:pt x="159" y="420"/>
                    </a:lnTo>
                    <a:lnTo>
                      <a:pt x="114" y="500"/>
                    </a:lnTo>
                    <a:lnTo>
                      <a:pt x="80" y="590"/>
                    </a:lnTo>
                    <a:lnTo>
                      <a:pt x="46" y="670"/>
                    </a:lnTo>
                    <a:lnTo>
                      <a:pt x="23" y="772"/>
                    </a:lnTo>
                    <a:lnTo>
                      <a:pt x="1" y="862"/>
                    </a:lnTo>
                    <a:lnTo>
                      <a:pt x="1" y="964"/>
                    </a:lnTo>
                    <a:lnTo>
                      <a:pt x="1" y="1055"/>
                    </a:lnTo>
                    <a:lnTo>
                      <a:pt x="23" y="1157"/>
                    </a:lnTo>
                    <a:lnTo>
                      <a:pt x="46" y="1248"/>
                    </a:lnTo>
                    <a:lnTo>
                      <a:pt x="80" y="1338"/>
                    </a:lnTo>
                    <a:lnTo>
                      <a:pt x="114" y="1418"/>
                    </a:lnTo>
                    <a:lnTo>
                      <a:pt x="159" y="1497"/>
                    </a:lnTo>
                    <a:lnTo>
                      <a:pt x="216" y="1576"/>
                    </a:lnTo>
                    <a:lnTo>
                      <a:pt x="284" y="1644"/>
                    </a:lnTo>
                    <a:lnTo>
                      <a:pt x="352" y="1701"/>
                    </a:lnTo>
                    <a:lnTo>
                      <a:pt x="420" y="1758"/>
                    </a:lnTo>
                    <a:lnTo>
                      <a:pt x="499" y="1803"/>
                    </a:lnTo>
                    <a:lnTo>
                      <a:pt x="590" y="1849"/>
                    </a:lnTo>
                    <a:lnTo>
                      <a:pt x="681" y="1883"/>
                    </a:lnTo>
                    <a:lnTo>
                      <a:pt x="771" y="1905"/>
                    </a:lnTo>
                    <a:lnTo>
                      <a:pt x="862" y="1917"/>
                    </a:lnTo>
                    <a:lnTo>
                      <a:pt x="964" y="1928"/>
                    </a:lnTo>
                    <a:lnTo>
                      <a:pt x="1066" y="1917"/>
                    </a:lnTo>
                    <a:lnTo>
                      <a:pt x="1157" y="1905"/>
                    </a:lnTo>
                    <a:lnTo>
                      <a:pt x="1248" y="1883"/>
                    </a:lnTo>
                    <a:lnTo>
                      <a:pt x="1338" y="1849"/>
                    </a:lnTo>
                    <a:lnTo>
                      <a:pt x="1418" y="1803"/>
                    </a:lnTo>
                    <a:lnTo>
                      <a:pt x="1497" y="1758"/>
                    </a:lnTo>
                    <a:lnTo>
                      <a:pt x="1576" y="1701"/>
                    </a:lnTo>
                    <a:lnTo>
                      <a:pt x="1644" y="1644"/>
                    </a:lnTo>
                    <a:lnTo>
                      <a:pt x="1701" y="1576"/>
                    </a:lnTo>
                    <a:lnTo>
                      <a:pt x="1758" y="1497"/>
                    </a:lnTo>
                    <a:lnTo>
                      <a:pt x="1814" y="1418"/>
                    </a:lnTo>
                    <a:lnTo>
                      <a:pt x="1848" y="1338"/>
                    </a:lnTo>
                    <a:lnTo>
                      <a:pt x="1882" y="1248"/>
                    </a:lnTo>
                    <a:lnTo>
                      <a:pt x="1905" y="1157"/>
                    </a:lnTo>
                    <a:lnTo>
                      <a:pt x="1916" y="1055"/>
                    </a:lnTo>
                    <a:lnTo>
                      <a:pt x="1928" y="964"/>
                    </a:lnTo>
                    <a:lnTo>
                      <a:pt x="1916" y="862"/>
                    </a:lnTo>
                    <a:lnTo>
                      <a:pt x="1905" y="772"/>
                    </a:lnTo>
                    <a:lnTo>
                      <a:pt x="1882" y="670"/>
                    </a:lnTo>
                    <a:lnTo>
                      <a:pt x="1848" y="590"/>
                    </a:lnTo>
                    <a:lnTo>
                      <a:pt x="1814" y="500"/>
                    </a:lnTo>
                    <a:lnTo>
                      <a:pt x="1758" y="420"/>
                    </a:lnTo>
                    <a:lnTo>
                      <a:pt x="1701" y="352"/>
                    </a:lnTo>
                    <a:lnTo>
                      <a:pt x="1644" y="284"/>
                    </a:lnTo>
                    <a:lnTo>
                      <a:pt x="1576" y="216"/>
                    </a:lnTo>
                    <a:lnTo>
                      <a:pt x="1497" y="159"/>
                    </a:lnTo>
                    <a:lnTo>
                      <a:pt x="1418" y="114"/>
                    </a:lnTo>
                    <a:lnTo>
                      <a:pt x="1338" y="69"/>
                    </a:lnTo>
                    <a:lnTo>
                      <a:pt x="1248" y="46"/>
                    </a:lnTo>
                    <a:lnTo>
                      <a:pt x="1157" y="12"/>
                    </a:lnTo>
                    <a:lnTo>
                      <a:pt x="10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9"/>
              <p:cNvSpPr/>
              <p:nvPr/>
            </p:nvSpPr>
            <p:spPr>
              <a:xfrm>
                <a:off x="7896759" y="459731"/>
                <a:ext cx="42319" cy="42980"/>
              </a:xfrm>
              <a:custGeom>
                <a:avLst/>
                <a:gdLst/>
                <a:ahLst/>
                <a:cxnLst/>
                <a:rect l="l" t="t" r="r" b="b"/>
                <a:pathLst>
                  <a:path w="704" h="715" extrusionOk="0">
                    <a:moveTo>
                      <a:pt x="352" y="1"/>
                    </a:moveTo>
                    <a:lnTo>
                      <a:pt x="284" y="12"/>
                    </a:lnTo>
                    <a:lnTo>
                      <a:pt x="216" y="35"/>
                    </a:lnTo>
                    <a:lnTo>
                      <a:pt x="148" y="69"/>
                    </a:lnTo>
                    <a:lnTo>
                      <a:pt x="103" y="114"/>
                    </a:lnTo>
                    <a:lnTo>
                      <a:pt x="57" y="159"/>
                    </a:lnTo>
                    <a:lnTo>
                      <a:pt x="23" y="227"/>
                    </a:lnTo>
                    <a:lnTo>
                      <a:pt x="1" y="284"/>
                    </a:lnTo>
                    <a:lnTo>
                      <a:pt x="1" y="363"/>
                    </a:lnTo>
                    <a:lnTo>
                      <a:pt x="1" y="431"/>
                    </a:lnTo>
                    <a:lnTo>
                      <a:pt x="23" y="499"/>
                    </a:lnTo>
                    <a:lnTo>
                      <a:pt x="57" y="556"/>
                    </a:lnTo>
                    <a:lnTo>
                      <a:pt x="103" y="613"/>
                    </a:lnTo>
                    <a:lnTo>
                      <a:pt x="148" y="658"/>
                    </a:lnTo>
                    <a:lnTo>
                      <a:pt x="216" y="681"/>
                    </a:lnTo>
                    <a:lnTo>
                      <a:pt x="284" y="703"/>
                    </a:lnTo>
                    <a:lnTo>
                      <a:pt x="352" y="715"/>
                    </a:lnTo>
                    <a:lnTo>
                      <a:pt x="420" y="703"/>
                    </a:lnTo>
                    <a:lnTo>
                      <a:pt x="488" y="681"/>
                    </a:lnTo>
                    <a:lnTo>
                      <a:pt x="545" y="658"/>
                    </a:lnTo>
                    <a:lnTo>
                      <a:pt x="602" y="613"/>
                    </a:lnTo>
                    <a:lnTo>
                      <a:pt x="647" y="556"/>
                    </a:lnTo>
                    <a:lnTo>
                      <a:pt x="681" y="499"/>
                    </a:lnTo>
                    <a:lnTo>
                      <a:pt x="692" y="431"/>
                    </a:lnTo>
                    <a:lnTo>
                      <a:pt x="704" y="363"/>
                    </a:lnTo>
                    <a:lnTo>
                      <a:pt x="692" y="284"/>
                    </a:lnTo>
                    <a:lnTo>
                      <a:pt x="681" y="227"/>
                    </a:lnTo>
                    <a:lnTo>
                      <a:pt x="647" y="159"/>
                    </a:lnTo>
                    <a:lnTo>
                      <a:pt x="602" y="114"/>
                    </a:lnTo>
                    <a:lnTo>
                      <a:pt x="545" y="69"/>
                    </a:lnTo>
                    <a:lnTo>
                      <a:pt x="488" y="35"/>
                    </a:lnTo>
                    <a:lnTo>
                      <a:pt x="420" y="12"/>
                    </a:lnTo>
                    <a:lnTo>
                      <a:pt x="3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29"/>
              <p:cNvSpPr/>
              <p:nvPr/>
            </p:nvSpPr>
            <p:spPr>
              <a:xfrm>
                <a:off x="7433413" y="423603"/>
                <a:ext cx="115897" cy="115897"/>
              </a:xfrm>
              <a:custGeom>
                <a:avLst/>
                <a:gdLst/>
                <a:ahLst/>
                <a:cxnLst/>
                <a:rect l="l" t="t" r="r" b="b"/>
                <a:pathLst>
                  <a:path w="1928" h="1928" extrusionOk="0">
                    <a:moveTo>
                      <a:pt x="862" y="1"/>
                    </a:moveTo>
                    <a:lnTo>
                      <a:pt x="771" y="12"/>
                    </a:lnTo>
                    <a:lnTo>
                      <a:pt x="669" y="46"/>
                    </a:lnTo>
                    <a:lnTo>
                      <a:pt x="590" y="69"/>
                    </a:lnTo>
                    <a:lnTo>
                      <a:pt x="499" y="114"/>
                    </a:lnTo>
                    <a:lnTo>
                      <a:pt x="420" y="159"/>
                    </a:lnTo>
                    <a:lnTo>
                      <a:pt x="352" y="216"/>
                    </a:lnTo>
                    <a:lnTo>
                      <a:pt x="284" y="284"/>
                    </a:lnTo>
                    <a:lnTo>
                      <a:pt x="215" y="352"/>
                    </a:lnTo>
                    <a:lnTo>
                      <a:pt x="159" y="420"/>
                    </a:lnTo>
                    <a:lnTo>
                      <a:pt x="113" y="500"/>
                    </a:lnTo>
                    <a:lnTo>
                      <a:pt x="68" y="590"/>
                    </a:lnTo>
                    <a:lnTo>
                      <a:pt x="45" y="670"/>
                    </a:lnTo>
                    <a:lnTo>
                      <a:pt x="11" y="772"/>
                    </a:lnTo>
                    <a:lnTo>
                      <a:pt x="0" y="862"/>
                    </a:lnTo>
                    <a:lnTo>
                      <a:pt x="0" y="964"/>
                    </a:lnTo>
                    <a:lnTo>
                      <a:pt x="0" y="1055"/>
                    </a:lnTo>
                    <a:lnTo>
                      <a:pt x="11" y="1157"/>
                    </a:lnTo>
                    <a:lnTo>
                      <a:pt x="45" y="1248"/>
                    </a:lnTo>
                    <a:lnTo>
                      <a:pt x="68" y="1338"/>
                    </a:lnTo>
                    <a:lnTo>
                      <a:pt x="113" y="1418"/>
                    </a:lnTo>
                    <a:lnTo>
                      <a:pt x="159" y="1497"/>
                    </a:lnTo>
                    <a:lnTo>
                      <a:pt x="215" y="1576"/>
                    </a:lnTo>
                    <a:lnTo>
                      <a:pt x="284" y="1644"/>
                    </a:lnTo>
                    <a:lnTo>
                      <a:pt x="352" y="1701"/>
                    </a:lnTo>
                    <a:lnTo>
                      <a:pt x="420" y="1758"/>
                    </a:lnTo>
                    <a:lnTo>
                      <a:pt x="499" y="1803"/>
                    </a:lnTo>
                    <a:lnTo>
                      <a:pt x="590" y="1849"/>
                    </a:lnTo>
                    <a:lnTo>
                      <a:pt x="669" y="1883"/>
                    </a:lnTo>
                    <a:lnTo>
                      <a:pt x="771" y="1905"/>
                    </a:lnTo>
                    <a:lnTo>
                      <a:pt x="862" y="1917"/>
                    </a:lnTo>
                    <a:lnTo>
                      <a:pt x="964" y="1928"/>
                    </a:lnTo>
                    <a:lnTo>
                      <a:pt x="1054" y="1917"/>
                    </a:lnTo>
                    <a:lnTo>
                      <a:pt x="1156" y="1905"/>
                    </a:lnTo>
                    <a:lnTo>
                      <a:pt x="1247" y="1883"/>
                    </a:lnTo>
                    <a:lnTo>
                      <a:pt x="1338" y="1849"/>
                    </a:lnTo>
                    <a:lnTo>
                      <a:pt x="1417" y="1803"/>
                    </a:lnTo>
                    <a:lnTo>
                      <a:pt x="1496" y="1758"/>
                    </a:lnTo>
                    <a:lnTo>
                      <a:pt x="1576" y="1701"/>
                    </a:lnTo>
                    <a:lnTo>
                      <a:pt x="1644" y="1644"/>
                    </a:lnTo>
                    <a:lnTo>
                      <a:pt x="1701" y="1576"/>
                    </a:lnTo>
                    <a:lnTo>
                      <a:pt x="1757" y="1497"/>
                    </a:lnTo>
                    <a:lnTo>
                      <a:pt x="1803" y="1418"/>
                    </a:lnTo>
                    <a:lnTo>
                      <a:pt x="1848" y="1338"/>
                    </a:lnTo>
                    <a:lnTo>
                      <a:pt x="1882" y="1248"/>
                    </a:lnTo>
                    <a:lnTo>
                      <a:pt x="1905" y="1157"/>
                    </a:lnTo>
                    <a:lnTo>
                      <a:pt x="1916" y="1055"/>
                    </a:lnTo>
                    <a:lnTo>
                      <a:pt x="1927" y="964"/>
                    </a:lnTo>
                    <a:lnTo>
                      <a:pt x="1916" y="862"/>
                    </a:lnTo>
                    <a:lnTo>
                      <a:pt x="1905" y="772"/>
                    </a:lnTo>
                    <a:lnTo>
                      <a:pt x="1882" y="670"/>
                    </a:lnTo>
                    <a:lnTo>
                      <a:pt x="1848" y="590"/>
                    </a:lnTo>
                    <a:lnTo>
                      <a:pt x="1803" y="500"/>
                    </a:lnTo>
                    <a:lnTo>
                      <a:pt x="1757" y="420"/>
                    </a:lnTo>
                    <a:lnTo>
                      <a:pt x="1701" y="352"/>
                    </a:lnTo>
                    <a:lnTo>
                      <a:pt x="1644" y="284"/>
                    </a:lnTo>
                    <a:lnTo>
                      <a:pt x="1576" y="216"/>
                    </a:lnTo>
                    <a:lnTo>
                      <a:pt x="1496" y="159"/>
                    </a:lnTo>
                    <a:lnTo>
                      <a:pt x="1417" y="114"/>
                    </a:lnTo>
                    <a:lnTo>
                      <a:pt x="1338" y="69"/>
                    </a:lnTo>
                    <a:lnTo>
                      <a:pt x="1247" y="46"/>
                    </a:lnTo>
                    <a:lnTo>
                      <a:pt x="1156" y="12"/>
                    </a:lnTo>
                    <a:lnTo>
                      <a:pt x="10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29"/>
              <p:cNvSpPr/>
              <p:nvPr/>
            </p:nvSpPr>
            <p:spPr>
              <a:xfrm>
                <a:off x="7470202" y="459731"/>
                <a:ext cx="42319" cy="42980"/>
              </a:xfrm>
              <a:custGeom>
                <a:avLst/>
                <a:gdLst/>
                <a:ahLst/>
                <a:cxnLst/>
                <a:rect l="l" t="t" r="r" b="b"/>
                <a:pathLst>
                  <a:path w="704" h="715" extrusionOk="0">
                    <a:moveTo>
                      <a:pt x="352" y="1"/>
                    </a:moveTo>
                    <a:lnTo>
                      <a:pt x="272" y="12"/>
                    </a:lnTo>
                    <a:lnTo>
                      <a:pt x="216" y="35"/>
                    </a:lnTo>
                    <a:lnTo>
                      <a:pt x="148" y="69"/>
                    </a:lnTo>
                    <a:lnTo>
                      <a:pt x="102" y="114"/>
                    </a:lnTo>
                    <a:lnTo>
                      <a:pt x="57" y="159"/>
                    </a:lnTo>
                    <a:lnTo>
                      <a:pt x="23" y="227"/>
                    </a:lnTo>
                    <a:lnTo>
                      <a:pt x="0" y="284"/>
                    </a:lnTo>
                    <a:lnTo>
                      <a:pt x="0" y="363"/>
                    </a:lnTo>
                    <a:lnTo>
                      <a:pt x="0" y="431"/>
                    </a:lnTo>
                    <a:lnTo>
                      <a:pt x="23" y="499"/>
                    </a:lnTo>
                    <a:lnTo>
                      <a:pt x="57" y="556"/>
                    </a:lnTo>
                    <a:lnTo>
                      <a:pt x="102" y="613"/>
                    </a:lnTo>
                    <a:lnTo>
                      <a:pt x="148" y="658"/>
                    </a:lnTo>
                    <a:lnTo>
                      <a:pt x="216" y="681"/>
                    </a:lnTo>
                    <a:lnTo>
                      <a:pt x="272" y="703"/>
                    </a:lnTo>
                    <a:lnTo>
                      <a:pt x="352" y="715"/>
                    </a:lnTo>
                    <a:lnTo>
                      <a:pt x="420" y="703"/>
                    </a:lnTo>
                    <a:lnTo>
                      <a:pt x="488" y="681"/>
                    </a:lnTo>
                    <a:lnTo>
                      <a:pt x="544" y="658"/>
                    </a:lnTo>
                    <a:lnTo>
                      <a:pt x="601" y="613"/>
                    </a:lnTo>
                    <a:lnTo>
                      <a:pt x="646" y="556"/>
                    </a:lnTo>
                    <a:lnTo>
                      <a:pt x="669" y="499"/>
                    </a:lnTo>
                    <a:lnTo>
                      <a:pt x="692" y="431"/>
                    </a:lnTo>
                    <a:lnTo>
                      <a:pt x="703" y="363"/>
                    </a:lnTo>
                    <a:lnTo>
                      <a:pt x="692" y="284"/>
                    </a:lnTo>
                    <a:lnTo>
                      <a:pt x="669" y="227"/>
                    </a:lnTo>
                    <a:lnTo>
                      <a:pt x="646" y="159"/>
                    </a:lnTo>
                    <a:lnTo>
                      <a:pt x="601" y="114"/>
                    </a:lnTo>
                    <a:lnTo>
                      <a:pt x="544" y="69"/>
                    </a:lnTo>
                    <a:lnTo>
                      <a:pt x="488" y="35"/>
                    </a:lnTo>
                    <a:lnTo>
                      <a:pt x="420" y="12"/>
                    </a:lnTo>
                    <a:lnTo>
                      <a:pt x="3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9"/>
              <p:cNvSpPr/>
              <p:nvPr/>
            </p:nvSpPr>
            <p:spPr>
              <a:xfrm>
                <a:off x="7040218" y="409296"/>
                <a:ext cx="190136" cy="113853"/>
              </a:xfrm>
              <a:custGeom>
                <a:avLst/>
                <a:gdLst/>
                <a:ahLst/>
                <a:cxnLst/>
                <a:rect l="l" t="t" r="r" b="b"/>
                <a:pathLst>
                  <a:path w="3163" h="1894" extrusionOk="0">
                    <a:moveTo>
                      <a:pt x="2097" y="1"/>
                    </a:moveTo>
                    <a:lnTo>
                      <a:pt x="159" y="1236"/>
                    </a:lnTo>
                    <a:lnTo>
                      <a:pt x="113" y="1259"/>
                    </a:lnTo>
                    <a:lnTo>
                      <a:pt x="79" y="1282"/>
                    </a:lnTo>
                    <a:lnTo>
                      <a:pt x="57" y="1316"/>
                    </a:lnTo>
                    <a:lnTo>
                      <a:pt x="34" y="1361"/>
                    </a:lnTo>
                    <a:lnTo>
                      <a:pt x="11" y="1395"/>
                    </a:lnTo>
                    <a:lnTo>
                      <a:pt x="0" y="1440"/>
                    </a:lnTo>
                    <a:lnTo>
                      <a:pt x="0" y="1486"/>
                    </a:lnTo>
                    <a:lnTo>
                      <a:pt x="0" y="1531"/>
                    </a:lnTo>
                    <a:lnTo>
                      <a:pt x="23" y="1599"/>
                    </a:lnTo>
                    <a:lnTo>
                      <a:pt x="45" y="1656"/>
                    </a:lnTo>
                    <a:lnTo>
                      <a:pt x="102" y="1724"/>
                    </a:lnTo>
                    <a:lnTo>
                      <a:pt x="170" y="1780"/>
                    </a:lnTo>
                    <a:lnTo>
                      <a:pt x="261" y="1837"/>
                    </a:lnTo>
                    <a:lnTo>
                      <a:pt x="374" y="1871"/>
                    </a:lnTo>
                    <a:lnTo>
                      <a:pt x="533" y="1894"/>
                    </a:lnTo>
                    <a:lnTo>
                      <a:pt x="714" y="1882"/>
                    </a:lnTo>
                    <a:lnTo>
                      <a:pt x="941" y="1860"/>
                    </a:lnTo>
                    <a:lnTo>
                      <a:pt x="1236" y="1814"/>
                    </a:lnTo>
                    <a:lnTo>
                      <a:pt x="1542" y="1758"/>
                    </a:lnTo>
                    <a:lnTo>
                      <a:pt x="1871" y="1690"/>
                    </a:lnTo>
                    <a:lnTo>
                      <a:pt x="2177" y="1622"/>
                    </a:lnTo>
                    <a:lnTo>
                      <a:pt x="2449" y="1554"/>
                    </a:lnTo>
                    <a:lnTo>
                      <a:pt x="2664" y="1486"/>
                    </a:lnTo>
                    <a:lnTo>
                      <a:pt x="2811" y="1429"/>
                    </a:lnTo>
                    <a:lnTo>
                      <a:pt x="2902" y="1372"/>
                    </a:lnTo>
                    <a:lnTo>
                      <a:pt x="2982" y="1316"/>
                    </a:lnTo>
                    <a:lnTo>
                      <a:pt x="3050" y="1248"/>
                    </a:lnTo>
                    <a:lnTo>
                      <a:pt x="3106" y="1180"/>
                    </a:lnTo>
                    <a:lnTo>
                      <a:pt x="3140" y="1112"/>
                    </a:lnTo>
                    <a:lnTo>
                      <a:pt x="3163" y="1032"/>
                    </a:lnTo>
                    <a:lnTo>
                      <a:pt x="3163" y="953"/>
                    </a:lnTo>
                    <a:lnTo>
                      <a:pt x="3140" y="885"/>
                    </a:lnTo>
                    <a:lnTo>
                      <a:pt x="2777" y="69"/>
                    </a:lnTo>
                    <a:lnTo>
                      <a:pt x="20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9"/>
              <p:cNvSpPr/>
              <p:nvPr/>
            </p:nvSpPr>
            <p:spPr>
              <a:xfrm>
                <a:off x="7040218" y="409296"/>
                <a:ext cx="190136" cy="113853"/>
              </a:xfrm>
              <a:custGeom>
                <a:avLst/>
                <a:gdLst/>
                <a:ahLst/>
                <a:cxnLst/>
                <a:rect l="l" t="t" r="r" b="b"/>
                <a:pathLst>
                  <a:path w="3163" h="1894" fill="none" extrusionOk="0">
                    <a:moveTo>
                      <a:pt x="2777" y="69"/>
                    </a:moveTo>
                    <a:lnTo>
                      <a:pt x="3140" y="885"/>
                    </a:lnTo>
                    <a:lnTo>
                      <a:pt x="3140" y="885"/>
                    </a:lnTo>
                    <a:lnTo>
                      <a:pt x="3163" y="953"/>
                    </a:lnTo>
                    <a:lnTo>
                      <a:pt x="3163" y="1032"/>
                    </a:lnTo>
                    <a:lnTo>
                      <a:pt x="3140" y="1112"/>
                    </a:lnTo>
                    <a:lnTo>
                      <a:pt x="3106" y="1180"/>
                    </a:lnTo>
                    <a:lnTo>
                      <a:pt x="3050" y="1248"/>
                    </a:lnTo>
                    <a:lnTo>
                      <a:pt x="2982" y="1316"/>
                    </a:lnTo>
                    <a:lnTo>
                      <a:pt x="2902" y="1372"/>
                    </a:lnTo>
                    <a:lnTo>
                      <a:pt x="2811" y="1429"/>
                    </a:lnTo>
                    <a:lnTo>
                      <a:pt x="2811" y="1429"/>
                    </a:lnTo>
                    <a:lnTo>
                      <a:pt x="2664" y="1486"/>
                    </a:lnTo>
                    <a:lnTo>
                      <a:pt x="2449" y="1554"/>
                    </a:lnTo>
                    <a:lnTo>
                      <a:pt x="2177" y="1622"/>
                    </a:lnTo>
                    <a:lnTo>
                      <a:pt x="1871" y="1690"/>
                    </a:lnTo>
                    <a:lnTo>
                      <a:pt x="1542" y="1758"/>
                    </a:lnTo>
                    <a:lnTo>
                      <a:pt x="1236" y="1814"/>
                    </a:lnTo>
                    <a:lnTo>
                      <a:pt x="941" y="1860"/>
                    </a:lnTo>
                    <a:lnTo>
                      <a:pt x="714" y="1882"/>
                    </a:lnTo>
                    <a:lnTo>
                      <a:pt x="714" y="1882"/>
                    </a:lnTo>
                    <a:lnTo>
                      <a:pt x="533" y="1894"/>
                    </a:lnTo>
                    <a:lnTo>
                      <a:pt x="374" y="1871"/>
                    </a:lnTo>
                    <a:lnTo>
                      <a:pt x="261" y="1837"/>
                    </a:lnTo>
                    <a:lnTo>
                      <a:pt x="170" y="1780"/>
                    </a:lnTo>
                    <a:lnTo>
                      <a:pt x="102" y="1724"/>
                    </a:lnTo>
                    <a:lnTo>
                      <a:pt x="45" y="1656"/>
                    </a:lnTo>
                    <a:lnTo>
                      <a:pt x="23" y="1599"/>
                    </a:lnTo>
                    <a:lnTo>
                      <a:pt x="0" y="1531"/>
                    </a:lnTo>
                    <a:lnTo>
                      <a:pt x="0" y="1531"/>
                    </a:lnTo>
                    <a:lnTo>
                      <a:pt x="0" y="1486"/>
                    </a:lnTo>
                    <a:lnTo>
                      <a:pt x="0" y="1440"/>
                    </a:lnTo>
                    <a:lnTo>
                      <a:pt x="11" y="1395"/>
                    </a:lnTo>
                    <a:lnTo>
                      <a:pt x="34" y="1361"/>
                    </a:lnTo>
                    <a:lnTo>
                      <a:pt x="57" y="1316"/>
                    </a:lnTo>
                    <a:lnTo>
                      <a:pt x="79" y="1282"/>
                    </a:lnTo>
                    <a:lnTo>
                      <a:pt x="113" y="1259"/>
                    </a:lnTo>
                    <a:lnTo>
                      <a:pt x="159" y="1236"/>
                    </a:lnTo>
                    <a:lnTo>
                      <a:pt x="209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9"/>
              <p:cNvSpPr/>
              <p:nvPr/>
            </p:nvSpPr>
            <p:spPr>
              <a:xfrm>
                <a:off x="7048393" y="-393448"/>
                <a:ext cx="215383" cy="826667"/>
              </a:xfrm>
              <a:custGeom>
                <a:avLst/>
                <a:gdLst/>
                <a:ahLst/>
                <a:cxnLst/>
                <a:rect l="l" t="t" r="r" b="b"/>
                <a:pathLst>
                  <a:path w="3583" h="13752" extrusionOk="0">
                    <a:moveTo>
                      <a:pt x="3401" y="1"/>
                    </a:moveTo>
                    <a:lnTo>
                      <a:pt x="0" y="1112"/>
                    </a:lnTo>
                    <a:lnTo>
                      <a:pt x="136" y="1882"/>
                    </a:lnTo>
                    <a:lnTo>
                      <a:pt x="284" y="2744"/>
                    </a:lnTo>
                    <a:lnTo>
                      <a:pt x="420" y="3685"/>
                    </a:lnTo>
                    <a:lnTo>
                      <a:pt x="567" y="4671"/>
                    </a:lnTo>
                    <a:lnTo>
                      <a:pt x="850" y="6734"/>
                    </a:lnTo>
                    <a:lnTo>
                      <a:pt x="1111" y="8763"/>
                    </a:lnTo>
                    <a:lnTo>
                      <a:pt x="1338" y="10623"/>
                    </a:lnTo>
                    <a:lnTo>
                      <a:pt x="1519" y="12142"/>
                    </a:lnTo>
                    <a:lnTo>
                      <a:pt x="1678" y="13536"/>
                    </a:lnTo>
                    <a:lnTo>
                      <a:pt x="1780" y="13627"/>
                    </a:lnTo>
                    <a:lnTo>
                      <a:pt x="1882" y="13683"/>
                    </a:lnTo>
                    <a:lnTo>
                      <a:pt x="1984" y="13729"/>
                    </a:lnTo>
                    <a:lnTo>
                      <a:pt x="2075" y="13751"/>
                    </a:lnTo>
                    <a:lnTo>
                      <a:pt x="2245" y="13751"/>
                    </a:lnTo>
                    <a:lnTo>
                      <a:pt x="2324" y="13729"/>
                    </a:lnTo>
                    <a:lnTo>
                      <a:pt x="2392" y="13706"/>
                    </a:lnTo>
                    <a:lnTo>
                      <a:pt x="2460" y="13672"/>
                    </a:lnTo>
                    <a:lnTo>
                      <a:pt x="2517" y="13638"/>
                    </a:lnTo>
                    <a:lnTo>
                      <a:pt x="2607" y="13559"/>
                    </a:lnTo>
                    <a:lnTo>
                      <a:pt x="2664" y="13502"/>
                    </a:lnTo>
                    <a:lnTo>
                      <a:pt x="2675" y="13479"/>
                    </a:lnTo>
                    <a:lnTo>
                      <a:pt x="2732" y="13083"/>
                    </a:lnTo>
                    <a:lnTo>
                      <a:pt x="2880" y="11983"/>
                    </a:lnTo>
                    <a:lnTo>
                      <a:pt x="2982" y="11223"/>
                    </a:lnTo>
                    <a:lnTo>
                      <a:pt x="3084" y="10362"/>
                    </a:lnTo>
                    <a:lnTo>
                      <a:pt x="3186" y="9398"/>
                    </a:lnTo>
                    <a:lnTo>
                      <a:pt x="3288" y="8367"/>
                    </a:lnTo>
                    <a:lnTo>
                      <a:pt x="3378" y="7290"/>
                    </a:lnTo>
                    <a:lnTo>
                      <a:pt x="3469" y="6167"/>
                    </a:lnTo>
                    <a:lnTo>
                      <a:pt x="3526" y="5045"/>
                    </a:lnTo>
                    <a:lnTo>
                      <a:pt x="3571" y="3934"/>
                    </a:lnTo>
                    <a:lnTo>
                      <a:pt x="3582" y="3390"/>
                    </a:lnTo>
                    <a:lnTo>
                      <a:pt x="3582" y="2857"/>
                    </a:lnTo>
                    <a:lnTo>
                      <a:pt x="3571" y="2336"/>
                    </a:lnTo>
                    <a:lnTo>
                      <a:pt x="3560" y="1826"/>
                    </a:lnTo>
                    <a:lnTo>
                      <a:pt x="3537" y="1338"/>
                    </a:lnTo>
                    <a:lnTo>
                      <a:pt x="3503" y="862"/>
                    </a:lnTo>
                    <a:lnTo>
                      <a:pt x="3458" y="420"/>
                    </a:lnTo>
                    <a:lnTo>
                      <a:pt x="3401"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9"/>
              <p:cNvSpPr/>
              <p:nvPr/>
            </p:nvSpPr>
            <p:spPr>
              <a:xfrm>
                <a:off x="7048393" y="-393448"/>
                <a:ext cx="215383" cy="826667"/>
              </a:xfrm>
              <a:custGeom>
                <a:avLst/>
                <a:gdLst/>
                <a:ahLst/>
                <a:cxnLst/>
                <a:rect l="l" t="t" r="r" b="b"/>
                <a:pathLst>
                  <a:path w="3583" h="13752" fill="none" extrusionOk="0">
                    <a:moveTo>
                      <a:pt x="3401" y="1"/>
                    </a:moveTo>
                    <a:lnTo>
                      <a:pt x="3401" y="1"/>
                    </a:lnTo>
                    <a:lnTo>
                      <a:pt x="3458" y="420"/>
                    </a:lnTo>
                    <a:lnTo>
                      <a:pt x="3503" y="862"/>
                    </a:lnTo>
                    <a:lnTo>
                      <a:pt x="3537" y="1338"/>
                    </a:lnTo>
                    <a:lnTo>
                      <a:pt x="3560" y="1826"/>
                    </a:lnTo>
                    <a:lnTo>
                      <a:pt x="3571" y="2336"/>
                    </a:lnTo>
                    <a:lnTo>
                      <a:pt x="3582" y="2857"/>
                    </a:lnTo>
                    <a:lnTo>
                      <a:pt x="3582" y="3390"/>
                    </a:lnTo>
                    <a:lnTo>
                      <a:pt x="3571" y="3934"/>
                    </a:lnTo>
                    <a:lnTo>
                      <a:pt x="3526" y="5045"/>
                    </a:lnTo>
                    <a:lnTo>
                      <a:pt x="3469" y="6167"/>
                    </a:lnTo>
                    <a:lnTo>
                      <a:pt x="3378" y="7290"/>
                    </a:lnTo>
                    <a:lnTo>
                      <a:pt x="3288" y="8367"/>
                    </a:lnTo>
                    <a:lnTo>
                      <a:pt x="3186" y="9398"/>
                    </a:lnTo>
                    <a:lnTo>
                      <a:pt x="3084" y="10362"/>
                    </a:lnTo>
                    <a:lnTo>
                      <a:pt x="2982" y="11223"/>
                    </a:lnTo>
                    <a:lnTo>
                      <a:pt x="2880" y="11983"/>
                    </a:lnTo>
                    <a:lnTo>
                      <a:pt x="2732" y="13083"/>
                    </a:lnTo>
                    <a:lnTo>
                      <a:pt x="2675" y="13479"/>
                    </a:lnTo>
                    <a:lnTo>
                      <a:pt x="2675" y="13479"/>
                    </a:lnTo>
                    <a:lnTo>
                      <a:pt x="2664" y="13502"/>
                    </a:lnTo>
                    <a:lnTo>
                      <a:pt x="2607" y="13559"/>
                    </a:lnTo>
                    <a:lnTo>
                      <a:pt x="2517" y="13638"/>
                    </a:lnTo>
                    <a:lnTo>
                      <a:pt x="2460" y="13672"/>
                    </a:lnTo>
                    <a:lnTo>
                      <a:pt x="2392" y="13706"/>
                    </a:lnTo>
                    <a:lnTo>
                      <a:pt x="2324" y="13729"/>
                    </a:lnTo>
                    <a:lnTo>
                      <a:pt x="2245" y="13751"/>
                    </a:lnTo>
                    <a:lnTo>
                      <a:pt x="2165" y="13751"/>
                    </a:lnTo>
                    <a:lnTo>
                      <a:pt x="2075" y="13751"/>
                    </a:lnTo>
                    <a:lnTo>
                      <a:pt x="1984" y="13729"/>
                    </a:lnTo>
                    <a:lnTo>
                      <a:pt x="1882" y="13683"/>
                    </a:lnTo>
                    <a:lnTo>
                      <a:pt x="1780" y="13627"/>
                    </a:lnTo>
                    <a:lnTo>
                      <a:pt x="1678" y="13536"/>
                    </a:lnTo>
                    <a:lnTo>
                      <a:pt x="1678" y="13536"/>
                    </a:lnTo>
                    <a:lnTo>
                      <a:pt x="1519" y="12142"/>
                    </a:lnTo>
                    <a:lnTo>
                      <a:pt x="1338" y="10623"/>
                    </a:lnTo>
                    <a:lnTo>
                      <a:pt x="1111" y="8763"/>
                    </a:lnTo>
                    <a:lnTo>
                      <a:pt x="850" y="6734"/>
                    </a:lnTo>
                    <a:lnTo>
                      <a:pt x="567" y="4671"/>
                    </a:lnTo>
                    <a:lnTo>
                      <a:pt x="420" y="3685"/>
                    </a:lnTo>
                    <a:lnTo>
                      <a:pt x="284" y="2744"/>
                    </a:lnTo>
                    <a:lnTo>
                      <a:pt x="136" y="1882"/>
                    </a:lnTo>
                    <a:lnTo>
                      <a:pt x="0" y="11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9"/>
              <p:cNvSpPr/>
              <p:nvPr/>
            </p:nvSpPr>
            <p:spPr>
              <a:xfrm>
                <a:off x="7444955" y="417471"/>
                <a:ext cx="191579" cy="106399"/>
              </a:xfrm>
              <a:custGeom>
                <a:avLst/>
                <a:gdLst/>
                <a:ahLst/>
                <a:cxnLst/>
                <a:rect l="l" t="t" r="r" b="b"/>
                <a:pathLst>
                  <a:path w="3187" h="1770" extrusionOk="0">
                    <a:moveTo>
                      <a:pt x="2824" y="1"/>
                    </a:moveTo>
                    <a:lnTo>
                      <a:pt x="1826" y="148"/>
                    </a:lnTo>
                    <a:lnTo>
                      <a:pt x="160" y="1100"/>
                    </a:lnTo>
                    <a:lnTo>
                      <a:pt x="126" y="1123"/>
                    </a:lnTo>
                    <a:lnTo>
                      <a:pt x="92" y="1146"/>
                    </a:lnTo>
                    <a:lnTo>
                      <a:pt x="57" y="1180"/>
                    </a:lnTo>
                    <a:lnTo>
                      <a:pt x="35" y="1225"/>
                    </a:lnTo>
                    <a:lnTo>
                      <a:pt x="23" y="1259"/>
                    </a:lnTo>
                    <a:lnTo>
                      <a:pt x="12" y="1304"/>
                    </a:lnTo>
                    <a:lnTo>
                      <a:pt x="1" y="1350"/>
                    </a:lnTo>
                    <a:lnTo>
                      <a:pt x="1" y="1395"/>
                    </a:lnTo>
                    <a:lnTo>
                      <a:pt x="23" y="1452"/>
                    </a:lnTo>
                    <a:lnTo>
                      <a:pt x="46" y="1520"/>
                    </a:lnTo>
                    <a:lnTo>
                      <a:pt x="92" y="1588"/>
                    </a:lnTo>
                    <a:lnTo>
                      <a:pt x="160" y="1644"/>
                    </a:lnTo>
                    <a:lnTo>
                      <a:pt x="250" y="1701"/>
                    </a:lnTo>
                    <a:lnTo>
                      <a:pt x="375" y="1746"/>
                    </a:lnTo>
                    <a:lnTo>
                      <a:pt x="522" y="1769"/>
                    </a:lnTo>
                    <a:lnTo>
                      <a:pt x="704" y="1769"/>
                    </a:lnTo>
                    <a:lnTo>
                      <a:pt x="942" y="1746"/>
                    </a:lnTo>
                    <a:lnTo>
                      <a:pt x="1225" y="1712"/>
                    </a:lnTo>
                    <a:lnTo>
                      <a:pt x="1543" y="1656"/>
                    </a:lnTo>
                    <a:lnTo>
                      <a:pt x="1860" y="1599"/>
                    </a:lnTo>
                    <a:lnTo>
                      <a:pt x="2177" y="1542"/>
                    </a:lnTo>
                    <a:lnTo>
                      <a:pt x="2449" y="1474"/>
                    </a:lnTo>
                    <a:lnTo>
                      <a:pt x="2676" y="1418"/>
                    </a:lnTo>
                    <a:lnTo>
                      <a:pt x="2812" y="1361"/>
                    </a:lnTo>
                    <a:lnTo>
                      <a:pt x="2914" y="1316"/>
                    </a:lnTo>
                    <a:lnTo>
                      <a:pt x="2994" y="1259"/>
                    </a:lnTo>
                    <a:lnTo>
                      <a:pt x="3062" y="1191"/>
                    </a:lnTo>
                    <a:lnTo>
                      <a:pt x="3118" y="1123"/>
                    </a:lnTo>
                    <a:lnTo>
                      <a:pt x="3164" y="1055"/>
                    </a:lnTo>
                    <a:lnTo>
                      <a:pt x="3175" y="976"/>
                    </a:lnTo>
                    <a:lnTo>
                      <a:pt x="3186" y="896"/>
                    </a:lnTo>
                    <a:lnTo>
                      <a:pt x="3164" y="828"/>
                    </a:lnTo>
                    <a:lnTo>
                      <a:pt x="28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9"/>
              <p:cNvSpPr/>
              <p:nvPr/>
            </p:nvSpPr>
            <p:spPr>
              <a:xfrm>
                <a:off x="7444955" y="417471"/>
                <a:ext cx="191579" cy="106399"/>
              </a:xfrm>
              <a:custGeom>
                <a:avLst/>
                <a:gdLst/>
                <a:ahLst/>
                <a:cxnLst/>
                <a:rect l="l" t="t" r="r" b="b"/>
                <a:pathLst>
                  <a:path w="3187" h="1770" fill="none" extrusionOk="0">
                    <a:moveTo>
                      <a:pt x="2824" y="1"/>
                    </a:moveTo>
                    <a:lnTo>
                      <a:pt x="3164" y="828"/>
                    </a:lnTo>
                    <a:lnTo>
                      <a:pt x="3164" y="828"/>
                    </a:lnTo>
                    <a:lnTo>
                      <a:pt x="3186" y="896"/>
                    </a:lnTo>
                    <a:lnTo>
                      <a:pt x="3175" y="976"/>
                    </a:lnTo>
                    <a:lnTo>
                      <a:pt x="3164" y="1055"/>
                    </a:lnTo>
                    <a:lnTo>
                      <a:pt x="3118" y="1123"/>
                    </a:lnTo>
                    <a:lnTo>
                      <a:pt x="3062" y="1191"/>
                    </a:lnTo>
                    <a:lnTo>
                      <a:pt x="2994" y="1259"/>
                    </a:lnTo>
                    <a:lnTo>
                      <a:pt x="2914" y="1316"/>
                    </a:lnTo>
                    <a:lnTo>
                      <a:pt x="2812" y="1361"/>
                    </a:lnTo>
                    <a:lnTo>
                      <a:pt x="2812" y="1361"/>
                    </a:lnTo>
                    <a:lnTo>
                      <a:pt x="2676" y="1418"/>
                    </a:lnTo>
                    <a:lnTo>
                      <a:pt x="2449" y="1474"/>
                    </a:lnTo>
                    <a:lnTo>
                      <a:pt x="2177" y="1542"/>
                    </a:lnTo>
                    <a:lnTo>
                      <a:pt x="1860" y="1599"/>
                    </a:lnTo>
                    <a:lnTo>
                      <a:pt x="1543" y="1656"/>
                    </a:lnTo>
                    <a:lnTo>
                      <a:pt x="1225" y="1712"/>
                    </a:lnTo>
                    <a:lnTo>
                      <a:pt x="942" y="1746"/>
                    </a:lnTo>
                    <a:lnTo>
                      <a:pt x="704" y="1769"/>
                    </a:lnTo>
                    <a:lnTo>
                      <a:pt x="704" y="1769"/>
                    </a:lnTo>
                    <a:lnTo>
                      <a:pt x="522" y="1769"/>
                    </a:lnTo>
                    <a:lnTo>
                      <a:pt x="375" y="1746"/>
                    </a:lnTo>
                    <a:lnTo>
                      <a:pt x="250" y="1701"/>
                    </a:lnTo>
                    <a:lnTo>
                      <a:pt x="160" y="1644"/>
                    </a:lnTo>
                    <a:lnTo>
                      <a:pt x="92" y="1588"/>
                    </a:lnTo>
                    <a:lnTo>
                      <a:pt x="46" y="1520"/>
                    </a:lnTo>
                    <a:lnTo>
                      <a:pt x="23" y="1452"/>
                    </a:lnTo>
                    <a:lnTo>
                      <a:pt x="1" y="1395"/>
                    </a:lnTo>
                    <a:lnTo>
                      <a:pt x="1" y="1395"/>
                    </a:lnTo>
                    <a:lnTo>
                      <a:pt x="1" y="1350"/>
                    </a:lnTo>
                    <a:lnTo>
                      <a:pt x="12" y="1304"/>
                    </a:lnTo>
                    <a:lnTo>
                      <a:pt x="23" y="1259"/>
                    </a:lnTo>
                    <a:lnTo>
                      <a:pt x="35" y="1225"/>
                    </a:lnTo>
                    <a:lnTo>
                      <a:pt x="57" y="1180"/>
                    </a:lnTo>
                    <a:lnTo>
                      <a:pt x="92" y="1146"/>
                    </a:lnTo>
                    <a:lnTo>
                      <a:pt x="126" y="1123"/>
                    </a:lnTo>
                    <a:lnTo>
                      <a:pt x="160" y="1100"/>
                    </a:lnTo>
                    <a:lnTo>
                      <a:pt x="1826" y="1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9"/>
              <p:cNvSpPr/>
              <p:nvPr/>
            </p:nvSpPr>
            <p:spPr>
              <a:xfrm>
                <a:off x="7395242" y="-393448"/>
                <a:ext cx="231734" cy="830094"/>
              </a:xfrm>
              <a:custGeom>
                <a:avLst/>
                <a:gdLst/>
                <a:ahLst/>
                <a:cxnLst/>
                <a:rect l="l" t="t" r="r" b="b"/>
                <a:pathLst>
                  <a:path w="3855" h="13809" extrusionOk="0">
                    <a:moveTo>
                      <a:pt x="3299" y="1"/>
                    </a:moveTo>
                    <a:lnTo>
                      <a:pt x="0" y="1372"/>
                    </a:lnTo>
                    <a:lnTo>
                      <a:pt x="193" y="2132"/>
                    </a:lnTo>
                    <a:lnTo>
                      <a:pt x="408" y="2982"/>
                    </a:lnTo>
                    <a:lnTo>
                      <a:pt x="624" y="3912"/>
                    </a:lnTo>
                    <a:lnTo>
                      <a:pt x="839" y="4887"/>
                    </a:lnTo>
                    <a:lnTo>
                      <a:pt x="1281" y="6916"/>
                    </a:lnTo>
                    <a:lnTo>
                      <a:pt x="1712" y="8922"/>
                    </a:lnTo>
                    <a:lnTo>
                      <a:pt x="2086" y="10747"/>
                    </a:lnTo>
                    <a:lnTo>
                      <a:pt x="2381" y="12255"/>
                    </a:lnTo>
                    <a:lnTo>
                      <a:pt x="2653" y="13638"/>
                    </a:lnTo>
                    <a:lnTo>
                      <a:pt x="2766" y="13706"/>
                    </a:lnTo>
                    <a:lnTo>
                      <a:pt x="2880" y="13763"/>
                    </a:lnTo>
                    <a:lnTo>
                      <a:pt x="2982" y="13797"/>
                    </a:lnTo>
                    <a:lnTo>
                      <a:pt x="3072" y="13808"/>
                    </a:lnTo>
                    <a:lnTo>
                      <a:pt x="3163" y="13808"/>
                    </a:lnTo>
                    <a:lnTo>
                      <a:pt x="3242" y="13797"/>
                    </a:lnTo>
                    <a:lnTo>
                      <a:pt x="3322" y="13774"/>
                    </a:lnTo>
                    <a:lnTo>
                      <a:pt x="3390" y="13740"/>
                    </a:lnTo>
                    <a:lnTo>
                      <a:pt x="3446" y="13706"/>
                    </a:lnTo>
                    <a:lnTo>
                      <a:pt x="3503" y="13661"/>
                    </a:lnTo>
                    <a:lnTo>
                      <a:pt x="3583" y="13581"/>
                    </a:lnTo>
                    <a:lnTo>
                      <a:pt x="3628" y="13525"/>
                    </a:lnTo>
                    <a:lnTo>
                      <a:pt x="3651" y="13491"/>
                    </a:lnTo>
                    <a:lnTo>
                      <a:pt x="3673" y="13094"/>
                    </a:lnTo>
                    <a:lnTo>
                      <a:pt x="3741" y="11983"/>
                    </a:lnTo>
                    <a:lnTo>
                      <a:pt x="3775" y="11223"/>
                    </a:lnTo>
                    <a:lnTo>
                      <a:pt x="3809" y="10351"/>
                    </a:lnTo>
                    <a:lnTo>
                      <a:pt x="3832" y="9387"/>
                    </a:lnTo>
                    <a:lnTo>
                      <a:pt x="3855" y="8344"/>
                    </a:lnTo>
                    <a:lnTo>
                      <a:pt x="3855" y="7267"/>
                    </a:lnTo>
                    <a:lnTo>
                      <a:pt x="3855" y="6145"/>
                    </a:lnTo>
                    <a:lnTo>
                      <a:pt x="3821" y="5023"/>
                    </a:lnTo>
                    <a:lnTo>
                      <a:pt x="3775" y="3912"/>
                    </a:lnTo>
                    <a:lnTo>
                      <a:pt x="3741" y="3367"/>
                    </a:lnTo>
                    <a:lnTo>
                      <a:pt x="3707" y="2835"/>
                    </a:lnTo>
                    <a:lnTo>
                      <a:pt x="3651" y="2313"/>
                    </a:lnTo>
                    <a:lnTo>
                      <a:pt x="3605" y="1803"/>
                    </a:lnTo>
                    <a:lnTo>
                      <a:pt x="3537" y="1316"/>
                    </a:lnTo>
                    <a:lnTo>
                      <a:pt x="3469" y="862"/>
                    </a:lnTo>
                    <a:lnTo>
                      <a:pt x="3390" y="420"/>
                    </a:lnTo>
                    <a:lnTo>
                      <a:pt x="3299"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9"/>
              <p:cNvSpPr/>
              <p:nvPr/>
            </p:nvSpPr>
            <p:spPr>
              <a:xfrm>
                <a:off x="7395242" y="-393448"/>
                <a:ext cx="231734" cy="830094"/>
              </a:xfrm>
              <a:custGeom>
                <a:avLst/>
                <a:gdLst/>
                <a:ahLst/>
                <a:cxnLst/>
                <a:rect l="l" t="t" r="r" b="b"/>
                <a:pathLst>
                  <a:path w="3855" h="13809" fill="none" extrusionOk="0">
                    <a:moveTo>
                      <a:pt x="3299" y="1"/>
                    </a:moveTo>
                    <a:lnTo>
                      <a:pt x="3299" y="1"/>
                    </a:lnTo>
                    <a:lnTo>
                      <a:pt x="3390" y="420"/>
                    </a:lnTo>
                    <a:lnTo>
                      <a:pt x="3469" y="862"/>
                    </a:lnTo>
                    <a:lnTo>
                      <a:pt x="3537" y="1316"/>
                    </a:lnTo>
                    <a:lnTo>
                      <a:pt x="3605" y="1803"/>
                    </a:lnTo>
                    <a:lnTo>
                      <a:pt x="3651" y="2313"/>
                    </a:lnTo>
                    <a:lnTo>
                      <a:pt x="3707" y="2835"/>
                    </a:lnTo>
                    <a:lnTo>
                      <a:pt x="3741" y="3367"/>
                    </a:lnTo>
                    <a:lnTo>
                      <a:pt x="3775" y="3912"/>
                    </a:lnTo>
                    <a:lnTo>
                      <a:pt x="3821" y="5023"/>
                    </a:lnTo>
                    <a:lnTo>
                      <a:pt x="3855" y="6145"/>
                    </a:lnTo>
                    <a:lnTo>
                      <a:pt x="3855" y="7267"/>
                    </a:lnTo>
                    <a:lnTo>
                      <a:pt x="3855" y="8344"/>
                    </a:lnTo>
                    <a:lnTo>
                      <a:pt x="3832" y="9387"/>
                    </a:lnTo>
                    <a:lnTo>
                      <a:pt x="3809" y="10351"/>
                    </a:lnTo>
                    <a:lnTo>
                      <a:pt x="3775" y="11223"/>
                    </a:lnTo>
                    <a:lnTo>
                      <a:pt x="3741" y="11983"/>
                    </a:lnTo>
                    <a:lnTo>
                      <a:pt x="3673" y="13094"/>
                    </a:lnTo>
                    <a:lnTo>
                      <a:pt x="3651" y="13491"/>
                    </a:lnTo>
                    <a:lnTo>
                      <a:pt x="3651" y="13491"/>
                    </a:lnTo>
                    <a:lnTo>
                      <a:pt x="3628" y="13525"/>
                    </a:lnTo>
                    <a:lnTo>
                      <a:pt x="3583" y="13581"/>
                    </a:lnTo>
                    <a:lnTo>
                      <a:pt x="3503" y="13661"/>
                    </a:lnTo>
                    <a:lnTo>
                      <a:pt x="3446" y="13706"/>
                    </a:lnTo>
                    <a:lnTo>
                      <a:pt x="3390" y="13740"/>
                    </a:lnTo>
                    <a:lnTo>
                      <a:pt x="3322" y="13774"/>
                    </a:lnTo>
                    <a:lnTo>
                      <a:pt x="3242" y="13797"/>
                    </a:lnTo>
                    <a:lnTo>
                      <a:pt x="3163" y="13808"/>
                    </a:lnTo>
                    <a:lnTo>
                      <a:pt x="3072" y="13808"/>
                    </a:lnTo>
                    <a:lnTo>
                      <a:pt x="2982" y="13797"/>
                    </a:lnTo>
                    <a:lnTo>
                      <a:pt x="2880" y="13763"/>
                    </a:lnTo>
                    <a:lnTo>
                      <a:pt x="2766" y="13706"/>
                    </a:lnTo>
                    <a:lnTo>
                      <a:pt x="2653" y="13638"/>
                    </a:lnTo>
                    <a:lnTo>
                      <a:pt x="2653" y="13638"/>
                    </a:lnTo>
                    <a:lnTo>
                      <a:pt x="2381" y="12255"/>
                    </a:lnTo>
                    <a:lnTo>
                      <a:pt x="2086" y="10747"/>
                    </a:lnTo>
                    <a:lnTo>
                      <a:pt x="1712" y="8922"/>
                    </a:lnTo>
                    <a:lnTo>
                      <a:pt x="1281" y="6916"/>
                    </a:lnTo>
                    <a:lnTo>
                      <a:pt x="839" y="4887"/>
                    </a:lnTo>
                    <a:lnTo>
                      <a:pt x="624" y="3912"/>
                    </a:lnTo>
                    <a:lnTo>
                      <a:pt x="408" y="2982"/>
                    </a:lnTo>
                    <a:lnTo>
                      <a:pt x="193" y="2132"/>
                    </a:lnTo>
                    <a:lnTo>
                      <a:pt x="0" y="13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9"/>
              <p:cNvSpPr/>
              <p:nvPr/>
            </p:nvSpPr>
            <p:spPr>
              <a:xfrm>
                <a:off x="6967963" y="-1667054"/>
                <a:ext cx="152025" cy="227646"/>
              </a:xfrm>
              <a:custGeom>
                <a:avLst/>
                <a:gdLst/>
                <a:ahLst/>
                <a:cxnLst/>
                <a:rect l="l" t="t" r="r" b="b"/>
                <a:pathLst>
                  <a:path w="2529" h="3787" extrusionOk="0">
                    <a:moveTo>
                      <a:pt x="488" y="0"/>
                    </a:moveTo>
                    <a:lnTo>
                      <a:pt x="397" y="12"/>
                    </a:lnTo>
                    <a:lnTo>
                      <a:pt x="307" y="34"/>
                    </a:lnTo>
                    <a:lnTo>
                      <a:pt x="227" y="80"/>
                    </a:lnTo>
                    <a:lnTo>
                      <a:pt x="159" y="136"/>
                    </a:lnTo>
                    <a:lnTo>
                      <a:pt x="114" y="182"/>
                    </a:lnTo>
                    <a:lnTo>
                      <a:pt x="91" y="227"/>
                    </a:lnTo>
                    <a:lnTo>
                      <a:pt x="34" y="329"/>
                    </a:lnTo>
                    <a:lnTo>
                      <a:pt x="12" y="442"/>
                    </a:lnTo>
                    <a:lnTo>
                      <a:pt x="0" y="556"/>
                    </a:lnTo>
                    <a:lnTo>
                      <a:pt x="12" y="680"/>
                    </a:lnTo>
                    <a:lnTo>
                      <a:pt x="34" y="794"/>
                    </a:lnTo>
                    <a:lnTo>
                      <a:pt x="57" y="907"/>
                    </a:lnTo>
                    <a:lnTo>
                      <a:pt x="103" y="1020"/>
                    </a:lnTo>
                    <a:lnTo>
                      <a:pt x="193" y="1247"/>
                    </a:lnTo>
                    <a:lnTo>
                      <a:pt x="318" y="1451"/>
                    </a:lnTo>
                    <a:lnTo>
                      <a:pt x="635" y="2007"/>
                    </a:lnTo>
                    <a:lnTo>
                      <a:pt x="975" y="2540"/>
                    </a:lnTo>
                    <a:lnTo>
                      <a:pt x="1338" y="3061"/>
                    </a:lnTo>
                    <a:lnTo>
                      <a:pt x="1712" y="3571"/>
                    </a:lnTo>
                    <a:lnTo>
                      <a:pt x="1769" y="3650"/>
                    </a:lnTo>
                    <a:lnTo>
                      <a:pt x="1837" y="3718"/>
                    </a:lnTo>
                    <a:lnTo>
                      <a:pt x="1882" y="3741"/>
                    </a:lnTo>
                    <a:lnTo>
                      <a:pt x="1916" y="3764"/>
                    </a:lnTo>
                    <a:lnTo>
                      <a:pt x="1962" y="3775"/>
                    </a:lnTo>
                    <a:lnTo>
                      <a:pt x="2007" y="3786"/>
                    </a:lnTo>
                    <a:lnTo>
                      <a:pt x="2528" y="3684"/>
                    </a:lnTo>
                    <a:lnTo>
                      <a:pt x="2438" y="2528"/>
                    </a:lnTo>
                    <a:lnTo>
                      <a:pt x="2426" y="2324"/>
                    </a:lnTo>
                    <a:lnTo>
                      <a:pt x="2404" y="2131"/>
                    </a:lnTo>
                    <a:lnTo>
                      <a:pt x="2370" y="1939"/>
                    </a:lnTo>
                    <a:lnTo>
                      <a:pt x="2324" y="1746"/>
                    </a:lnTo>
                    <a:lnTo>
                      <a:pt x="2279" y="1621"/>
                    </a:lnTo>
                    <a:lnTo>
                      <a:pt x="2234" y="1497"/>
                    </a:lnTo>
                    <a:lnTo>
                      <a:pt x="2177" y="1383"/>
                    </a:lnTo>
                    <a:lnTo>
                      <a:pt x="2109" y="1270"/>
                    </a:lnTo>
                    <a:lnTo>
                      <a:pt x="1973" y="1054"/>
                    </a:lnTo>
                    <a:lnTo>
                      <a:pt x="1814" y="839"/>
                    </a:lnTo>
                    <a:lnTo>
                      <a:pt x="1610" y="601"/>
                    </a:lnTo>
                    <a:lnTo>
                      <a:pt x="1497" y="488"/>
                    </a:lnTo>
                    <a:lnTo>
                      <a:pt x="1384" y="386"/>
                    </a:lnTo>
                    <a:lnTo>
                      <a:pt x="1270" y="284"/>
                    </a:lnTo>
                    <a:lnTo>
                      <a:pt x="1145" y="204"/>
                    </a:lnTo>
                    <a:lnTo>
                      <a:pt x="1009" y="125"/>
                    </a:lnTo>
                    <a:lnTo>
                      <a:pt x="873" y="57"/>
                    </a:lnTo>
                    <a:lnTo>
                      <a:pt x="783" y="34"/>
                    </a:lnTo>
                    <a:lnTo>
                      <a:pt x="681" y="12"/>
                    </a:lnTo>
                    <a:lnTo>
                      <a:pt x="590" y="0"/>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9"/>
              <p:cNvSpPr/>
              <p:nvPr/>
            </p:nvSpPr>
            <p:spPr>
              <a:xfrm>
                <a:off x="7052481" y="-1474212"/>
                <a:ext cx="313487" cy="459320"/>
              </a:xfrm>
              <a:custGeom>
                <a:avLst/>
                <a:gdLst/>
                <a:ahLst/>
                <a:cxnLst/>
                <a:rect l="l" t="t" r="r" b="b"/>
                <a:pathLst>
                  <a:path w="5215" h="7641" extrusionOk="0">
                    <a:moveTo>
                      <a:pt x="1032" y="0"/>
                    </a:moveTo>
                    <a:lnTo>
                      <a:pt x="0" y="442"/>
                    </a:lnTo>
                    <a:lnTo>
                      <a:pt x="80" y="749"/>
                    </a:lnTo>
                    <a:lnTo>
                      <a:pt x="295" y="1553"/>
                    </a:lnTo>
                    <a:lnTo>
                      <a:pt x="454" y="2098"/>
                    </a:lnTo>
                    <a:lnTo>
                      <a:pt x="635" y="2698"/>
                    </a:lnTo>
                    <a:lnTo>
                      <a:pt x="839" y="3345"/>
                    </a:lnTo>
                    <a:lnTo>
                      <a:pt x="1066" y="4013"/>
                    </a:lnTo>
                    <a:lnTo>
                      <a:pt x="1304" y="4682"/>
                    </a:lnTo>
                    <a:lnTo>
                      <a:pt x="1553" y="5340"/>
                    </a:lnTo>
                    <a:lnTo>
                      <a:pt x="1689" y="5646"/>
                    </a:lnTo>
                    <a:lnTo>
                      <a:pt x="1814" y="5941"/>
                    </a:lnTo>
                    <a:lnTo>
                      <a:pt x="1950" y="6224"/>
                    </a:lnTo>
                    <a:lnTo>
                      <a:pt x="2086" y="6496"/>
                    </a:lnTo>
                    <a:lnTo>
                      <a:pt x="2222" y="6734"/>
                    </a:lnTo>
                    <a:lnTo>
                      <a:pt x="2358" y="6949"/>
                    </a:lnTo>
                    <a:lnTo>
                      <a:pt x="2494" y="7154"/>
                    </a:lnTo>
                    <a:lnTo>
                      <a:pt x="2630" y="7312"/>
                    </a:lnTo>
                    <a:lnTo>
                      <a:pt x="2766" y="7448"/>
                    </a:lnTo>
                    <a:lnTo>
                      <a:pt x="2891" y="7550"/>
                    </a:lnTo>
                    <a:lnTo>
                      <a:pt x="2959" y="7584"/>
                    </a:lnTo>
                    <a:lnTo>
                      <a:pt x="3027" y="7618"/>
                    </a:lnTo>
                    <a:lnTo>
                      <a:pt x="3095" y="7630"/>
                    </a:lnTo>
                    <a:lnTo>
                      <a:pt x="3152" y="7641"/>
                    </a:lnTo>
                    <a:lnTo>
                      <a:pt x="3276" y="7641"/>
                    </a:lnTo>
                    <a:lnTo>
                      <a:pt x="3401" y="7630"/>
                    </a:lnTo>
                    <a:lnTo>
                      <a:pt x="3526" y="7607"/>
                    </a:lnTo>
                    <a:lnTo>
                      <a:pt x="3639" y="7573"/>
                    </a:lnTo>
                    <a:lnTo>
                      <a:pt x="3741" y="7528"/>
                    </a:lnTo>
                    <a:lnTo>
                      <a:pt x="3854" y="7482"/>
                    </a:lnTo>
                    <a:lnTo>
                      <a:pt x="3957" y="7414"/>
                    </a:lnTo>
                    <a:lnTo>
                      <a:pt x="4047" y="7346"/>
                    </a:lnTo>
                    <a:lnTo>
                      <a:pt x="4149" y="7278"/>
                    </a:lnTo>
                    <a:lnTo>
                      <a:pt x="4240" y="7199"/>
                    </a:lnTo>
                    <a:lnTo>
                      <a:pt x="4410" y="7017"/>
                    </a:lnTo>
                    <a:lnTo>
                      <a:pt x="4557" y="6836"/>
                    </a:lnTo>
                    <a:lnTo>
                      <a:pt x="4693" y="6643"/>
                    </a:lnTo>
                    <a:lnTo>
                      <a:pt x="4818" y="6451"/>
                    </a:lnTo>
                    <a:lnTo>
                      <a:pt x="4920" y="6258"/>
                    </a:lnTo>
                    <a:lnTo>
                      <a:pt x="5011" y="6088"/>
                    </a:lnTo>
                    <a:lnTo>
                      <a:pt x="5079" y="5929"/>
                    </a:lnTo>
                    <a:lnTo>
                      <a:pt x="5181" y="5691"/>
                    </a:lnTo>
                    <a:lnTo>
                      <a:pt x="5215" y="5600"/>
                    </a:lnTo>
                    <a:lnTo>
                      <a:pt x="1032" y="0"/>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9"/>
              <p:cNvSpPr/>
              <p:nvPr/>
            </p:nvSpPr>
            <p:spPr>
              <a:xfrm>
                <a:off x="7052481" y="-1474212"/>
                <a:ext cx="313487" cy="459320"/>
              </a:xfrm>
              <a:custGeom>
                <a:avLst/>
                <a:gdLst/>
                <a:ahLst/>
                <a:cxnLst/>
                <a:rect l="l" t="t" r="r" b="b"/>
                <a:pathLst>
                  <a:path w="5215" h="7641" fill="none" extrusionOk="0">
                    <a:moveTo>
                      <a:pt x="1032" y="0"/>
                    </a:moveTo>
                    <a:lnTo>
                      <a:pt x="5215" y="5600"/>
                    </a:lnTo>
                    <a:lnTo>
                      <a:pt x="5215" y="5600"/>
                    </a:lnTo>
                    <a:lnTo>
                      <a:pt x="5181" y="5691"/>
                    </a:lnTo>
                    <a:lnTo>
                      <a:pt x="5079" y="5929"/>
                    </a:lnTo>
                    <a:lnTo>
                      <a:pt x="5011" y="6088"/>
                    </a:lnTo>
                    <a:lnTo>
                      <a:pt x="4920" y="6258"/>
                    </a:lnTo>
                    <a:lnTo>
                      <a:pt x="4818" y="6451"/>
                    </a:lnTo>
                    <a:lnTo>
                      <a:pt x="4693" y="6643"/>
                    </a:lnTo>
                    <a:lnTo>
                      <a:pt x="4557" y="6836"/>
                    </a:lnTo>
                    <a:lnTo>
                      <a:pt x="4410" y="7017"/>
                    </a:lnTo>
                    <a:lnTo>
                      <a:pt x="4240" y="7199"/>
                    </a:lnTo>
                    <a:lnTo>
                      <a:pt x="4149" y="7278"/>
                    </a:lnTo>
                    <a:lnTo>
                      <a:pt x="4047" y="7346"/>
                    </a:lnTo>
                    <a:lnTo>
                      <a:pt x="3957" y="7414"/>
                    </a:lnTo>
                    <a:lnTo>
                      <a:pt x="3854" y="7482"/>
                    </a:lnTo>
                    <a:lnTo>
                      <a:pt x="3741" y="7528"/>
                    </a:lnTo>
                    <a:lnTo>
                      <a:pt x="3639" y="7573"/>
                    </a:lnTo>
                    <a:lnTo>
                      <a:pt x="3526" y="7607"/>
                    </a:lnTo>
                    <a:lnTo>
                      <a:pt x="3401" y="7630"/>
                    </a:lnTo>
                    <a:lnTo>
                      <a:pt x="3276" y="7641"/>
                    </a:lnTo>
                    <a:lnTo>
                      <a:pt x="3152" y="7641"/>
                    </a:lnTo>
                    <a:lnTo>
                      <a:pt x="3152" y="7641"/>
                    </a:lnTo>
                    <a:lnTo>
                      <a:pt x="3095" y="7630"/>
                    </a:lnTo>
                    <a:lnTo>
                      <a:pt x="3027" y="7618"/>
                    </a:lnTo>
                    <a:lnTo>
                      <a:pt x="2959" y="7584"/>
                    </a:lnTo>
                    <a:lnTo>
                      <a:pt x="2891" y="7550"/>
                    </a:lnTo>
                    <a:lnTo>
                      <a:pt x="2766" y="7448"/>
                    </a:lnTo>
                    <a:lnTo>
                      <a:pt x="2630" y="7312"/>
                    </a:lnTo>
                    <a:lnTo>
                      <a:pt x="2494" y="7154"/>
                    </a:lnTo>
                    <a:lnTo>
                      <a:pt x="2358" y="6949"/>
                    </a:lnTo>
                    <a:lnTo>
                      <a:pt x="2222" y="6734"/>
                    </a:lnTo>
                    <a:lnTo>
                      <a:pt x="2086" y="6496"/>
                    </a:lnTo>
                    <a:lnTo>
                      <a:pt x="1950" y="6224"/>
                    </a:lnTo>
                    <a:lnTo>
                      <a:pt x="1814" y="5941"/>
                    </a:lnTo>
                    <a:lnTo>
                      <a:pt x="1689" y="5646"/>
                    </a:lnTo>
                    <a:lnTo>
                      <a:pt x="1553" y="5340"/>
                    </a:lnTo>
                    <a:lnTo>
                      <a:pt x="1304" y="4682"/>
                    </a:lnTo>
                    <a:lnTo>
                      <a:pt x="1066" y="4013"/>
                    </a:lnTo>
                    <a:lnTo>
                      <a:pt x="839" y="3345"/>
                    </a:lnTo>
                    <a:lnTo>
                      <a:pt x="635" y="2698"/>
                    </a:lnTo>
                    <a:lnTo>
                      <a:pt x="454" y="2098"/>
                    </a:lnTo>
                    <a:lnTo>
                      <a:pt x="295" y="1553"/>
                    </a:lnTo>
                    <a:lnTo>
                      <a:pt x="80" y="749"/>
                    </a:lnTo>
                    <a:lnTo>
                      <a:pt x="0" y="4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9"/>
              <p:cNvSpPr/>
              <p:nvPr/>
            </p:nvSpPr>
            <p:spPr>
              <a:xfrm>
                <a:off x="7217369" y="-1483109"/>
                <a:ext cx="385742" cy="473025"/>
              </a:xfrm>
              <a:custGeom>
                <a:avLst/>
                <a:gdLst/>
                <a:ahLst/>
                <a:cxnLst/>
                <a:rect l="l" t="t" r="r" b="b"/>
                <a:pathLst>
                  <a:path w="6417" h="7869" extrusionOk="0">
                    <a:moveTo>
                      <a:pt x="3424" y="1"/>
                    </a:moveTo>
                    <a:lnTo>
                      <a:pt x="3220" y="307"/>
                    </a:lnTo>
                    <a:lnTo>
                      <a:pt x="2699" y="1112"/>
                    </a:lnTo>
                    <a:lnTo>
                      <a:pt x="2358" y="1656"/>
                    </a:lnTo>
                    <a:lnTo>
                      <a:pt x="1984" y="2280"/>
                    </a:lnTo>
                    <a:lnTo>
                      <a:pt x="1610" y="2937"/>
                    </a:lnTo>
                    <a:lnTo>
                      <a:pt x="1225" y="3629"/>
                    </a:lnTo>
                    <a:lnTo>
                      <a:pt x="873" y="4320"/>
                    </a:lnTo>
                    <a:lnTo>
                      <a:pt x="715" y="4671"/>
                    </a:lnTo>
                    <a:lnTo>
                      <a:pt x="556" y="5012"/>
                    </a:lnTo>
                    <a:lnTo>
                      <a:pt x="420" y="5340"/>
                    </a:lnTo>
                    <a:lnTo>
                      <a:pt x="295" y="5669"/>
                    </a:lnTo>
                    <a:lnTo>
                      <a:pt x="193" y="5975"/>
                    </a:lnTo>
                    <a:lnTo>
                      <a:pt x="103" y="6270"/>
                    </a:lnTo>
                    <a:lnTo>
                      <a:pt x="46" y="6553"/>
                    </a:lnTo>
                    <a:lnTo>
                      <a:pt x="12" y="6803"/>
                    </a:lnTo>
                    <a:lnTo>
                      <a:pt x="1" y="7041"/>
                    </a:lnTo>
                    <a:lnTo>
                      <a:pt x="1" y="7154"/>
                    </a:lnTo>
                    <a:lnTo>
                      <a:pt x="12" y="7256"/>
                    </a:lnTo>
                    <a:lnTo>
                      <a:pt x="35" y="7347"/>
                    </a:lnTo>
                    <a:lnTo>
                      <a:pt x="57" y="7438"/>
                    </a:lnTo>
                    <a:lnTo>
                      <a:pt x="103" y="7517"/>
                    </a:lnTo>
                    <a:lnTo>
                      <a:pt x="148" y="7585"/>
                    </a:lnTo>
                    <a:lnTo>
                      <a:pt x="193" y="7653"/>
                    </a:lnTo>
                    <a:lnTo>
                      <a:pt x="261" y="7710"/>
                    </a:lnTo>
                    <a:lnTo>
                      <a:pt x="329" y="7755"/>
                    </a:lnTo>
                    <a:lnTo>
                      <a:pt x="409" y="7789"/>
                    </a:lnTo>
                    <a:lnTo>
                      <a:pt x="499" y="7823"/>
                    </a:lnTo>
                    <a:lnTo>
                      <a:pt x="590" y="7846"/>
                    </a:lnTo>
                    <a:lnTo>
                      <a:pt x="681" y="7857"/>
                    </a:lnTo>
                    <a:lnTo>
                      <a:pt x="783" y="7868"/>
                    </a:lnTo>
                    <a:lnTo>
                      <a:pt x="987" y="7868"/>
                    </a:lnTo>
                    <a:lnTo>
                      <a:pt x="1202" y="7834"/>
                    </a:lnTo>
                    <a:lnTo>
                      <a:pt x="1418" y="7789"/>
                    </a:lnTo>
                    <a:lnTo>
                      <a:pt x="1644" y="7721"/>
                    </a:lnTo>
                    <a:lnTo>
                      <a:pt x="1882" y="7630"/>
                    </a:lnTo>
                    <a:lnTo>
                      <a:pt x="2120" y="7517"/>
                    </a:lnTo>
                    <a:lnTo>
                      <a:pt x="2370" y="7392"/>
                    </a:lnTo>
                    <a:lnTo>
                      <a:pt x="2619" y="7256"/>
                    </a:lnTo>
                    <a:lnTo>
                      <a:pt x="2869" y="7109"/>
                    </a:lnTo>
                    <a:lnTo>
                      <a:pt x="3118" y="6939"/>
                    </a:lnTo>
                    <a:lnTo>
                      <a:pt x="3367" y="6769"/>
                    </a:lnTo>
                    <a:lnTo>
                      <a:pt x="3617" y="6599"/>
                    </a:lnTo>
                    <a:lnTo>
                      <a:pt x="4104" y="6225"/>
                    </a:lnTo>
                    <a:lnTo>
                      <a:pt x="4569" y="5850"/>
                    </a:lnTo>
                    <a:lnTo>
                      <a:pt x="5000" y="5476"/>
                    </a:lnTo>
                    <a:lnTo>
                      <a:pt x="5397" y="5114"/>
                    </a:lnTo>
                    <a:lnTo>
                      <a:pt x="5737" y="4796"/>
                    </a:lnTo>
                    <a:lnTo>
                      <a:pt x="6235" y="4309"/>
                    </a:lnTo>
                    <a:lnTo>
                      <a:pt x="6417" y="4127"/>
                    </a:lnTo>
                    <a:lnTo>
                      <a:pt x="3424"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9"/>
              <p:cNvSpPr/>
              <p:nvPr/>
            </p:nvSpPr>
            <p:spPr>
              <a:xfrm>
                <a:off x="7217369" y="-1483109"/>
                <a:ext cx="385742" cy="473025"/>
              </a:xfrm>
              <a:custGeom>
                <a:avLst/>
                <a:gdLst/>
                <a:ahLst/>
                <a:cxnLst/>
                <a:rect l="l" t="t" r="r" b="b"/>
                <a:pathLst>
                  <a:path w="6417" h="7869" fill="none" extrusionOk="0">
                    <a:moveTo>
                      <a:pt x="6417" y="4127"/>
                    </a:moveTo>
                    <a:lnTo>
                      <a:pt x="6417" y="4127"/>
                    </a:lnTo>
                    <a:lnTo>
                      <a:pt x="6235" y="4309"/>
                    </a:lnTo>
                    <a:lnTo>
                      <a:pt x="5737" y="4796"/>
                    </a:lnTo>
                    <a:lnTo>
                      <a:pt x="5397" y="5114"/>
                    </a:lnTo>
                    <a:lnTo>
                      <a:pt x="5000" y="5476"/>
                    </a:lnTo>
                    <a:lnTo>
                      <a:pt x="4569" y="5850"/>
                    </a:lnTo>
                    <a:lnTo>
                      <a:pt x="4104" y="6225"/>
                    </a:lnTo>
                    <a:lnTo>
                      <a:pt x="3617" y="6599"/>
                    </a:lnTo>
                    <a:lnTo>
                      <a:pt x="3367" y="6769"/>
                    </a:lnTo>
                    <a:lnTo>
                      <a:pt x="3118" y="6939"/>
                    </a:lnTo>
                    <a:lnTo>
                      <a:pt x="2869" y="7109"/>
                    </a:lnTo>
                    <a:lnTo>
                      <a:pt x="2619" y="7256"/>
                    </a:lnTo>
                    <a:lnTo>
                      <a:pt x="2370" y="7392"/>
                    </a:lnTo>
                    <a:lnTo>
                      <a:pt x="2120" y="7517"/>
                    </a:lnTo>
                    <a:lnTo>
                      <a:pt x="1882" y="7630"/>
                    </a:lnTo>
                    <a:lnTo>
                      <a:pt x="1644" y="7721"/>
                    </a:lnTo>
                    <a:lnTo>
                      <a:pt x="1418" y="7789"/>
                    </a:lnTo>
                    <a:lnTo>
                      <a:pt x="1202" y="7834"/>
                    </a:lnTo>
                    <a:lnTo>
                      <a:pt x="987" y="7868"/>
                    </a:lnTo>
                    <a:lnTo>
                      <a:pt x="783" y="7868"/>
                    </a:lnTo>
                    <a:lnTo>
                      <a:pt x="681" y="7857"/>
                    </a:lnTo>
                    <a:lnTo>
                      <a:pt x="590" y="7846"/>
                    </a:lnTo>
                    <a:lnTo>
                      <a:pt x="499" y="7823"/>
                    </a:lnTo>
                    <a:lnTo>
                      <a:pt x="409" y="7789"/>
                    </a:lnTo>
                    <a:lnTo>
                      <a:pt x="409" y="7789"/>
                    </a:lnTo>
                    <a:lnTo>
                      <a:pt x="329" y="7755"/>
                    </a:lnTo>
                    <a:lnTo>
                      <a:pt x="261" y="7710"/>
                    </a:lnTo>
                    <a:lnTo>
                      <a:pt x="193" y="7653"/>
                    </a:lnTo>
                    <a:lnTo>
                      <a:pt x="148" y="7585"/>
                    </a:lnTo>
                    <a:lnTo>
                      <a:pt x="103" y="7517"/>
                    </a:lnTo>
                    <a:lnTo>
                      <a:pt x="57" y="7438"/>
                    </a:lnTo>
                    <a:lnTo>
                      <a:pt x="35" y="7347"/>
                    </a:lnTo>
                    <a:lnTo>
                      <a:pt x="12" y="7256"/>
                    </a:lnTo>
                    <a:lnTo>
                      <a:pt x="1" y="7154"/>
                    </a:lnTo>
                    <a:lnTo>
                      <a:pt x="1" y="7041"/>
                    </a:lnTo>
                    <a:lnTo>
                      <a:pt x="12" y="6803"/>
                    </a:lnTo>
                    <a:lnTo>
                      <a:pt x="46" y="6553"/>
                    </a:lnTo>
                    <a:lnTo>
                      <a:pt x="103" y="6270"/>
                    </a:lnTo>
                    <a:lnTo>
                      <a:pt x="193" y="5975"/>
                    </a:lnTo>
                    <a:lnTo>
                      <a:pt x="295" y="5669"/>
                    </a:lnTo>
                    <a:lnTo>
                      <a:pt x="420" y="5340"/>
                    </a:lnTo>
                    <a:lnTo>
                      <a:pt x="556" y="5012"/>
                    </a:lnTo>
                    <a:lnTo>
                      <a:pt x="715" y="4671"/>
                    </a:lnTo>
                    <a:lnTo>
                      <a:pt x="873" y="4320"/>
                    </a:lnTo>
                    <a:lnTo>
                      <a:pt x="1225" y="3629"/>
                    </a:lnTo>
                    <a:lnTo>
                      <a:pt x="1610" y="2937"/>
                    </a:lnTo>
                    <a:lnTo>
                      <a:pt x="1984" y="2280"/>
                    </a:lnTo>
                    <a:lnTo>
                      <a:pt x="2358" y="1656"/>
                    </a:lnTo>
                    <a:lnTo>
                      <a:pt x="2699" y="1112"/>
                    </a:lnTo>
                    <a:lnTo>
                      <a:pt x="3220" y="307"/>
                    </a:lnTo>
                    <a:lnTo>
                      <a:pt x="34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9"/>
              <p:cNvSpPr/>
              <p:nvPr/>
            </p:nvSpPr>
            <p:spPr>
              <a:xfrm>
                <a:off x="7010883" y="-785262"/>
                <a:ext cx="788496" cy="1063090"/>
              </a:xfrm>
              <a:custGeom>
                <a:avLst/>
                <a:gdLst/>
                <a:ahLst/>
                <a:cxnLst/>
                <a:rect l="l" t="t" r="r" b="b"/>
                <a:pathLst>
                  <a:path w="13117" h="17685" extrusionOk="0">
                    <a:moveTo>
                      <a:pt x="13060" y="0"/>
                    </a:moveTo>
                    <a:lnTo>
                      <a:pt x="8355" y="12"/>
                    </a:lnTo>
                    <a:lnTo>
                      <a:pt x="7562" y="193"/>
                    </a:lnTo>
                    <a:lnTo>
                      <a:pt x="6814" y="374"/>
                    </a:lnTo>
                    <a:lnTo>
                      <a:pt x="6100" y="567"/>
                    </a:lnTo>
                    <a:lnTo>
                      <a:pt x="5419" y="760"/>
                    </a:lnTo>
                    <a:lnTo>
                      <a:pt x="4785" y="975"/>
                    </a:lnTo>
                    <a:lnTo>
                      <a:pt x="4478" y="1089"/>
                    </a:lnTo>
                    <a:lnTo>
                      <a:pt x="4172" y="1202"/>
                    </a:lnTo>
                    <a:lnTo>
                      <a:pt x="3889" y="1327"/>
                    </a:lnTo>
                    <a:lnTo>
                      <a:pt x="3606" y="1451"/>
                    </a:lnTo>
                    <a:lnTo>
                      <a:pt x="3334" y="1587"/>
                    </a:lnTo>
                    <a:lnTo>
                      <a:pt x="3073" y="1723"/>
                    </a:lnTo>
                    <a:lnTo>
                      <a:pt x="2823" y="1859"/>
                    </a:lnTo>
                    <a:lnTo>
                      <a:pt x="2585" y="2007"/>
                    </a:lnTo>
                    <a:lnTo>
                      <a:pt x="2359" y="2165"/>
                    </a:lnTo>
                    <a:lnTo>
                      <a:pt x="2132" y="2336"/>
                    </a:lnTo>
                    <a:lnTo>
                      <a:pt x="1916" y="2506"/>
                    </a:lnTo>
                    <a:lnTo>
                      <a:pt x="1724" y="2676"/>
                    </a:lnTo>
                    <a:lnTo>
                      <a:pt x="1531" y="2868"/>
                    </a:lnTo>
                    <a:lnTo>
                      <a:pt x="1350" y="3061"/>
                    </a:lnTo>
                    <a:lnTo>
                      <a:pt x="1180" y="3265"/>
                    </a:lnTo>
                    <a:lnTo>
                      <a:pt x="1010" y="3469"/>
                    </a:lnTo>
                    <a:lnTo>
                      <a:pt x="862" y="3696"/>
                    </a:lnTo>
                    <a:lnTo>
                      <a:pt x="726" y="3923"/>
                    </a:lnTo>
                    <a:lnTo>
                      <a:pt x="590" y="4161"/>
                    </a:lnTo>
                    <a:lnTo>
                      <a:pt x="477" y="4421"/>
                    </a:lnTo>
                    <a:lnTo>
                      <a:pt x="363" y="4682"/>
                    </a:lnTo>
                    <a:lnTo>
                      <a:pt x="261" y="4954"/>
                    </a:lnTo>
                    <a:lnTo>
                      <a:pt x="193" y="5204"/>
                    </a:lnTo>
                    <a:lnTo>
                      <a:pt x="137" y="5498"/>
                    </a:lnTo>
                    <a:lnTo>
                      <a:pt x="91" y="5838"/>
                    </a:lnTo>
                    <a:lnTo>
                      <a:pt x="46" y="6213"/>
                    </a:lnTo>
                    <a:lnTo>
                      <a:pt x="23" y="6609"/>
                    </a:lnTo>
                    <a:lnTo>
                      <a:pt x="12" y="7040"/>
                    </a:lnTo>
                    <a:lnTo>
                      <a:pt x="1" y="7494"/>
                    </a:lnTo>
                    <a:lnTo>
                      <a:pt x="1" y="7970"/>
                    </a:lnTo>
                    <a:lnTo>
                      <a:pt x="12" y="8468"/>
                    </a:lnTo>
                    <a:lnTo>
                      <a:pt x="23" y="8990"/>
                    </a:lnTo>
                    <a:lnTo>
                      <a:pt x="80" y="10044"/>
                    </a:lnTo>
                    <a:lnTo>
                      <a:pt x="148" y="11132"/>
                    </a:lnTo>
                    <a:lnTo>
                      <a:pt x="239" y="12209"/>
                    </a:lnTo>
                    <a:lnTo>
                      <a:pt x="329" y="13252"/>
                    </a:lnTo>
                    <a:lnTo>
                      <a:pt x="431" y="14250"/>
                    </a:lnTo>
                    <a:lnTo>
                      <a:pt x="624" y="15973"/>
                    </a:lnTo>
                    <a:lnTo>
                      <a:pt x="760" y="17163"/>
                    </a:lnTo>
                    <a:lnTo>
                      <a:pt x="828" y="17605"/>
                    </a:lnTo>
                    <a:lnTo>
                      <a:pt x="1066" y="17628"/>
                    </a:lnTo>
                    <a:lnTo>
                      <a:pt x="1293" y="17651"/>
                    </a:lnTo>
                    <a:lnTo>
                      <a:pt x="1758" y="17685"/>
                    </a:lnTo>
                    <a:lnTo>
                      <a:pt x="2200" y="17685"/>
                    </a:lnTo>
                    <a:lnTo>
                      <a:pt x="2631" y="17673"/>
                    </a:lnTo>
                    <a:lnTo>
                      <a:pt x="3039" y="17639"/>
                    </a:lnTo>
                    <a:lnTo>
                      <a:pt x="3424" y="17583"/>
                    </a:lnTo>
                    <a:lnTo>
                      <a:pt x="3787" y="17526"/>
                    </a:lnTo>
                    <a:lnTo>
                      <a:pt x="4116" y="17458"/>
                    </a:lnTo>
                    <a:lnTo>
                      <a:pt x="4422" y="17390"/>
                    </a:lnTo>
                    <a:lnTo>
                      <a:pt x="4694" y="17322"/>
                    </a:lnTo>
                    <a:lnTo>
                      <a:pt x="5136" y="17186"/>
                    </a:lnTo>
                    <a:lnTo>
                      <a:pt x="5408" y="17084"/>
                    </a:lnTo>
                    <a:lnTo>
                      <a:pt x="5499" y="17050"/>
                    </a:lnTo>
                    <a:lnTo>
                      <a:pt x="5272" y="8140"/>
                    </a:lnTo>
                    <a:lnTo>
                      <a:pt x="5272" y="8060"/>
                    </a:lnTo>
                    <a:lnTo>
                      <a:pt x="5283" y="7992"/>
                    </a:lnTo>
                    <a:lnTo>
                      <a:pt x="5306" y="7924"/>
                    </a:lnTo>
                    <a:lnTo>
                      <a:pt x="5329" y="7856"/>
                    </a:lnTo>
                    <a:lnTo>
                      <a:pt x="5351" y="7788"/>
                    </a:lnTo>
                    <a:lnTo>
                      <a:pt x="5385" y="7720"/>
                    </a:lnTo>
                    <a:lnTo>
                      <a:pt x="5431" y="7664"/>
                    </a:lnTo>
                    <a:lnTo>
                      <a:pt x="5476" y="7618"/>
                    </a:lnTo>
                    <a:lnTo>
                      <a:pt x="5533" y="7562"/>
                    </a:lnTo>
                    <a:lnTo>
                      <a:pt x="5589" y="7516"/>
                    </a:lnTo>
                    <a:lnTo>
                      <a:pt x="5646" y="7482"/>
                    </a:lnTo>
                    <a:lnTo>
                      <a:pt x="5703" y="7448"/>
                    </a:lnTo>
                    <a:lnTo>
                      <a:pt x="5771" y="7425"/>
                    </a:lnTo>
                    <a:lnTo>
                      <a:pt x="5850" y="7403"/>
                    </a:lnTo>
                    <a:lnTo>
                      <a:pt x="5918" y="7391"/>
                    </a:lnTo>
                    <a:lnTo>
                      <a:pt x="5998" y="7391"/>
                    </a:lnTo>
                    <a:lnTo>
                      <a:pt x="6530" y="7369"/>
                    </a:lnTo>
                    <a:lnTo>
                      <a:pt x="7165" y="7335"/>
                    </a:lnTo>
                    <a:lnTo>
                      <a:pt x="7879" y="7278"/>
                    </a:lnTo>
                    <a:lnTo>
                      <a:pt x="8253" y="7244"/>
                    </a:lnTo>
                    <a:lnTo>
                      <a:pt x="8639" y="7187"/>
                    </a:lnTo>
                    <a:lnTo>
                      <a:pt x="9024" y="7131"/>
                    </a:lnTo>
                    <a:lnTo>
                      <a:pt x="9410" y="7063"/>
                    </a:lnTo>
                    <a:lnTo>
                      <a:pt x="9784" y="6983"/>
                    </a:lnTo>
                    <a:lnTo>
                      <a:pt x="10169" y="6893"/>
                    </a:lnTo>
                    <a:lnTo>
                      <a:pt x="10532" y="6779"/>
                    </a:lnTo>
                    <a:lnTo>
                      <a:pt x="10883" y="6666"/>
                    </a:lnTo>
                    <a:lnTo>
                      <a:pt x="11223" y="6530"/>
                    </a:lnTo>
                    <a:lnTo>
                      <a:pt x="11541" y="6383"/>
                    </a:lnTo>
                    <a:lnTo>
                      <a:pt x="11632" y="6326"/>
                    </a:lnTo>
                    <a:lnTo>
                      <a:pt x="11722" y="6269"/>
                    </a:lnTo>
                    <a:lnTo>
                      <a:pt x="11881" y="6144"/>
                    </a:lnTo>
                    <a:lnTo>
                      <a:pt x="12040" y="5986"/>
                    </a:lnTo>
                    <a:lnTo>
                      <a:pt x="12176" y="5816"/>
                    </a:lnTo>
                    <a:lnTo>
                      <a:pt x="12312" y="5623"/>
                    </a:lnTo>
                    <a:lnTo>
                      <a:pt x="12425" y="5408"/>
                    </a:lnTo>
                    <a:lnTo>
                      <a:pt x="12527" y="5181"/>
                    </a:lnTo>
                    <a:lnTo>
                      <a:pt x="12618" y="4954"/>
                    </a:lnTo>
                    <a:lnTo>
                      <a:pt x="12709" y="4705"/>
                    </a:lnTo>
                    <a:lnTo>
                      <a:pt x="12777" y="4444"/>
                    </a:lnTo>
                    <a:lnTo>
                      <a:pt x="12845" y="4183"/>
                    </a:lnTo>
                    <a:lnTo>
                      <a:pt x="12901" y="3911"/>
                    </a:lnTo>
                    <a:lnTo>
                      <a:pt x="12947" y="3628"/>
                    </a:lnTo>
                    <a:lnTo>
                      <a:pt x="12992" y="3356"/>
                    </a:lnTo>
                    <a:lnTo>
                      <a:pt x="13049" y="2800"/>
                    </a:lnTo>
                    <a:lnTo>
                      <a:pt x="13094" y="2256"/>
                    </a:lnTo>
                    <a:lnTo>
                      <a:pt x="13105" y="1746"/>
                    </a:lnTo>
                    <a:lnTo>
                      <a:pt x="13117" y="1270"/>
                    </a:lnTo>
                    <a:lnTo>
                      <a:pt x="13105" y="850"/>
                    </a:lnTo>
                    <a:lnTo>
                      <a:pt x="13083" y="227"/>
                    </a:lnTo>
                    <a:lnTo>
                      <a:pt x="13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9"/>
              <p:cNvSpPr/>
              <p:nvPr/>
            </p:nvSpPr>
            <p:spPr>
              <a:xfrm>
                <a:off x="7010883" y="-785262"/>
                <a:ext cx="788496" cy="1063090"/>
              </a:xfrm>
              <a:custGeom>
                <a:avLst/>
                <a:gdLst/>
                <a:ahLst/>
                <a:cxnLst/>
                <a:rect l="l" t="t" r="r" b="b"/>
                <a:pathLst>
                  <a:path w="13117" h="17685" fill="none" extrusionOk="0">
                    <a:moveTo>
                      <a:pt x="13060" y="0"/>
                    </a:moveTo>
                    <a:lnTo>
                      <a:pt x="13060" y="0"/>
                    </a:lnTo>
                    <a:lnTo>
                      <a:pt x="13083" y="227"/>
                    </a:lnTo>
                    <a:lnTo>
                      <a:pt x="13105" y="850"/>
                    </a:lnTo>
                    <a:lnTo>
                      <a:pt x="13117" y="1270"/>
                    </a:lnTo>
                    <a:lnTo>
                      <a:pt x="13105" y="1746"/>
                    </a:lnTo>
                    <a:lnTo>
                      <a:pt x="13094" y="2256"/>
                    </a:lnTo>
                    <a:lnTo>
                      <a:pt x="13049" y="2800"/>
                    </a:lnTo>
                    <a:lnTo>
                      <a:pt x="12992" y="3356"/>
                    </a:lnTo>
                    <a:lnTo>
                      <a:pt x="12947" y="3628"/>
                    </a:lnTo>
                    <a:lnTo>
                      <a:pt x="12901" y="3911"/>
                    </a:lnTo>
                    <a:lnTo>
                      <a:pt x="12845" y="4183"/>
                    </a:lnTo>
                    <a:lnTo>
                      <a:pt x="12777" y="4444"/>
                    </a:lnTo>
                    <a:lnTo>
                      <a:pt x="12709" y="4705"/>
                    </a:lnTo>
                    <a:lnTo>
                      <a:pt x="12618" y="4954"/>
                    </a:lnTo>
                    <a:lnTo>
                      <a:pt x="12527" y="5181"/>
                    </a:lnTo>
                    <a:lnTo>
                      <a:pt x="12425" y="5408"/>
                    </a:lnTo>
                    <a:lnTo>
                      <a:pt x="12312" y="5623"/>
                    </a:lnTo>
                    <a:lnTo>
                      <a:pt x="12176" y="5816"/>
                    </a:lnTo>
                    <a:lnTo>
                      <a:pt x="12040" y="5986"/>
                    </a:lnTo>
                    <a:lnTo>
                      <a:pt x="11881" y="6144"/>
                    </a:lnTo>
                    <a:lnTo>
                      <a:pt x="11722" y="6269"/>
                    </a:lnTo>
                    <a:lnTo>
                      <a:pt x="11632" y="6326"/>
                    </a:lnTo>
                    <a:lnTo>
                      <a:pt x="11541" y="6383"/>
                    </a:lnTo>
                    <a:lnTo>
                      <a:pt x="11541" y="6383"/>
                    </a:lnTo>
                    <a:lnTo>
                      <a:pt x="11223" y="6530"/>
                    </a:lnTo>
                    <a:lnTo>
                      <a:pt x="10883" y="6666"/>
                    </a:lnTo>
                    <a:lnTo>
                      <a:pt x="10532" y="6779"/>
                    </a:lnTo>
                    <a:lnTo>
                      <a:pt x="10169" y="6893"/>
                    </a:lnTo>
                    <a:lnTo>
                      <a:pt x="9784" y="6983"/>
                    </a:lnTo>
                    <a:lnTo>
                      <a:pt x="9410" y="7063"/>
                    </a:lnTo>
                    <a:lnTo>
                      <a:pt x="9024" y="7131"/>
                    </a:lnTo>
                    <a:lnTo>
                      <a:pt x="8639" y="7187"/>
                    </a:lnTo>
                    <a:lnTo>
                      <a:pt x="8253" y="7244"/>
                    </a:lnTo>
                    <a:lnTo>
                      <a:pt x="7879" y="7278"/>
                    </a:lnTo>
                    <a:lnTo>
                      <a:pt x="7165" y="7335"/>
                    </a:lnTo>
                    <a:lnTo>
                      <a:pt x="6530" y="7369"/>
                    </a:lnTo>
                    <a:lnTo>
                      <a:pt x="5998" y="7391"/>
                    </a:lnTo>
                    <a:lnTo>
                      <a:pt x="5998" y="7391"/>
                    </a:lnTo>
                    <a:lnTo>
                      <a:pt x="5918" y="7391"/>
                    </a:lnTo>
                    <a:lnTo>
                      <a:pt x="5850" y="7403"/>
                    </a:lnTo>
                    <a:lnTo>
                      <a:pt x="5771" y="7425"/>
                    </a:lnTo>
                    <a:lnTo>
                      <a:pt x="5703" y="7448"/>
                    </a:lnTo>
                    <a:lnTo>
                      <a:pt x="5646" y="7482"/>
                    </a:lnTo>
                    <a:lnTo>
                      <a:pt x="5589" y="7516"/>
                    </a:lnTo>
                    <a:lnTo>
                      <a:pt x="5533" y="7562"/>
                    </a:lnTo>
                    <a:lnTo>
                      <a:pt x="5476" y="7618"/>
                    </a:lnTo>
                    <a:lnTo>
                      <a:pt x="5431" y="7664"/>
                    </a:lnTo>
                    <a:lnTo>
                      <a:pt x="5385" y="7720"/>
                    </a:lnTo>
                    <a:lnTo>
                      <a:pt x="5351" y="7788"/>
                    </a:lnTo>
                    <a:lnTo>
                      <a:pt x="5329" y="7856"/>
                    </a:lnTo>
                    <a:lnTo>
                      <a:pt x="5306" y="7924"/>
                    </a:lnTo>
                    <a:lnTo>
                      <a:pt x="5283" y="7992"/>
                    </a:lnTo>
                    <a:lnTo>
                      <a:pt x="5272" y="8060"/>
                    </a:lnTo>
                    <a:lnTo>
                      <a:pt x="5272" y="8140"/>
                    </a:lnTo>
                    <a:lnTo>
                      <a:pt x="5499" y="17050"/>
                    </a:lnTo>
                    <a:lnTo>
                      <a:pt x="5499" y="17050"/>
                    </a:lnTo>
                    <a:lnTo>
                      <a:pt x="5408" y="17084"/>
                    </a:lnTo>
                    <a:lnTo>
                      <a:pt x="5136" y="17186"/>
                    </a:lnTo>
                    <a:lnTo>
                      <a:pt x="4694" y="17322"/>
                    </a:lnTo>
                    <a:lnTo>
                      <a:pt x="4422" y="17390"/>
                    </a:lnTo>
                    <a:lnTo>
                      <a:pt x="4116" y="17458"/>
                    </a:lnTo>
                    <a:lnTo>
                      <a:pt x="3787" y="17526"/>
                    </a:lnTo>
                    <a:lnTo>
                      <a:pt x="3424" y="17583"/>
                    </a:lnTo>
                    <a:lnTo>
                      <a:pt x="3039" y="17639"/>
                    </a:lnTo>
                    <a:lnTo>
                      <a:pt x="2631" y="17673"/>
                    </a:lnTo>
                    <a:lnTo>
                      <a:pt x="2200" y="17685"/>
                    </a:lnTo>
                    <a:lnTo>
                      <a:pt x="1758" y="17685"/>
                    </a:lnTo>
                    <a:lnTo>
                      <a:pt x="1293" y="17651"/>
                    </a:lnTo>
                    <a:lnTo>
                      <a:pt x="1066" y="17628"/>
                    </a:lnTo>
                    <a:lnTo>
                      <a:pt x="828" y="17605"/>
                    </a:lnTo>
                    <a:lnTo>
                      <a:pt x="828" y="17605"/>
                    </a:lnTo>
                    <a:lnTo>
                      <a:pt x="760" y="17163"/>
                    </a:lnTo>
                    <a:lnTo>
                      <a:pt x="624" y="15973"/>
                    </a:lnTo>
                    <a:lnTo>
                      <a:pt x="431" y="14250"/>
                    </a:lnTo>
                    <a:lnTo>
                      <a:pt x="329" y="13252"/>
                    </a:lnTo>
                    <a:lnTo>
                      <a:pt x="239" y="12209"/>
                    </a:lnTo>
                    <a:lnTo>
                      <a:pt x="148" y="11132"/>
                    </a:lnTo>
                    <a:lnTo>
                      <a:pt x="80" y="10044"/>
                    </a:lnTo>
                    <a:lnTo>
                      <a:pt x="23" y="8990"/>
                    </a:lnTo>
                    <a:lnTo>
                      <a:pt x="12" y="8468"/>
                    </a:lnTo>
                    <a:lnTo>
                      <a:pt x="1" y="7970"/>
                    </a:lnTo>
                    <a:lnTo>
                      <a:pt x="1" y="7494"/>
                    </a:lnTo>
                    <a:lnTo>
                      <a:pt x="12" y="7040"/>
                    </a:lnTo>
                    <a:lnTo>
                      <a:pt x="23" y="6609"/>
                    </a:lnTo>
                    <a:lnTo>
                      <a:pt x="46" y="6213"/>
                    </a:lnTo>
                    <a:lnTo>
                      <a:pt x="91" y="5838"/>
                    </a:lnTo>
                    <a:lnTo>
                      <a:pt x="137" y="5498"/>
                    </a:lnTo>
                    <a:lnTo>
                      <a:pt x="193" y="5204"/>
                    </a:lnTo>
                    <a:lnTo>
                      <a:pt x="261" y="4954"/>
                    </a:lnTo>
                    <a:lnTo>
                      <a:pt x="261" y="4954"/>
                    </a:lnTo>
                    <a:lnTo>
                      <a:pt x="363" y="4682"/>
                    </a:lnTo>
                    <a:lnTo>
                      <a:pt x="477" y="4421"/>
                    </a:lnTo>
                    <a:lnTo>
                      <a:pt x="590" y="4161"/>
                    </a:lnTo>
                    <a:lnTo>
                      <a:pt x="726" y="3923"/>
                    </a:lnTo>
                    <a:lnTo>
                      <a:pt x="862" y="3696"/>
                    </a:lnTo>
                    <a:lnTo>
                      <a:pt x="1010" y="3469"/>
                    </a:lnTo>
                    <a:lnTo>
                      <a:pt x="1180" y="3265"/>
                    </a:lnTo>
                    <a:lnTo>
                      <a:pt x="1350" y="3061"/>
                    </a:lnTo>
                    <a:lnTo>
                      <a:pt x="1531" y="2868"/>
                    </a:lnTo>
                    <a:lnTo>
                      <a:pt x="1724" y="2676"/>
                    </a:lnTo>
                    <a:lnTo>
                      <a:pt x="1916" y="2506"/>
                    </a:lnTo>
                    <a:lnTo>
                      <a:pt x="2132" y="2336"/>
                    </a:lnTo>
                    <a:lnTo>
                      <a:pt x="2359" y="2165"/>
                    </a:lnTo>
                    <a:lnTo>
                      <a:pt x="2585" y="2007"/>
                    </a:lnTo>
                    <a:lnTo>
                      <a:pt x="2823" y="1859"/>
                    </a:lnTo>
                    <a:lnTo>
                      <a:pt x="3073" y="1723"/>
                    </a:lnTo>
                    <a:lnTo>
                      <a:pt x="3334" y="1587"/>
                    </a:lnTo>
                    <a:lnTo>
                      <a:pt x="3606" y="1451"/>
                    </a:lnTo>
                    <a:lnTo>
                      <a:pt x="3889" y="1327"/>
                    </a:lnTo>
                    <a:lnTo>
                      <a:pt x="4172" y="1202"/>
                    </a:lnTo>
                    <a:lnTo>
                      <a:pt x="4478" y="1089"/>
                    </a:lnTo>
                    <a:lnTo>
                      <a:pt x="4785" y="975"/>
                    </a:lnTo>
                    <a:lnTo>
                      <a:pt x="5419" y="760"/>
                    </a:lnTo>
                    <a:lnTo>
                      <a:pt x="6100" y="567"/>
                    </a:lnTo>
                    <a:lnTo>
                      <a:pt x="6814" y="374"/>
                    </a:lnTo>
                    <a:lnTo>
                      <a:pt x="7562" y="193"/>
                    </a:lnTo>
                    <a:lnTo>
                      <a:pt x="8355"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9"/>
              <p:cNvSpPr/>
              <p:nvPr/>
            </p:nvSpPr>
            <p:spPr>
              <a:xfrm>
                <a:off x="7282771" y="-433663"/>
                <a:ext cx="465511" cy="689009"/>
              </a:xfrm>
              <a:custGeom>
                <a:avLst/>
                <a:gdLst/>
                <a:ahLst/>
                <a:cxnLst/>
                <a:rect l="l" t="t" r="r" b="b"/>
                <a:pathLst>
                  <a:path w="7744" h="11462" extrusionOk="0">
                    <a:moveTo>
                      <a:pt x="7743" y="1"/>
                    </a:moveTo>
                    <a:lnTo>
                      <a:pt x="6689" y="91"/>
                    </a:lnTo>
                    <a:lnTo>
                      <a:pt x="5590" y="193"/>
                    </a:lnTo>
                    <a:lnTo>
                      <a:pt x="4320" y="341"/>
                    </a:lnTo>
                    <a:lnTo>
                      <a:pt x="3662" y="432"/>
                    </a:lnTo>
                    <a:lnTo>
                      <a:pt x="3005" y="522"/>
                    </a:lnTo>
                    <a:lnTo>
                      <a:pt x="2393" y="613"/>
                    </a:lnTo>
                    <a:lnTo>
                      <a:pt x="1815" y="715"/>
                    </a:lnTo>
                    <a:lnTo>
                      <a:pt x="1304" y="828"/>
                    </a:lnTo>
                    <a:lnTo>
                      <a:pt x="1089" y="874"/>
                    </a:lnTo>
                    <a:lnTo>
                      <a:pt x="885" y="930"/>
                    </a:lnTo>
                    <a:lnTo>
                      <a:pt x="715" y="998"/>
                    </a:lnTo>
                    <a:lnTo>
                      <a:pt x="568" y="1055"/>
                    </a:lnTo>
                    <a:lnTo>
                      <a:pt x="443" y="1112"/>
                    </a:lnTo>
                    <a:lnTo>
                      <a:pt x="364" y="1168"/>
                    </a:lnTo>
                    <a:lnTo>
                      <a:pt x="307" y="1236"/>
                    </a:lnTo>
                    <a:lnTo>
                      <a:pt x="262" y="1338"/>
                    </a:lnTo>
                    <a:lnTo>
                      <a:pt x="228" y="1463"/>
                    </a:lnTo>
                    <a:lnTo>
                      <a:pt x="182" y="1611"/>
                    </a:lnTo>
                    <a:lnTo>
                      <a:pt x="137" y="1894"/>
                    </a:lnTo>
                    <a:lnTo>
                      <a:pt x="103" y="2234"/>
                    </a:lnTo>
                    <a:lnTo>
                      <a:pt x="69" y="2608"/>
                    </a:lnTo>
                    <a:lnTo>
                      <a:pt x="35" y="3028"/>
                    </a:lnTo>
                    <a:lnTo>
                      <a:pt x="23" y="3492"/>
                    </a:lnTo>
                    <a:lnTo>
                      <a:pt x="12" y="3980"/>
                    </a:lnTo>
                    <a:lnTo>
                      <a:pt x="1" y="5034"/>
                    </a:lnTo>
                    <a:lnTo>
                      <a:pt x="1" y="6145"/>
                    </a:lnTo>
                    <a:lnTo>
                      <a:pt x="23" y="7267"/>
                    </a:lnTo>
                    <a:lnTo>
                      <a:pt x="57" y="8344"/>
                    </a:lnTo>
                    <a:lnTo>
                      <a:pt x="91" y="9342"/>
                    </a:lnTo>
                    <a:lnTo>
                      <a:pt x="160" y="10872"/>
                    </a:lnTo>
                    <a:lnTo>
                      <a:pt x="194" y="11462"/>
                    </a:lnTo>
                    <a:lnTo>
                      <a:pt x="216" y="11462"/>
                    </a:lnTo>
                    <a:lnTo>
                      <a:pt x="205" y="11303"/>
                    </a:lnTo>
                    <a:lnTo>
                      <a:pt x="160" y="10385"/>
                    </a:lnTo>
                    <a:lnTo>
                      <a:pt x="103" y="8854"/>
                    </a:lnTo>
                    <a:lnTo>
                      <a:pt x="69" y="7947"/>
                    </a:lnTo>
                    <a:lnTo>
                      <a:pt x="46" y="6984"/>
                    </a:lnTo>
                    <a:lnTo>
                      <a:pt x="23" y="6009"/>
                    </a:lnTo>
                    <a:lnTo>
                      <a:pt x="23" y="5034"/>
                    </a:lnTo>
                    <a:lnTo>
                      <a:pt x="23" y="4320"/>
                    </a:lnTo>
                    <a:lnTo>
                      <a:pt x="35" y="3651"/>
                    </a:lnTo>
                    <a:lnTo>
                      <a:pt x="57" y="3039"/>
                    </a:lnTo>
                    <a:lnTo>
                      <a:pt x="103" y="2483"/>
                    </a:lnTo>
                    <a:lnTo>
                      <a:pt x="148" y="2007"/>
                    </a:lnTo>
                    <a:lnTo>
                      <a:pt x="171" y="1803"/>
                    </a:lnTo>
                    <a:lnTo>
                      <a:pt x="205" y="1622"/>
                    </a:lnTo>
                    <a:lnTo>
                      <a:pt x="250" y="1463"/>
                    </a:lnTo>
                    <a:lnTo>
                      <a:pt x="284" y="1338"/>
                    </a:lnTo>
                    <a:lnTo>
                      <a:pt x="330" y="1248"/>
                    </a:lnTo>
                    <a:lnTo>
                      <a:pt x="375" y="1191"/>
                    </a:lnTo>
                    <a:lnTo>
                      <a:pt x="454" y="1134"/>
                    </a:lnTo>
                    <a:lnTo>
                      <a:pt x="579" y="1066"/>
                    </a:lnTo>
                    <a:lnTo>
                      <a:pt x="715" y="1010"/>
                    </a:lnTo>
                    <a:lnTo>
                      <a:pt x="896" y="953"/>
                    </a:lnTo>
                    <a:lnTo>
                      <a:pt x="1259" y="862"/>
                    </a:lnTo>
                    <a:lnTo>
                      <a:pt x="1690" y="760"/>
                    </a:lnTo>
                    <a:lnTo>
                      <a:pt x="2177" y="670"/>
                    </a:lnTo>
                    <a:lnTo>
                      <a:pt x="2699" y="590"/>
                    </a:lnTo>
                    <a:lnTo>
                      <a:pt x="3254" y="500"/>
                    </a:lnTo>
                    <a:lnTo>
                      <a:pt x="3821" y="432"/>
                    </a:lnTo>
                    <a:lnTo>
                      <a:pt x="4977" y="284"/>
                    </a:lnTo>
                    <a:lnTo>
                      <a:pt x="6032" y="171"/>
                    </a:lnTo>
                    <a:lnTo>
                      <a:pt x="6916" y="91"/>
                    </a:lnTo>
                    <a:lnTo>
                      <a:pt x="7517" y="35"/>
                    </a:lnTo>
                    <a:lnTo>
                      <a:pt x="7743" y="23"/>
                    </a:lnTo>
                    <a:lnTo>
                      <a:pt x="7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9"/>
              <p:cNvSpPr/>
              <p:nvPr/>
            </p:nvSpPr>
            <p:spPr>
              <a:xfrm>
                <a:off x="7397947" y="-734827"/>
                <a:ext cx="815787" cy="1043313"/>
              </a:xfrm>
              <a:custGeom>
                <a:avLst/>
                <a:gdLst/>
                <a:ahLst/>
                <a:cxnLst/>
                <a:rect l="l" t="t" r="r" b="b"/>
                <a:pathLst>
                  <a:path w="13571" h="17356" extrusionOk="0">
                    <a:moveTo>
                      <a:pt x="12504" y="0"/>
                    </a:moveTo>
                    <a:lnTo>
                      <a:pt x="6610" y="658"/>
                    </a:lnTo>
                    <a:lnTo>
                      <a:pt x="6417" y="703"/>
                    </a:lnTo>
                    <a:lnTo>
                      <a:pt x="6190" y="760"/>
                    </a:lnTo>
                    <a:lnTo>
                      <a:pt x="5884" y="839"/>
                    </a:lnTo>
                    <a:lnTo>
                      <a:pt x="5521" y="952"/>
                    </a:lnTo>
                    <a:lnTo>
                      <a:pt x="5102" y="1088"/>
                    </a:lnTo>
                    <a:lnTo>
                      <a:pt x="4648" y="1258"/>
                    </a:lnTo>
                    <a:lnTo>
                      <a:pt x="4150" y="1451"/>
                    </a:lnTo>
                    <a:lnTo>
                      <a:pt x="3640" y="1689"/>
                    </a:lnTo>
                    <a:lnTo>
                      <a:pt x="3367" y="1825"/>
                    </a:lnTo>
                    <a:lnTo>
                      <a:pt x="3107" y="1961"/>
                    </a:lnTo>
                    <a:lnTo>
                      <a:pt x="2846" y="2109"/>
                    </a:lnTo>
                    <a:lnTo>
                      <a:pt x="2574" y="2267"/>
                    </a:lnTo>
                    <a:lnTo>
                      <a:pt x="2313" y="2437"/>
                    </a:lnTo>
                    <a:lnTo>
                      <a:pt x="2052" y="2619"/>
                    </a:lnTo>
                    <a:lnTo>
                      <a:pt x="1803" y="2812"/>
                    </a:lnTo>
                    <a:lnTo>
                      <a:pt x="1554" y="3016"/>
                    </a:lnTo>
                    <a:lnTo>
                      <a:pt x="1316" y="3220"/>
                    </a:lnTo>
                    <a:lnTo>
                      <a:pt x="1078" y="3446"/>
                    </a:lnTo>
                    <a:lnTo>
                      <a:pt x="862" y="3673"/>
                    </a:lnTo>
                    <a:lnTo>
                      <a:pt x="647" y="3922"/>
                    </a:lnTo>
                    <a:lnTo>
                      <a:pt x="443" y="4183"/>
                    </a:lnTo>
                    <a:lnTo>
                      <a:pt x="261" y="4455"/>
                    </a:lnTo>
                    <a:lnTo>
                      <a:pt x="227" y="4512"/>
                    </a:lnTo>
                    <a:lnTo>
                      <a:pt x="193" y="4591"/>
                    </a:lnTo>
                    <a:lnTo>
                      <a:pt x="137" y="4795"/>
                    </a:lnTo>
                    <a:lnTo>
                      <a:pt x="91" y="5045"/>
                    </a:lnTo>
                    <a:lnTo>
                      <a:pt x="57" y="5351"/>
                    </a:lnTo>
                    <a:lnTo>
                      <a:pt x="23" y="5702"/>
                    </a:lnTo>
                    <a:lnTo>
                      <a:pt x="12" y="6088"/>
                    </a:lnTo>
                    <a:lnTo>
                      <a:pt x="1" y="6507"/>
                    </a:lnTo>
                    <a:lnTo>
                      <a:pt x="1" y="6972"/>
                    </a:lnTo>
                    <a:lnTo>
                      <a:pt x="23" y="7958"/>
                    </a:lnTo>
                    <a:lnTo>
                      <a:pt x="57" y="9035"/>
                    </a:lnTo>
                    <a:lnTo>
                      <a:pt x="125" y="10169"/>
                    </a:lnTo>
                    <a:lnTo>
                      <a:pt x="193" y="11314"/>
                    </a:lnTo>
                    <a:lnTo>
                      <a:pt x="284" y="12447"/>
                    </a:lnTo>
                    <a:lnTo>
                      <a:pt x="375" y="13524"/>
                    </a:lnTo>
                    <a:lnTo>
                      <a:pt x="545" y="15429"/>
                    </a:lnTo>
                    <a:lnTo>
                      <a:pt x="681" y="16755"/>
                    </a:lnTo>
                    <a:lnTo>
                      <a:pt x="737" y="17254"/>
                    </a:lnTo>
                    <a:lnTo>
                      <a:pt x="862" y="17265"/>
                    </a:lnTo>
                    <a:lnTo>
                      <a:pt x="1225" y="17299"/>
                    </a:lnTo>
                    <a:lnTo>
                      <a:pt x="1769" y="17333"/>
                    </a:lnTo>
                    <a:lnTo>
                      <a:pt x="2098" y="17345"/>
                    </a:lnTo>
                    <a:lnTo>
                      <a:pt x="2449" y="17356"/>
                    </a:lnTo>
                    <a:lnTo>
                      <a:pt x="2835" y="17356"/>
                    </a:lnTo>
                    <a:lnTo>
                      <a:pt x="3231" y="17345"/>
                    </a:lnTo>
                    <a:lnTo>
                      <a:pt x="3640" y="17322"/>
                    </a:lnTo>
                    <a:lnTo>
                      <a:pt x="4059" y="17288"/>
                    </a:lnTo>
                    <a:lnTo>
                      <a:pt x="4490" y="17243"/>
                    </a:lnTo>
                    <a:lnTo>
                      <a:pt x="4909" y="17175"/>
                    </a:lnTo>
                    <a:lnTo>
                      <a:pt x="5317" y="17084"/>
                    </a:lnTo>
                    <a:lnTo>
                      <a:pt x="5714" y="16982"/>
                    </a:lnTo>
                    <a:lnTo>
                      <a:pt x="5170" y="6870"/>
                    </a:lnTo>
                    <a:lnTo>
                      <a:pt x="5170" y="6791"/>
                    </a:lnTo>
                    <a:lnTo>
                      <a:pt x="5193" y="6711"/>
                    </a:lnTo>
                    <a:lnTo>
                      <a:pt x="5227" y="6632"/>
                    </a:lnTo>
                    <a:lnTo>
                      <a:pt x="5283" y="6575"/>
                    </a:lnTo>
                    <a:lnTo>
                      <a:pt x="5340" y="6518"/>
                    </a:lnTo>
                    <a:lnTo>
                      <a:pt x="5408" y="6484"/>
                    </a:lnTo>
                    <a:lnTo>
                      <a:pt x="5487" y="6462"/>
                    </a:lnTo>
                    <a:lnTo>
                      <a:pt x="5578" y="6450"/>
                    </a:lnTo>
                    <a:lnTo>
                      <a:pt x="6678" y="6462"/>
                    </a:lnTo>
                    <a:lnTo>
                      <a:pt x="8208" y="6473"/>
                    </a:lnTo>
                    <a:lnTo>
                      <a:pt x="9058" y="6462"/>
                    </a:lnTo>
                    <a:lnTo>
                      <a:pt x="9931" y="6439"/>
                    </a:lnTo>
                    <a:lnTo>
                      <a:pt x="10781" y="6405"/>
                    </a:lnTo>
                    <a:lnTo>
                      <a:pt x="11586" y="6360"/>
                    </a:lnTo>
                    <a:lnTo>
                      <a:pt x="11711" y="6348"/>
                    </a:lnTo>
                    <a:lnTo>
                      <a:pt x="11824" y="6326"/>
                    </a:lnTo>
                    <a:lnTo>
                      <a:pt x="11938" y="6303"/>
                    </a:lnTo>
                    <a:lnTo>
                      <a:pt x="12051" y="6269"/>
                    </a:lnTo>
                    <a:lnTo>
                      <a:pt x="12153" y="6235"/>
                    </a:lnTo>
                    <a:lnTo>
                      <a:pt x="12255" y="6190"/>
                    </a:lnTo>
                    <a:lnTo>
                      <a:pt x="12346" y="6133"/>
                    </a:lnTo>
                    <a:lnTo>
                      <a:pt x="12436" y="6076"/>
                    </a:lnTo>
                    <a:lnTo>
                      <a:pt x="12618" y="5952"/>
                    </a:lnTo>
                    <a:lnTo>
                      <a:pt x="12777" y="5804"/>
                    </a:lnTo>
                    <a:lnTo>
                      <a:pt x="12913" y="5634"/>
                    </a:lnTo>
                    <a:lnTo>
                      <a:pt x="13037" y="5453"/>
                    </a:lnTo>
                    <a:lnTo>
                      <a:pt x="13151" y="5260"/>
                    </a:lnTo>
                    <a:lnTo>
                      <a:pt x="13253" y="5045"/>
                    </a:lnTo>
                    <a:lnTo>
                      <a:pt x="13332" y="4818"/>
                    </a:lnTo>
                    <a:lnTo>
                      <a:pt x="13411" y="4580"/>
                    </a:lnTo>
                    <a:lnTo>
                      <a:pt x="13468" y="4342"/>
                    </a:lnTo>
                    <a:lnTo>
                      <a:pt x="13513" y="4081"/>
                    </a:lnTo>
                    <a:lnTo>
                      <a:pt x="13547" y="3832"/>
                    </a:lnTo>
                    <a:lnTo>
                      <a:pt x="13559" y="3560"/>
                    </a:lnTo>
                    <a:lnTo>
                      <a:pt x="13570" y="3299"/>
                    </a:lnTo>
                    <a:lnTo>
                      <a:pt x="13570" y="3027"/>
                    </a:lnTo>
                    <a:lnTo>
                      <a:pt x="13559" y="2766"/>
                    </a:lnTo>
                    <a:lnTo>
                      <a:pt x="13525" y="2494"/>
                    </a:lnTo>
                    <a:lnTo>
                      <a:pt x="13491" y="2233"/>
                    </a:lnTo>
                    <a:lnTo>
                      <a:pt x="13445" y="1973"/>
                    </a:lnTo>
                    <a:lnTo>
                      <a:pt x="13389" y="1723"/>
                    </a:lnTo>
                    <a:lnTo>
                      <a:pt x="13332" y="1474"/>
                    </a:lnTo>
                    <a:lnTo>
                      <a:pt x="13253" y="1247"/>
                    </a:lnTo>
                    <a:lnTo>
                      <a:pt x="13173" y="1020"/>
                    </a:lnTo>
                    <a:lnTo>
                      <a:pt x="13083" y="805"/>
                    </a:lnTo>
                    <a:lnTo>
                      <a:pt x="12981" y="612"/>
                    </a:lnTo>
                    <a:lnTo>
                      <a:pt x="12867" y="431"/>
                    </a:lnTo>
                    <a:lnTo>
                      <a:pt x="12754" y="272"/>
                    </a:lnTo>
                    <a:lnTo>
                      <a:pt x="12629" y="125"/>
                    </a:lnTo>
                    <a:lnTo>
                      <a:pt x="12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9"/>
              <p:cNvSpPr/>
              <p:nvPr/>
            </p:nvSpPr>
            <p:spPr>
              <a:xfrm>
                <a:off x="7397947" y="-734827"/>
                <a:ext cx="815787" cy="1043313"/>
              </a:xfrm>
              <a:custGeom>
                <a:avLst/>
                <a:gdLst/>
                <a:ahLst/>
                <a:cxnLst/>
                <a:rect l="l" t="t" r="r" b="b"/>
                <a:pathLst>
                  <a:path w="13571" h="17356" fill="none" extrusionOk="0">
                    <a:moveTo>
                      <a:pt x="12504" y="0"/>
                    </a:moveTo>
                    <a:lnTo>
                      <a:pt x="12504" y="0"/>
                    </a:lnTo>
                    <a:lnTo>
                      <a:pt x="12629" y="125"/>
                    </a:lnTo>
                    <a:lnTo>
                      <a:pt x="12754" y="272"/>
                    </a:lnTo>
                    <a:lnTo>
                      <a:pt x="12867" y="431"/>
                    </a:lnTo>
                    <a:lnTo>
                      <a:pt x="12981" y="612"/>
                    </a:lnTo>
                    <a:lnTo>
                      <a:pt x="13083" y="805"/>
                    </a:lnTo>
                    <a:lnTo>
                      <a:pt x="13173" y="1020"/>
                    </a:lnTo>
                    <a:lnTo>
                      <a:pt x="13253" y="1247"/>
                    </a:lnTo>
                    <a:lnTo>
                      <a:pt x="13332" y="1474"/>
                    </a:lnTo>
                    <a:lnTo>
                      <a:pt x="13389" y="1723"/>
                    </a:lnTo>
                    <a:lnTo>
                      <a:pt x="13445" y="1973"/>
                    </a:lnTo>
                    <a:lnTo>
                      <a:pt x="13491" y="2233"/>
                    </a:lnTo>
                    <a:lnTo>
                      <a:pt x="13525" y="2494"/>
                    </a:lnTo>
                    <a:lnTo>
                      <a:pt x="13559" y="2766"/>
                    </a:lnTo>
                    <a:lnTo>
                      <a:pt x="13570" y="3027"/>
                    </a:lnTo>
                    <a:lnTo>
                      <a:pt x="13570" y="3299"/>
                    </a:lnTo>
                    <a:lnTo>
                      <a:pt x="13559" y="3560"/>
                    </a:lnTo>
                    <a:lnTo>
                      <a:pt x="13547" y="3832"/>
                    </a:lnTo>
                    <a:lnTo>
                      <a:pt x="13513" y="4081"/>
                    </a:lnTo>
                    <a:lnTo>
                      <a:pt x="13468" y="4342"/>
                    </a:lnTo>
                    <a:lnTo>
                      <a:pt x="13411" y="4580"/>
                    </a:lnTo>
                    <a:lnTo>
                      <a:pt x="13332" y="4818"/>
                    </a:lnTo>
                    <a:lnTo>
                      <a:pt x="13253" y="5045"/>
                    </a:lnTo>
                    <a:lnTo>
                      <a:pt x="13151" y="5260"/>
                    </a:lnTo>
                    <a:lnTo>
                      <a:pt x="13037" y="5453"/>
                    </a:lnTo>
                    <a:lnTo>
                      <a:pt x="12913" y="5634"/>
                    </a:lnTo>
                    <a:lnTo>
                      <a:pt x="12777" y="5804"/>
                    </a:lnTo>
                    <a:lnTo>
                      <a:pt x="12618" y="5952"/>
                    </a:lnTo>
                    <a:lnTo>
                      <a:pt x="12436" y="6076"/>
                    </a:lnTo>
                    <a:lnTo>
                      <a:pt x="12346" y="6133"/>
                    </a:lnTo>
                    <a:lnTo>
                      <a:pt x="12255" y="6190"/>
                    </a:lnTo>
                    <a:lnTo>
                      <a:pt x="12153" y="6235"/>
                    </a:lnTo>
                    <a:lnTo>
                      <a:pt x="12051" y="6269"/>
                    </a:lnTo>
                    <a:lnTo>
                      <a:pt x="11938" y="6303"/>
                    </a:lnTo>
                    <a:lnTo>
                      <a:pt x="11824" y="6326"/>
                    </a:lnTo>
                    <a:lnTo>
                      <a:pt x="11711" y="6348"/>
                    </a:lnTo>
                    <a:lnTo>
                      <a:pt x="11586" y="6360"/>
                    </a:lnTo>
                    <a:lnTo>
                      <a:pt x="11586" y="6360"/>
                    </a:lnTo>
                    <a:lnTo>
                      <a:pt x="10781" y="6405"/>
                    </a:lnTo>
                    <a:lnTo>
                      <a:pt x="9931" y="6439"/>
                    </a:lnTo>
                    <a:lnTo>
                      <a:pt x="9058" y="6462"/>
                    </a:lnTo>
                    <a:lnTo>
                      <a:pt x="8208" y="6473"/>
                    </a:lnTo>
                    <a:lnTo>
                      <a:pt x="6678" y="6462"/>
                    </a:lnTo>
                    <a:lnTo>
                      <a:pt x="5578" y="6450"/>
                    </a:lnTo>
                    <a:lnTo>
                      <a:pt x="5578" y="6450"/>
                    </a:lnTo>
                    <a:lnTo>
                      <a:pt x="5487" y="6462"/>
                    </a:lnTo>
                    <a:lnTo>
                      <a:pt x="5408" y="6484"/>
                    </a:lnTo>
                    <a:lnTo>
                      <a:pt x="5340" y="6518"/>
                    </a:lnTo>
                    <a:lnTo>
                      <a:pt x="5283" y="6575"/>
                    </a:lnTo>
                    <a:lnTo>
                      <a:pt x="5227" y="6632"/>
                    </a:lnTo>
                    <a:lnTo>
                      <a:pt x="5193" y="6711"/>
                    </a:lnTo>
                    <a:lnTo>
                      <a:pt x="5170" y="6791"/>
                    </a:lnTo>
                    <a:lnTo>
                      <a:pt x="5170" y="6870"/>
                    </a:lnTo>
                    <a:lnTo>
                      <a:pt x="5714" y="16982"/>
                    </a:lnTo>
                    <a:lnTo>
                      <a:pt x="5714" y="16982"/>
                    </a:lnTo>
                    <a:lnTo>
                      <a:pt x="5317" y="17084"/>
                    </a:lnTo>
                    <a:lnTo>
                      <a:pt x="4909" y="17175"/>
                    </a:lnTo>
                    <a:lnTo>
                      <a:pt x="4490" y="17243"/>
                    </a:lnTo>
                    <a:lnTo>
                      <a:pt x="4059" y="17288"/>
                    </a:lnTo>
                    <a:lnTo>
                      <a:pt x="3640" y="17322"/>
                    </a:lnTo>
                    <a:lnTo>
                      <a:pt x="3231" y="17345"/>
                    </a:lnTo>
                    <a:lnTo>
                      <a:pt x="2835" y="17356"/>
                    </a:lnTo>
                    <a:lnTo>
                      <a:pt x="2449" y="17356"/>
                    </a:lnTo>
                    <a:lnTo>
                      <a:pt x="2098" y="17345"/>
                    </a:lnTo>
                    <a:lnTo>
                      <a:pt x="1769" y="17333"/>
                    </a:lnTo>
                    <a:lnTo>
                      <a:pt x="1225" y="17299"/>
                    </a:lnTo>
                    <a:lnTo>
                      <a:pt x="862" y="17265"/>
                    </a:lnTo>
                    <a:lnTo>
                      <a:pt x="737" y="17254"/>
                    </a:lnTo>
                    <a:lnTo>
                      <a:pt x="737" y="17254"/>
                    </a:lnTo>
                    <a:lnTo>
                      <a:pt x="681" y="16755"/>
                    </a:lnTo>
                    <a:lnTo>
                      <a:pt x="545" y="15429"/>
                    </a:lnTo>
                    <a:lnTo>
                      <a:pt x="375" y="13524"/>
                    </a:lnTo>
                    <a:lnTo>
                      <a:pt x="284" y="12447"/>
                    </a:lnTo>
                    <a:lnTo>
                      <a:pt x="193" y="11314"/>
                    </a:lnTo>
                    <a:lnTo>
                      <a:pt x="125" y="10169"/>
                    </a:lnTo>
                    <a:lnTo>
                      <a:pt x="57" y="9035"/>
                    </a:lnTo>
                    <a:lnTo>
                      <a:pt x="23" y="7958"/>
                    </a:lnTo>
                    <a:lnTo>
                      <a:pt x="1" y="6972"/>
                    </a:lnTo>
                    <a:lnTo>
                      <a:pt x="1" y="6507"/>
                    </a:lnTo>
                    <a:lnTo>
                      <a:pt x="12" y="6088"/>
                    </a:lnTo>
                    <a:lnTo>
                      <a:pt x="23" y="5702"/>
                    </a:lnTo>
                    <a:lnTo>
                      <a:pt x="57" y="5351"/>
                    </a:lnTo>
                    <a:lnTo>
                      <a:pt x="91" y="5045"/>
                    </a:lnTo>
                    <a:lnTo>
                      <a:pt x="137" y="4795"/>
                    </a:lnTo>
                    <a:lnTo>
                      <a:pt x="193" y="4591"/>
                    </a:lnTo>
                    <a:lnTo>
                      <a:pt x="227" y="4512"/>
                    </a:lnTo>
                    <a:lnTo>
                      <a:pt x="261" y="4455"/>
                    </a:lnTo>
                    <a:lnTo>
                      <a:pt x="261" y="4455"/>
                    </a:lnTo>
                    <a:lnTo>
                      <a:pt x="443" y="4183"/>
                    </a:lnTo>
                    <a:lnTo>
                      <a:pt x="647" y="3922"/>
                    </a:lnTo>
                    <a:lnTo>
                      <a:pt x="862" y="3673"/>
                    </a:lnTo>
                    <a:lnTo>
                      <a:pt x="1078" y="3446"/>
                    </a:lnTo>
                    <a:lnTo>
                      <a:pt x="1316" y="3220"/>
                    </a:lnTo>
                    <a:lnTo>
                      <a:pt x="1554" y="3016"/>
                    </a:lnTo>
                    <a:lnTo>
                      <a:pt x="1803" y="2812"/>
                    </a:lnTo>
                    <a:lnTo>
                      <a:pt x="2052" y="2619"/>
                    </a:lnTo>
                    <a:lnTo>
                      <a:pt x="2313" y="2437"/>
                    </a:lnTo>
                    <a:lnTo>
                      <a:pt x="2574" y="2267"/>
                    </a:lnTo>
                    <a:lnTo>
                      <a:pt x="2846" y="2109"/>
                    </a:lnTo>
                    <a:lnTo>
                      <a:pt x="3107" y="1961"/>
                    </a:lnTo>
                    <a:lnTo>
                      <a:pt x="3367" y="1825"/>
                    </a:lnTo>
                    <a:lnTo>
                      <a:pt x="3640" y="1689"/>
                    </a:lnTo>
                    <a:lnTo>
                      <a:pt x="4150" y="1451"/>
                    </a:lnTo>
                    <a:lnTo>
                      <a:pt x="4648" y="1258"/>
                    </a:lnTo>
                    <a:lnTo>
                      <a:pt x="5102" y="1088"/>
                    </a:lnTo>
                    <a:lnTo>
                      <a:pt x="5521" y="952"/>
                    </a:lnTo>
                    <a:lnTo>
                      <a:pt x="5884" y="839"/>
                    </a:lnTo>
                    <a:lnTo>
                      <a:pt x="6190" y="760"/>
                    </a:lnTo>
                    <a:lnTo>
                      <a:pt x="6417" y="703"/>
                    </a:lnTo>
                    <a:lnTo>
                      <a:pt x="6610" y="6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9"/>
              <p:cNvSpPr/>
              <p:nvPr/>
            </p:nvSpPr>
            <p:spPr>
              <a:xfrm>
                <a:off x="7657572" y="-706214"/>
                <a:ext cx="483244" cy="1001114"/>
              </a:xfrm>
              <a:custGeom>
                <a:avLst/>
                <a:gdLst/>
                <a:ahLst/>
                <a:cxnLst/>
                <a:rect l="l" t="t" r="r" b="b"/>
                <a:pathLst>
                  <a:path w="8039" h="16654" extrusionOk="0">
                    <a:moveTo>
                      <a:pt x="7902" y="0"/>
                    </a:moveTo>
                    <a:lnTo>
                      <a:pt x="7879" y="12"/>
                    </a:lnTo>
                    <a:lnTo>
                      <a:pt x="7902" y="114"/>
                    </a:lnTo>
                    <a:lnTo>
                      <a:pt x="7936" y="318"/>
                    </a:lnTo>
                    <a:lnTo>
                      <a:pt x="7970" y="612"/>
                    </a:lnTo>
                    <a:lnTo>
                      <a:pt x="8004" y="975"/>
                    </a:lnTo>
                    <a:lnTo>
                      <a:pt x="8015" y="1395"/>
                    </a:lnTo>
                    <a:lnTo>
                      <a:pt x="8004" y="1735"/>
                    </a:lnTo>
                    <a:lnTo>
                      <a:pt x="7981" y="2075"/>
                    </a:lnTo>
                    <a:lnTo>
                      <a:pt x="7925" y="2426"/>
                    </a:lnTo>
                    <a:lnTo>
                      <a:pt x="7891" y="2608"/>
                    </a:lnTo>
                    <a:lnTo>
                      <a:pt x="7845" y="2778"/>
                    </a:lnTo>
                    <a:lnTo>
                      <a:pt x="7789" y="2948"/>
                    </a:lnTo>
                    <a:lnTo>
                      <a:pt x="7732" y="3118"/>
                    </a:lnTo>
                    <a:lnTo>
                      <a:pt x="7653" y="3288"/>
                    </a:lnTo>
                    <a:lnTo>
                      <a:pt x="7573" y="3446"/>
                    </a:lnTo>
                    <a:lnTo>
                      <a:pt x="7483" y="3605"/>
                    </a:lnTo>
                    <a:lnTo>
                      <a:pt x="7381" y="3764"/>
                    </a:lnTo>
                    <a:lnTo>
                      <a:pt x="7267" y="3900"/>
                    </a:lnTo>
                    <a:lnTo>
                      <a:pt x="7143" y="4036"/>
                    </a:lnTo>
                    <a:lnTo>
                      <a:pt x="6995" y="4172"/>
                    </a:lnTo>
                    <a:lnTo>
                      <a:pt x="6825" y="4297"/>
                    </a:lnTo>
                    <a:lnTo>
                      <a:pt x="6644" y="4410"/>
                    </a:lnTo>
                    <a:lnTo>
                      <a:pt x="6440" y="4512"/>
                    </a:lnTo>
                    <a:lnTo>
                      <a:pt x="6224" y="4614"/>
                    </a:lnTo>
                    <a:lnTo>
                      <a:pt x="5998" y="4693"/>
                    </a:lnTo>
                    <a:lnTo>
                      <a:pt x="5759" y="4773"/>
                    </a:lnTo>
                    <a:lnTo>
                      <a:pt x="5510" y="4841"/>
                    </a:lnTo>
                    <a:lnTo>
                      <a:pt x="5261" y="4898"/>
                    </a:lnTo>
                    <a:lnTo>
                      <a:pt x="5000" y="4954"/>
                    </a:lnTo>
                    <a:lnTo>
                      <a:pt x="4456" y="5045"/>
                    </a:lnTo>
                    <a:lnTo>
                      <a:pt x="3912" y="5113"/>
                    </a:lnTo>
                    <a:lnTo>
                      <a:pt x="3356" y="5170"/>
                    </a:lnTo>
                    <a:lnTo>
                      <a:pt x="2812" y="5204"/>
                    </a:lnTo>
                    <a:lnTo>
                      <a:pt x="2291" y="5238"/>
                    </a:lnTo>
                    <a:lnTo>
                      <a:pt x="1361" y="5306"/>
                    </a:lnTo>
                    <a:lnTo>
                      <a:pt x="976" y="5340"/>
                    </a:lnTo>
                    <a:lnTo>
                      <a:pt x="647" y="5385"/>
                    </a:lnTo>
                    <a:lnTo>
                      <a:pt x="511" y="5419"/>
                    </a:lnTo>
                    <a:lnTo>
                      <a:pt x="397" y="5453"/>
                    </a:lnTo>
                    <a:lnTo>
                      <a:pt x="307" y="5487"/>
                    </a:lnTo>
                    <a:lnTo>
                      <a:pt x="227" y="5532"/>
                    </a:lnTo>
                    <a:lnTo>
                      <a:pt x="205" y="5566"/>
                    </a:lnTo>
                    <a:lnTo>
                      <a:pt x="171" y="5612"/>
                    </a:lnTo>
                    <a:lnTo>
                      <a:pt x="148" y="5680"/>
                    </a:lnTo>
                    <a:lnTo>
                      <a:pt x="125" y="5759"/>
                    </a:lnTo>
                    <a:lnTo>
                      <a:pt x="91" y="5906"/>
                    </a:lnTo>
                    <a:lnTo>
                      <a:pt x="69" y="6076"/>
                    </a:lnTo>
                    <a:lnTo>
                      <a:pt x="35" y="6496"/>
                    </a:lnTo>
                    <a:lnTo>
                      <a:pt x="12" y="7029"/>
                    </a:lnTo>
                    <a:lnTo>
                      <a:pt x="1" y="7630"/>
                    </a:lnTo>
                    <a:lnTo>
                      <a:pt x="12" y="8264"/>
                    </a:lnTo>
                    <a:lnTo>
                      <a:pt x="23" y="8945"/>
                    </a:lnTo>
                    <a:lnTo>
                      <a:pt x="80" y="10407"/>
                    </a:lnTo>
                    <a:lnTo>
                      <a:pt x="159" y="11903"/>
                    </a:lnTo>
                    <a:lnTo>
                      <a:pt x="239" y="13354"/>
                    </a:lnTo>
                    <a:lnTo>
                      <a:pt x="329" y="14647"/>
                    </a:lnTo>
                    <a:lnTo>
                      <a:pt x="409" y="15701"/>
                    </a:lnTo>
                    <a:lnTo>
                      <a:pt x="477" y="16653"/>
                    </a:lnTo>
                    <a:lnTo>
                      <a:pt x="500" y="16653"/>
                    </a:lnTo>
                    <a:lnTo>
                      <a:pt x="488" y="16404"/>
                    </a:lnTo>
                    <a:lnTo>
                      <a:pt x="375" y="14941"/>
                    </a:lnTo>
                    <a:lnTo>
                      <a:pt x="295" y="13864"/>
                    </a:lnTo>
                    <a:lnTo>
                      <a:pt x="227" y="12640"/>
                    </a:lnTo>
                    <a:lnTo>
                      <a:pt x="148" y="11348"/>
                    </a:lnTo>
                    <a:lnTo>
                      <a:pt x="91" y="10033"/>
                    </a:lnTo>
                    <a:lnTo>
                      <a:pt x="46" y="8775"/>
                    </a:lnTo>
                    <a:lnTo>
                      <a:pt x="35" y="8185"/>
                    </a:lnTo>
                    <a:lnTo>
                      <a:pt x="23" y="7630"/>
                    </a:lnTo>
                    <a:lnTo>
                      <a:pt x="35" y="6836"/>
                    </a:lnTo>
                    <a:lnTo>
                      <a:pt x="57" y="6507"/>
                    </a:lnTo>
                    <a:lnTo>
                      <a:pt x="80" y="6213"/>
                    </a:lnTo>
                    <a:lnTo>
                      <a:pt x="114" y="5963"/>
                    </a:lnTo>
                    <a:lnTo>
                      <a:pt x="148" y="5759"/>
                    </a:lnTo>
                    <a:lnTo>
                      <a:pt x="193" y="5623"/>
                    </a:lnTo>
                    <a:lnTo>
                      <a:pt x="216" y="5578"/>
                    </a:lnTo>
                    <a:lnTo>
                      <a:pt x="250" y="5544"/>
                    </a:lnTo>
                    <a:lnTo>
                      <a:pt x="307" y="5510"/>
                    </a:lnTo>
                    <a:lnTo>
                      <a:pt x="409" y="5476"/>
                    </a:lnTo>
                    <a:lnTo>
                      <a:pt x="522" y="5442"/>
                    </a:lnTo>
                    <a:lnTo>
                      <a:pt x="647" y="5408"/>
                    </a:lnTo>
                    <a:lnTo>
                      <a:pt x="930" y="5362"/>
                    </a:lnTo>
                    <a:lnTo>
                      <a:pt x="1259" y="5328"/>
                    </a:lnTo>
                    <a:lnTo>
                      <a:pt x="2041" y="5283"/>
                    </a:lnTo>
                    <a:lnTo>
                      <a:pt x="2948" y="5226"/>
                    </a:lnTo>
                    <a:lnTo>
                      <a:pt x="3424" y="5181"/>
                    </a:lnTo>
                    <a:lnTo>
                      <a:pt x="3912" y="5136"/>
                    </a:lnTo>
                    <a:lnTo>
                      <a:pt x="4388" y="5079"/>
                    </a:lnTo>
                    <a:lnTo>
                      <a:pt x="4864" y="5000"/>
                    </a:lnTo>
                    <a:lnTo>
                      <a:pt x="5329" y="4909"/>
                    </a:lnTo>
                    <a:lnTo>
                      <a:pt x="5555" y="4852"/>
                    </a:lnTo>
                    <a:lnTo>
                      <a:pt x="5771" y="4795"/>
                    </a:lnTo>
                    <a:lnTo>
                      <a:pt x="5975" y="4727"/>
                    </a:lnTo>
                    <a:lnTo>
                      <a:pt x="6179" y="4648"/>
                    </a:lnTo>
                    <a:lnTo>
                      <a:pt x="6372" y="4569"/>
                    </a:lnTo>
                    <a:lnTo>
                      <a:pt x="6553" y="4489"/>
                    </a:lnTo>
                    <a:lnTo>
                      <a:pt x="6723" y="4387"/>
                    </a:lnTo>
                    <a:lnTo>
                      <a:pt x="6882" y="4285"/>
                    </a:lnTo>
                    <a:lnTo>
                      <a:pt x="7029" y="4172"/>
                    </a:lnTo>
                    <a:lnTo>
                      <a:pt x="7154" y="4059"/>
                    </a:lnTo>
                    <a:lnTo>
                      <a:pt x="7290" y="3923"/>
                    </a:lnTo>
                    <a:lnTo>
                      <a:pt x="7403" y="3775"/>
                    </a:lnTo>
                    <a:lnTo>
                      <a:pt x="7505" y="3617"/>
                    </a:lnTo>
                    <a:lnTo>
                      <a:pt x="7596" y="3458"/>
                    </a:lnTo>
                    <a:lnTo>
                      <a:pt x="7675" y="3299"/>
                    </a:lnTo>
                    <a:lnTo>
                      <a:pt x="7743" y="3129"/>
                    </a:lnTo>
                    <a:lnTo>
                      <a:pt x="7811" y="2959"/>
                    </a:lnTo>
                    <a:lnTo>
                      <a:pt x="7868" y="2789"/>
                    </a:lnTo>
                    <a:lnTo>
                      <a:pt x="7913" y="2608"/>
                    </a:lnTo>
                    <a:lnTo>
                      <a:pt x="7947" y="2426"/>
                    </a:lnTo>
                    <a:lnTo>
                      <a:pt x="8004" y="2075"/>
                    </a:lnTo>
                    <a:lnTo>
                      <a:pt x="8027" y="1735"/>
                    </a:lnTo>
                    <a:lnTo>
                      <a:pt x="8038" y="1395"/>
                    </a:lnTo>
                    <a:lnTo>
                      <a:pt x="8027" y="1111"/>
                    </a:lnTo>
                    <a:lnTo>
                      <a:pt x="8015" y="850"/>
                    </a:lnTo>
                    <a:lnTo>
                      <a:pt x="7993" y="612"/>
                    </a:lnTo>
                    <a:lnTo>
                      <a:pt x="7970" y="408"/>
                    </a:lnTo>
                    <a:lnTo>
                      <a:pt x="7925" y="114"/>
                    </a:lnTo>
                    <a:lnTo>
                      <a:pt x="7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9"/>
              <p:cNvSpPr/>
              <p:nvPr/>
            </p:nvSpPr>
            <p:spPr>
              <a:xfrm>
                <a:off x="7395903" y="-685775"/>
                <a:ext cx="300563" cy="352379"/>
              </a:xfrm>
              <a:custGeom>
                <a:avLst/>
                <a:gdLst/>
                <a:ahLst/>
                <a:cxnLst/>
                <a:rect l="l" t="t" r="r" b="b"/>
                <a:pathLst>
                  <a:path w="5000" h="5862" extrusionOk="0">
                    <a:moveTo>
                      <a:pt x="5000" y="0"/>
                    </a:moveTo>
                    <a:lnTo>
                      <a:pt x="4637" y="34"/>
                    </a:lnTo>
                    <a:lnTo>
                      <a:pt x="4286" y="80"/>
                    </a:lnTo>
                    <a:lnTo>
                      <a:pt x="3957" y="136"/>
                    </a:lnTo>
                    <a:lnTo>
                      <a:pt x="3640" y="193"/>
                    </a:lnTo>
                    <a:lnTo>
                      <a:pt x="3345" y="261"/>
                    </a:lnTo>
                    <a:lnTo>
                      <a:pt x="3061" y="340"/>
                    </a:lnTo>
                    <a:lnTo>
                      <a:pt x="2789" y="431"/>
                    </a:lnTo>
                    <a:lnTo>
                      <a:pt x="2540" y="522"/>
                    </a:lnTo>
                    <a:lnTo>
                      <a:pt x="2302" y="624"/>
                    </a:lnTo>
                    <a:lnTo>
                      <a:pt x="2075" y="726"/>
                    </a:lnTo>
                    <a:lnTo>
                      <a:pt x="1871" y="839"/>
                    </a:lnTo>
                    <a:lnTo>
                      <a:pt x="1667" y="964"/>
                    </a:lnTo>
                    <a:lnTo>
                      <a:pt x="1486" y="1100"/>
                    </a:lnTo>
                    <a:lnTo>
                      <a:pt x="1316" y="1247"/>
                    </a:lnTo>
                    <a:lnTo>
                      <a:pt x="1157" y="1395"/>
                    </a:lnTo>
                    <a:lnTo>
                      <a:pt x="1010" y="1542"/>
                    </a:lnTo>
                    <a:lnTo>
                      <a:pt x="873" y="1712"/>
                    </a:lnTo>
                    <a:lnTo>
                      <a:pt x="749" y="1882"/>
                    </a:lnTo>
                    <a:lnTo>
                      <a:pt x="635" y="2064"/>
                    </a:lnTo>
                    <a:lnTo>
                      <a:pt x="533" y="2256"/>
                    </a:lnTo>
                    <a:lnTo>
                      <a:pt x="443" y="2449"/>
                    </a:lnTo>
                    <a:lnTo>
                      <a:pt x="363" y="2653"/>
                    </a:lnTo>
                    <a:lnTo>
                      <a:pt x="295" y="2868"/>
                    </a:lnTo>
                    <a:lnTo>
                      <a:pt x="227" y="3084"/>
                    </a:lnTo>
                    <a:lnTo>
                      <a:pt x="171" y="3322"/>
                    </a:lnTo>
                    <a:lnTo>
                      <a:pt x="125" y="3560"/>
                    </a:lnTo>
                    <a:lnTo>
                      <a:pt x="91" y="3798"/>
                    </a:lnTo>
                    <a:lnTo>
                      <a:pt x="57" y="4059"/>
                    </a:lnTo>
                    <a:lnTo>
                      <a:pt x="35" y="4319"/>
                    </a:lnTo>
                    <a:lnTo>
                      <a:pt x="23" y="4580"/>
                    </a:lnTo>
                    <a:lnTo>
                      <a:pt x="1" y="5147"/>
                    </a:lnTo>
                    <a:lnTo>
                      <a:pt x="12" y="5498"/>
                    </a:lnTo>
                    <a:lnTo>
                      <a:pt x="23" y="5861"/>
                    </a:lnTo>
                    <a:lnTo>
                      <a:pt x="46" y="5861"/>
                    </a:lnTo>
                    <a:lnTo>
                      <a:pt x="35" y="5498"/>
                    </a:lnTo>
                    <a:lnTo>
                      <a:pt x="23" y="5147"/>
                    </a:lnTo>
                    <a:lnTo>
                      <a:pt x="46" y="4592"/>
                    </a:lnTo>
                    <a:lnTo>
                      <a:pt x="57" y="4319"/>
                    </a:lnTo>
                    <a:lnTo>
                      <a:pt x="80" y="4059"/>
                    </a:lnTo>
                    <a:lnTo>
                      <a:pt x="114" y="3798"/>
                    </a:lnTo>
                    <a:lnTo>
                      <a:pt x="148" y="3560"/>
                    </a:lnTo>
                    <a:lnTo>
                      <a:pt x="193" y="3322"/>
                    </a:lnTo>
                    <a:lnTo>
                      <a:pt x="250" y="3095"/>
                    </a:lnTo>
                    <a:lnTo>
                      <a:pt x="307" y="2880"/>
                    </a:lnTo>
                    <a:lnTo>
                      <a:pt x="386" y="2664"/>
                    </a:lnTo>
                    <a:lnTo>
                      <a:pt x="465" y="2460"/>
                    </a:lnTo>
                    <a:lnTo>
                      <a:pt x="556" y="2268"/>
                    </a:lnTo>
                    <a:lnTo>
                      <a:pt x="658" y="2075"/>
                    </a:lnTo>
                    <a:lnTo>
                      <a:pt x="771" y="1894"/>
                    </a:lnTo>
                    <a:lnTo>
                      <a:pt x="896" y="1723"/>
                    </a:lnTo>
                    <a:lnTo>
                      <a:pt x="1032" y="1565"/>
                    </a:lnTo>
                    <a:lnTo>
                      <a:pt x="1168" y="1406"/>
                    </a:lnTo>
                    <a:lnTo>
                      <a:pt x="1327" y="1259"/>
                    </a:lnTo>
                    <a:lnTo>
                      <a:pt x="1497" y="1123"/>
                    </a:lnTo>
                    <a:lnTo>
                      <a:pt x="1678" y="987"/>
                    </a:lnTo>
                    <a:lnTo>
                      <a:pt x="1882" y="862"/>
                    </a:lnTo>
                    <a:lnTo>
                      <a:pt x="2086" y="749"/>
                    </a:lnTo>
                    <a:lnTo>
                      <a:pt x="2313" y="635"/>
                    </a:lnTo>
                    <a:lnTo>
                      <a:pt x="2551" y="544"/>
                    </a:lnTo>
                    <a:lnTo>
                      <a:pt x="2801" y="442"/>
                    </a:lnTo>
                    <a:lnTo>
                      <a:pt x="3073" y="363"/>
                    </a:lnTo>
                    <a:lnTo>
                      <a:pt x="3345" y="284"/>
                    </a:lnTo>
                    <a:lnTo>
                      <a:pt x="3651" y="216"/>
                    </a:lnTo>
                    <a:lnTo>
                      <a:pt x="3957" y="159"/>
                    </a:lnTo>
                    <a:lnTo>
                      <a:pt x="4286" y="102"/>
                    </a:lnTo>
                    <a:lnTo>
                      <a:pt x="4637" y="57"/>
                    </a:lnTo>
                    <a:lnTo>
                      <a:pt x="5000" y="23"/>
                    </a:lnTo>
                    <a:lnTo>
                      <a:pt x="50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9"/>
              <p:cNvSpPr/>
              <p:nvPr/>
            </p:nvSpPr>
            <p:spPr>
              <a:xfrm>
                <a:off x="7327074" y="-1628221"/>
                <a:ext cx="358511" cy="363260"/>
              </a:xfrm>
              <a:custGeom>
                <a:avLst/>
                <a:gdLst/>
                <a:ahLst/>
                <a:cxnLst/>
                <a:rect l="l" t="t" r="r" b="b"/>
                <a:pathLst>
                  <a:path w="5964" h="6043" extrusionOk="0">
                    <a:moveTo>
                      <a:pt x="5963" y="0"/>
                    </a:moveTo>
                    <a:lnTo>
                      <a:pt x="5839" y="34"/>
                    </a:lnTo>
                    <a:lnTo>
                      <a:pt x="5521" y="136"/>
                    </a:lnTo>
                    <a:lnTo>
                      <a:pt x="5034" y="295"/>
                    </a:lnTo>
                    <a:lnTo>
                      <a:pt x="4739" y="397"/>
                    </a:lnTo>
                    <a:lnTo>
                      <a:pt x="4433" y="510"/>
                    </a:lnTo>
                    <a:lnTo>
                      <a:pt x="4104" y="647"/>
                    </a:lnTo>
                    <a:lnTo>
                      <a:pt x="3764" y="794"/>
                    </a:lnTo>
                    <a:lnTo>
                      <a:pt x="3424" y="964"/>
                    </a:lnTo>
                    <a:lnTo>
                      <a:pt x="3073" y="1145"/>
                    </a:lnTo>
                    <a:lnTo>
                      <a:pt x="2744" y="1338"/>
                    </a:lnTo>
                    <a:lnTo>
                      <a:pt x="2415" y="1542"/>
                    </a:lnTo>
                    <a:lnTo>
                      <a:pt x="2109" y="1769"/>
                    </a:lnTo>
                    <a:lnTo>
                      <a:pt x="1962" y="1882"/>
                    </a:lnTo>
                    <a:lnTo>
                      <a:pt x="1826" y="2007"/>
                    </a:lnTo>
                    <a:lnTo>
                      <a:pt x="1656" y="2177"/>
                    </a:lnTo>
                    <a:lnTo>
                      <a:pt x="1474" y="2358"/>
                    </a:lnTo>
                    <a:lnTo>
                      <a:pt x="1304" y="2562"/>
                    </a:lnTo>
                    <a:lnTo>
                      <a:pt x="1146" y="2766"/>
                    </a:lnTo>
                    <a:lnTo>
                      <a:pt x="828" y="3175"/>
                    </a:lnTo>
                    <a:lnTo>
                      <a:pt x="556" y="3583"/>
                    </a:lnTo>
                    <a:lnTo>
                      <a:pt x="329" y="3945"/>
                    </a:lnTo>
                    <a:lnTo>
                      <a:pt x="148" y="4229"/>
                    </a:lnTo>
                    <a:lnTo>
                      <a:pt x="1" y="4501"/>
                    </a:lnTo>
                    <a:lnTo>
                      <a:pt x="57" y="4569"/>
                    </a:lnTo>
                    <a:lnTo>
                      <a:pt x="239" y="4728"/>
                    </a:lnTo>
                    <a:lnTo>
                      <a:pt x="375" y="4841"/>
                    </a:lnTo>
                    <a:lnTo>
                      <a:pt x="545" y="4954"/>
                    </a:lnTo>
                    <a:lnTo>
                      <a:pt x="738" y="5090"/>
                    </a:lnTo>
                    <a:lnTo>
                      <a:pt x="964" y="5226"/>
                    </a:lnTo>
                    <a:lnTo>
                      <a:pt x="1225" y="5374"/>
                    </a:lnTo>
                    <a:lnTo>
                      <a:pt x="1508" y="5510"/>
                    </a:lnTo>
                    <a:lnTo>
                      <a:pt x="1826" y="5634"/>
                    </a:lnTo>
                    <a:lnTo>
                      <a:pt x="2177" y="5759"/>
                    </a:lnTo>
                    <a:lnTo>
                      <a:pt x="2551" y="5861"/>
                    </a:lnTo>
                    <a:lnTo>
                      <a:pt x="2959" y="5941"/>
                    </a:lnTo>
                    <a:lnTo>
                      <a:pt x="3175" y="5975"/>
                    </a:lnTo>
                    <a:lnTo>
                      <a:pt x="3402" y="6009"/>
                    </a:lnTo>
                    <a:lnTo>
                      <a:pt x="3628" y="6031"/>
                    </a:lnTo>
                    <a:lnTo>
                      <a:pt x="3866" y="6043"/>
                    </a:lnTo>
                    <a:lnTo>
                      <a:pt x="3934" y="5929"/>
                    </a:lnTo>
                    <a:lnTo>
                      <a:pt x="4014" y="5793"/>
                    </a:lnTo>
                    <a:lnTo>
                      <a:pt x="4082" y="5634"/>
                    </a:lnTo>
                    <a:lnTo>
                      <a:pt x="4150" y="5453"/>
                    </a:lnTo>
                    <a:lnTo>
                      <a:pt x="4286" y="5056"/>
                    </a:lnTo>
                    <a:lnTo>
                      <a:pt x="4410" y="4637"/>
                    </a:lnTo>
                    <a:lnTo>
                      <a:pt x="4501" y="4251"/>
                    </a:lnTo>
                    <a:lnTo>
                      <a:pt x="4580" y="3923"/>
                    </a:lnTo>
                    <a:lnTo>
                      <a:pt x="4648" y="3617"/>
                    </a:lnTo>
                    <a:lnTo>
                      <a:pt x="5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9"/>
              <p:cNvSpPr/>
              <p:nvPr/>
            </p:nvSpPr>
            <p:spPr>
              <a:xfrm>
                <a:off x="7327074" y="-1628221"/>
                <a:ext cx="358511" cy="363260"/>
              </a:xfrm>
              <a:custGeom>
                <a:avLst/>
                <a:gdLst/>
                <a:ahLst/>
                <a:cxnLst/>
                <a:rect l="l" t="t" r="r" b="b"/>
                <a:pathLst>
                  <a:path w="5964" h="6043" fill="none" extrusionOk="0">
                    <a:moveTo>
                      <a:pt x="5963" y="0"/>
                    </a:moveTo>
                    <a:lnTo>
                      <a:pt x="5963" y="0"/>
                    </a:lnTo>
                    <a:lnTo>
                      <a:pt x="5839" y="34"/>
                    </a:lnTo>
                    <a:lnTo>
                      <a:pt x="5521" y="136"/>
                    </a:lnTo>
                    <a:lnTo>
                      <a:pt x="5034" y="295"/>
                    </a:lnTo>
                    <a:lnTo>
                      <a:pt x="4739" y="397"/>
                    </a:lnTo>
                    <a:lnTo>
                      <a:pt x="4433" y="510"/>
                    </a:lnTo>
                    <a:lnTo>
                      <a:pt x="4104" y="647"/>
                    </a:lnTo>
                    <a:lnTo>
                      <a:pt x="3764" y="794"/>
                    </a:lnTo>
                    <a:lnTo>
                      <a:pt x="3424" y="964"/>
                    </a:lnTo>
                    <a:lnTo>
                      <a:pt x="3073" y="1145"/>
                    </a:lnTo>
                    <a:lnTo>
                      <a:pt x="2744" y="1338"/>
                    </a:lnTo>
                    <a:lnTo>
                      <a:pt x="2415" y="1542"/>
                    </a:lnTo>
                    <a:lnTo>
                      <a:pt x="2109" y="1769"/>
                    </a:lnTo>
                    <a:lnTo>
                      <a:pt x="1962" y="1882"/>
                    </a:lnTo>
                    <a:lnTo>
                      <a:pt x="1826" y="2007"/>
                    </a:lnTo>
                    <a:lnTo>
                      <a:pt x="1826" y="2007"/>
                    </a:lnTo>
                    <a:lnTo>
                      <a:pt x="1656" y="2177"/>
                    </a:lnTo>
                    <a:lnTo>
                      <a:pt x="1474" y="2358"/>
                    </a:lnTo>
                    <a:lnTo>
                      <a:pt x="1304" y="2562"/>
                    </a:lnTo>
                    <a:lnTo>
                      <a:pt x="1146" y="2766"/>
                    </a:lnTo>
                    <a:lnTo>
                      <a:pt x="828" y="3175"/>
                    </a:lnTo>
                    <a:lnTo>
                      <a:pt x="556" y="3583"/>
                    </a:lnTo>
                    <a:lnTo>
                      <a:pt x="329" y="3945"/>
                    </a:lnTo>
                    <a:lnTo>
                      <a:pt x="148" y="4229"/>
                    </a:lnTo>
                    <a:lnTo>
                      <a:pt x="1" y="4501"/>
                    </a:lnTo>
                    <a:lnTo>
                      <a:pt x="1" y="4501"/>
                    </a:lnTo>
                    <a:lnTo>
                      <a:pt x="57" y="4569"/>
                    </a:lnTo>
                    <a:lnTo>
                      <a:pt x="239" y="4728"/>
                    </a:lnTo>
                    <a:lnTo>
                      <a:pt x="375" y="4841"/>
                    </a:lnTo>
                    <a:lnTo>
                      <a:pt x="545" y="4954"/>
                    </a:lnTo>
                    <a:lnTo>
                      <a:pt x="738" y="5090"/>
                    </a:lnTo>
                    <a:lnTo>
                      <a:pt x="964" y="5226"/>
                    </a:lnTo>
                    <a:lnTo>
                      <a:pt x="1225" y="5374"/>
                    </a:lnTo>
                    <a:lnTo>
                      <a:pt x="1508" y="5510"/>
                    </a:lnTo>
                    <a:lnTo>
                      <a:pt x="1826" y="5634"/>
                    </a:lnTo>
                    <a:lnTo>
                      <a:pt x="2177" y="5759"/>
                    </a:lnTo>
                    <a:lnTo>
                      <a:pt x="2551" y="5861"/>
                    </a:lnTo>
                    <a:lnTo>
                      <a:pt x="2959" y="5941"/>
                    </a:lnTo>
                    <a:lnTo>
                      <a:pt x="3175" y="5975"/>
                    </a:lnTo>
                    <a:lnTo>
                      <a:pt x="3402" y="6009"/>
                    </a:lnTo>
                    <a:lnTo>
                      <a:pt x="3628" y="6031"/>
                    </a:lnTo>
                    <a:lnTo>
                      <a:pt x="3866" y="6043"/>
                    </a:lnTo>
                    <a:lnTo>
                      <a:pt x="3866" y="6043"/>
                    </a:lnTo>
                    <a:lnTo>
                      <a:pt x="3934" y="5929"/>
                    </a:lnTo>
                    <a:lnTo>
                      <a:pt x="4014" y="5793"/>
                    </a:lnTo>
                    <a:lnTo>
                      <a:pt x="4082" y="5634"/>
                    </a:lnTo>
                    <a:lnTo>
                      <a:pt x="4150" y="5453"/>
                    </a:lnTo>
                    <a:lnTo>
                      <a:pt x="4286" y="5056"/>
                    </a:lnTo>
                    <a:lnTo>
                      <a:pt x="4410" y="4637"/>
                    </a:lnTo>
                    <a:lnTo>
                      <a:pt x="4501" y="4251"/>
                    </a:lnTo>
                    <a:lnTo>
                      <a:pt x="4580" y="3923"/>
                    </a:lnTo>
                    <a:lnTo>
                      <a:pt x="4648" y="36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9"/>
              <p:cNvSpPr/>
              <p:nvPr/>
            </p:nvSpPr>
            <p:spPr>
              <a:xfrm>
                <a:off x="7327074" y="-1392459"/>
                <a:ext cx="248806" cy="127499"/>
              </a:xfrm>
              <a:custGeom>
                <a:avLst/>
                <a:gdLst/>
                <a:ahLst/>
                <a:cxnLst/>
                <a:rect l="l" t="t" r="r" b="b"/>
                <a:pathLst>
                  <a:path w="4139" h="2121" extrusionOk="0">
                    <a:moveTo>
                      <a:pt x="239" y="1"/>
                    </a:moveTo>
                    <a:lnTo>
                      <a:pt x="1" y="579"/>
                    </a:lnTo>
                    <a:lnTo>
                      <a:pt x="57" y="647"/>
                    </a:lnTo>
                    <a:lnTo>
                      <a:pt x="239" y="806"/>
                    </a:lnTo>
                    <a:lnTo>
                      <a:pt x="375" y="919"/>
                    </a:lnTo>
                    <a:lnTo>
                      <a:pt x="545" y="1032"/>
                    </a:lnTo>
                    <a:lnTo>
                      <a:pt x="738" y="1168"/>
                    </a:lnTo>
                    <a:lnTo>
                      <a:pt x="964" y="1304"/>
                    </a:lnTo>
                    <a:lnTo>
                      <a:pt x="1225" y="1452"/>
                    </a:lnTo>
                    <a:lnTo>
                      <a:pt x="1508" y="1588"/>
                    </a:lnTo>
                    <a:lnTo>
                      <a:pt x="1826" y="1712"/>
                    </a:lnTo>
                    <a:lnTo>
                      <a:pt x="2177" y="1837"/>
                    </a:lnTo>
                    <a:lnTo>
                      <a:pt x="2551" y="1939"/>
                    </a:lnTo>
                    <a:lnTo>
                      <a:pt x="2959" y="2019"/>
                    </a:lnTo>
                    <a:lnTo>
                      <a:pt x="3175" y="2053"/>
                    </a:lnTo>
                    <a:lnTo>
                      <a:pt x="3402" y="2087"/>
                    </a:lnTo>
                    <a:lnTo>
                      <a:pt x="3628" y="2109"/>
                    </a:lnTo>
                    <a:lnTo>
                      <a:pt x="3866" y="2121"/>
                    </a:lnTo>
                    <a:lnTo>
                      <a:pt x="3923" y="2019"/>
                    </a:lnTo>
                    <a:lnTo>
                      <a:pt x="4002" y="1871"/>
                    </a:lnTo>
                    <a:lnTo>
                      <a:pt x="4138" y="1565"/>
                    </a:lnTo>
                    <a:lnTo>
                      <a:pt x="3742" y="1520"/>
                    </a:lnTo>
                    <a:lnTo>
                      <a:pt x="3368" y="1452"/>
                    </a:lnTo>
                    <a:lnTo>
                      <a:pt x="3005" y="1372"/>
                    </a:lnTo>
                    <a:lnTo>
                      <a:pt x="2665" y="1270"/>
                    </a:lnTo>
                    <a:lnTo>
                      <a:pt x="2347" y="1168"/>
                    </a:lnTo>
                    <a:lnTo>
                      <a:pt x="2041" y="1055"/>
                    </a:lnTo>
                    <a:lnTo>
                      <a:pt x="1758" y="930"/>
                    </a:lnTo>
                    <a:lnTo>
                      <a:pt x="1497" y="806"/>
                    </a:lnTo>
                    <a:lnTo>
                      <a:pt x="1259" y="681"/>
                    </a:lnTo>
                    <a:lnTo>
                      <a:pt x="1032" y="556"/>
                    </a:lnTo>
                    <a:lnTo>
                      <a:pt x="840" y="431"/>
                    </a:lnTo>
                    <a:lnTo>
                      <a:pt x="669" y="318"/>
                    </a:lnTo>
                    <a:lnTo>
                      <a:pt x="397" y="137"/>
                    </a:lnTo>
                    <a:lnTo>
                      <a:pt x="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9"/>
              <p:cNvSpPr/>
              <p:nvPr/>
            </p:nvSpPr>
            <p:spPr>
              <a:xfrm>
                <a:off x="7429325" y="-1617340"/>
                <a:ext cx="763248" cy="970456"/>
              </a:xfrm>
              <a:custGeom>
                <a:avLst/>
                <a:gdLst/>
                <a:ahLst/>
                <a:cxnLst/>
                <a:rect l="l" t="t" r="r" b="b"/>
                <a:pathLst>
                  <a:path w="12697" h="16144" extrusionOk="0">
                    <a:moveTo>
                      <a:pt x="5124" y="1"/>
                    </a:moveTo>
                    <a:lnTo>
                      <a:pt x="4841" y="12"/>
                    </a:lnTo>
                    <a:lnTo>
                      <a:pt x="4569" y="35"/>
                    </a:lnTo>
                    <a:lnTo>
                      <a:pt x="4421" y="69"/>
                    </a:lnTo>
                    <a:lnTo>
                      <a:pt x="4285" y="91"/>
                    </a:lnTo>
                    <a:lnTo>
                      <a:pt x="4149" y="137"/>
                    </a:lnTo>
                    <a:lnTo>
                      <a:pt x="4024" y="182"/>
                    </a:lnTo>
                    <a:lnTo>
                      <a:pt x="3866" y="250"/>
                    </a:lnTo>
                    <a:lnTo>
                      <a:pt x="3707" y="329"/>
                    </a:lnTo>
                    <a:lnTo>
                      <a:pt x="3560" y="420"/>
                    </a:lnTo>
                    <a:lnTo>
                      <a:pt x="3412" y="522"/>
                    </a:lnTo>
                    <a:lnTo>
                      <a:pt x="3265" y="636"/>
                    </a:lnTo>
                    <a:lnTo>
                      <a:pt x="3118" y="772"/>
                    </a:lnTo>
                    <a:lnTo>
                      <a:pt x="2982" y="908"/>
                    </a:lnTo>
                    <a:lnTo>
                      <a:pt x="2834" y="1044"/>
                    </a:lnTo>
                    <a:lnTo>
                      <a:pt x="2573" y="1350"/>
                    </a:lnTo>
                    <a:lnTo>
                      <a:pt x="2313" y="1679"/>
                    </a:lnTo>
                    <a:lnTo>
                      <a:pt x="2075" y="2019"/>
                    </a:lnTo>
                    <a:lnTo>
                      <a:pt x="1859" y="2347"/>
                    </a:lnTo>
                    <a:lnTo>
                      <a:pt x="1655" y="2676"/>
                    </a:lnTo>
                    <a:lnTo>
                      <a:pt x="1474" y="2994"/>
                    </a:lnTo>
                    <a:lnTo>
                      <a:pt x="1326" y="3288"/>
                    </a:lnTo>
                    <a:lnTo>
                      <a:pt x="1190" y="3538"/>
                    </a:lnTo>
                    <a:lnTo>
                      <a:pt x="1009" y="3923"/>
                    </a:lnTo>
                    <a:lnTo>
                      <a:pt x="941" y="4059"/>
                    </a:lnTo>
                    <a:lnTo>
                      <a:pt x="828" y="4921"/>
                    </a:lnTo>
                    <a:lnTo>
                      <a:pt x="567" y="6814"/>
                    </a:lnTo>
                    <a:lnTo>
                      <a:pt x="510" y="7279"/>
                    </a:lnTo>
                    <a:lnTo>
                      <a:pt x="465" y="7777"/>
                    </a:lnTo>
                    <a:lnTo>
                      <a:pt x="386" y="8843"/>
                    </a:lnTo>
                    <a:lnTo>
                      <a:pt x="306" y="9954"/>
                    </a:lnTo>
                    <a:lnTo>
                      <a:pt x="249" y="11054"/>
                    </a:lnTo>
                    <a:lnTo>
                      <a:pt x="193" y="12085"/>
                    </a:lnTo>
                    <a:lnTo>
                      <a:pt x="136" y="12969"/>
                    </a:lnTo>
                    <a:lnTo>
                      <a:pt x="102" y="13343"/>
                    </a:lnTo>
                    <a:lnTo>
                      <a:pt x="68" y="13661"/>
                    </a:lnTo>
                    <a:lnTo>
                      <a:pt x="34" y="13910"/>
                    </a:lnTo>
                    <a:lnTo>
                      <a:pt x="0" y="14092"/>
                    </a:lnTo>
                    <a:lnTo>
                      <a:pt x="113" y="14262"/>
                    </a:lnTo>
                    <a:lnTo>
                      <a:pt x="261" y="14420"/>
                    </a:lnTo>
                    <a:lnTo>
                      <a:pt x="408" y="14579"/>
                    </a:lnTo>
                    <a:lnTo>
                      <a:pt x="590" y="14738"/>
                    </a:lnTo>
                    <a:lnTo>
                      <a:pt x="782" y="14897"/>
                    </a:lnTo>
                    <a:lnTo>
                      <a:pt x="986" y="15033"/>
                    </a:lnTo>
                    <a:lnTo>
                      <a:pt x="1224" y="15180"/>
                    </a:lnTo>
                    <a:lnTo>
                      <a:pt x="1462" y="15305"/>
                    </a:lnTo>
                    <a:lnTo>
                      <a:pt x="1723" y="15429"/>
                    </a:lnTo>
                    <a:lnTo>
                      <a:pt x="2007" y="15543"/>
                    </a:lnTo>
                    <a:lnTo>
                      <a:pt x="2301" y="15645"/>
                    </a:lnTo>
                    <a:lnTo>
                      <a:pt x="2619" y="15735"/>
                    </a:lnTo>
                    <a:lnTo>
                      <a:pt x="2947" y="15815"/>
                    </a:lnTo>
                    <a:lnTo>
                      <a:pt x="3288" y="15883"/>
                    </a:lnTo>
                    <a:lnTo>
                      <a:pt x="3650" y="15939"/>
                    </a:lnTo>
                    <a:lnTo>
                      <a:pt x="4024" y="15973"/>
                    </a:lnTo>
                    <a:lnTo>
                      <a:pt x="5237" y="16064"/>
                    </a:lnTo>
                    <a:lnTo>
                      <a:pt x="6337" y="16121"/>
                    </a:lnTo>
                    <a:lnTo>
                      <a:pt x="7335" y="16144"/>
                    </a:lnTo>
                    <a:lnTo>
                      <a:pt x="8241" y="16144"/>
                    </a:lnTo>
                    <a:lnTo>
                      <a:pt x="9035" y="16121"/>
                    </a:lnTo>
                    <a:lnTo>
                      <a:pt x="9749" y="16076"/>
                    </a:lnTo>
                    <a:lnTo>
                      <a:pt x="10373" y="16030"/>
                    </a:lnTo>
                    <a:lnTo>
                      <a:pt x="10906" y="15962"/>
                    </a:lnTo>
                    <a:lnTo>
                      <a:pt x="11359" y="15894"/>
                    </a:lnTo>
                    <a:lnTo>
                      <a:pt x="11744" y="15815"/>
                    </a:lnTo>
                    <a:lnTo>
                      <a:pt x="12050" y="15747"/>
                    </a:lnTo>
                    <a:lnTo>
                      <a:pt x="12300" y="15679"/>
                    </a:lnTo>
                    <a:lnTo>
                      <a:pt x="12481" y="15622"/>
                    </a:lnTo>
                    <a:lnTo>
                      <a:pt x="12606" y="15577"/>
                    </a:lnTo>
                    <a:lnTo>
                      <a:pt x="12697" y="15531"/>
                    </a:lnTo>
                    <a:lnTo>
                      <a:pt x="12685" y="15021"/>
                    </a:lnTo>
                    <a:lnTo>
                      <a:pt x="12651" y="14420"/>
                    </a:lnTo>
                    <a:lnTo>
                      <a:pt x="12606" y="13638"/>
                    </a:lnTo>
                    <a:lnTo>
                      <a:pt x="12527" y="12709"/>
                    </a:lnTo>
                    <a:lnTo>
                      <a:pt x="12425" y="11643"/>
                    </a:lnTo>
                    <a:lnTo>
                      <a:pt x="12368" y="11088"/>
                    </a:lnTo>
                    <a:lnTo>
                      <a:pt x="12289" y="10498"/>
                    </a:lnTo>
                    <a:lnTo>
                      <a:pt x="12209" y="9909"/>
                    </a:lnTo>
                    <a:lnTo>
                      <a:pt x="12118" y="9296"/>
                    </a:lnTo>
                    <a:lnTo>
                      <a:pt x="12016" y="8684"/>
                    </a:lnTo>
                    <a:lnTo>
                      <a:pt x="11903" y="8072"/>
                    </a:lnTo>
                    <a:lnTo>
                      <a:pt x="11778" y="7460"/>
                    </a:lnTo>
                    <a:lnTo>
                      <a:pt x="11642" y="6848"/>
                    </a:lnTo>
                    <a:lnTo>
                      <a:pt x="11495" y="6247"/>
                    </a:lnTo>
                    <a:lnTo>
                      <a:pt x="11336" y="5669"/>
                    </a:lnTo>
                    <a:lnTo>
                      <a:pt x="11155" y="5102"/>
                    </a:lnTo>
                    <a:lnTo>
                      <a:pt x="10962" y="4547"/>
                    </a:lnTo>
                    <a:lnTo>
                      <a:pt x="10758" y="4025"/>
                    </a:lnTo>
                    <a:lnTo>
                      <a:pt x="10656" y="3776"/>
                    </a:lnTo>
                    <a:lnTo>
                      <a:pt x="10543" y="3538"/>
                    </a:lnTo>
                    <a:lnTo>
                      <a:pt x="10429" y="3300"/>
                    </a:lnTo>
                    <a:lnTo>
                      <a:pt x="10305" y="3073"/>
                    </a:lnTo>
                    <a:lnTo>
                      <a:pt x="10180" y="2857"/>
                    </a:lnTo>
                    <a:lnTo>
                      <a:pt x="10055" y="2653"/>
                    </a:lnTo>
                    <a:lnTo>
                      <a:pt x="9919" y="2449"/>
                    </a:lnTo>
                    <a:lnTo>
                      <a:pt x="9783" y="2268"/>
                    </a:lnTo>
                    <a:lnTo>
                      <a:pt x="9636" y="2098"/>
                    </a:lnTo>
                    <a:lnTo>
                      <a:pt x="9488" y="1928"/>
                    </a:lnTo>
                    <a:lnTo>
                      <a:pt x="9341" y="1781"/>
                    </a:lnTo>
                    <a:lnTo>
                      <a:pt x="9182" y="1644"/>
                    </a:lnTo>
                    <a:lnTo>
                      <a:pt x="9024" y="1520"/>
                    </a:lnTo>
                    <a:lnTo>
                      <a:pt x="8865" y="1406"/>
                    </a:lnTo>
                    <a:lnTo>
                      <a:pt x="8525" y="1214"/>
                    </a:lnTo>
                    <a:lnTo>
                      <a:pt x="8196" y="1032"/>
                    </a:lnTo>
                    <a:lnTo>
                      <a:pt x="7879" y="862"/>
                    </a:lnTo>
                    <a:lnTo>
                      <a:pt x="7561" y="704"/>
                    </a:lnTo>
                    <a:lnTo>
                      <a:pt x="7244" y="556"/>
                    </a:lnTo>
                    <a:lnTo>
                      <a:pt x="6926" y="420"/>
                    </a:lnTo>
                    <a:lnTo>
                      <a:pt x="6620" y="307"/>
                    </a:lnTo>
                    <a:lnTo>
                      <a:pt x="6314" y="205"/>
                    </a:lnTo>
                    <a:lnTo>
                      <a:pt x="6008" y="125"/>
                    </a:lnTo>
                    <a:lnTo>
                      <a:pt x="5714" y="57"/>
                    </a:lnTo>
                    <a:lnTo>
                      <a:pt x="5419" y="23"/>
                    </a:lnTo>
                    <a:lnTo>
                      <a:pt x="51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9"/>
              <p:cNvSpPr/>
              <p:nvPr/>
            </p:nvSpPr>
            <p:spPr>
              <a:xfrm>
                <a:off x="7631002" y="-1591432"/>
                <a:ext cx="90710" cy="929580"/>
              </a:xfrm>
              <a:custGeom>
                <a:avLst/>
                <a:gdLst/>
                <a:ahLst/>
                <a:cxnLst/>
                <a:rect l="l" t="t" r="r" b="b"/>
                <a:pathLst>
                  <a:path w="1509" h="15464" extrusionOk="0">
                    <a:moveTo>
                      <a:pt x="1474" y="1"/>
                    </a:moveTo>
                    <a:lnTo>
                      <a:pt x="1338" y="1191"/>
                    </a:lnTo>
                    <a:lnTo>
                      <a:pt x="998" y="4444"/>
                    </a:lnTo>
                    <a:lnTo>
                      <a:pt x="771" y="6712"/>
                    </a:lnTo>
                    <a:lnTo>
                      <a:pt x="533" y="9342"/>
                    </a:lnTo>
                    <a:lnTo>
                      <a:pt x="261" y="12278"/>
                    </a:lnTo>
                    <a:lnTo>
                      <a:pt x="1" y="15463"/>
                    </a:lnTo>
                    <a:lnTo>
                      <a:pt x="35" y="15463"/>
                    </a:lnTo>
                    <a:lnTo>
                      <a:pt x="295" y="12278"/>
                    </a:lnTo>
                    <a:lnTo>
                      <a:pt x="567" y="9353"/>
                    </a:lnTo>
                    <a:lnTo>
                      <a:pt x="805" y="6723"/>
                    </a:lnTo>
                    <a:lnTo>
                      <a:pt x="1032" y="4444"/>
                    </a:lnTo>
                    <a:lnTo>
                      <a:pt x="1372" y="1191"/>
                    </a:lnTo>
                    <a:lnTo>
                      <a:pt x="1474" y="318"/>
                    </a:lnTo>
                    <a:lnTo>
                      <a:pt x="1508" y="12"/>
                    </a:lnTo>
                    <a:lnTo>
                      <a:pt x="14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9"/>
              <p:cNvSpPr/>
              <p:nvPr/>
            </p:nvSpPr>
            <p:spPr>
              <a:xfrm>
                <a:off x="7614652" y="-1966234"/>
                <a:ext cx="214061" cy="268583"/>
              </a:xfrm>
              <a:custGeom>
                <a:avLst/>
                <a:gdLst/>
                <a:ahLst/>
                <a:cxnLst/>
                <a:rect l="l" t="t" r="r" b="b"/>
                <a:pathLst>
                  <a:path w="3561" h="4468" extrusionOk="0">
                    <a:moveTo>
                      <a:pt x="1962" y="1"/>
                    </a:moveTo>
                    <a:lnTo>
                      <a:pt x="1871" y="23"/>
                    </a:lnTo>
                    <a:lnTo>
                      <a:pt x="1769" y="46"/>
                    </a:lnTo>
                    <a:lnTo>
                      <a:pt x="1576" y="103"/>
                    </a:lnTo>
                    <a:lnTo>
                      <a:pt x="1372" y="193"/>
                    </a:lnTo>
                    <a:lnTo>
                      <a:pt x="1168" y="295"/>
                    </a:lnTo>
                    <a:lnTo>
                      <a:pt x="975" y="420"/>
                    </a:lnTo>
                    <a:lnTo>
                      <a:pt x="771" y="556"/>
                    </a:lnTo>
                    <a:lnTo>
                      <a:pt x="579" y="703"/>
                    </a:lnTo>
                    <a:lnTo>
                      <a:pt x="386" y="862"/>
                    </a:lnTo>
                    <a:lnTo>
                      <a:pt x="12" y="1191"/>
                    </a:lnTo>
                    <a:lnTo>
                      <a:pt x="1" y="1576"/>
                    </a:lnTo>
                    <a:lnTo>
                      <a:pt x="1" y="1984"/>
                    </a:lnTo>
                    <a:lnTo>
                      <a:pt x="23" y="2449"/>
                    </a:lnTo>
                    <a:lnTo>
                      <a:pt x="35" y="2699"/>
                    </a:lnTo>
                    <a:lnTo>
                      <a:pt x="57" y="2948"/>
                    </a:lnTo>
                    <a:lnTo>
                      <a:pt x="91" y="3186"/>
                    </a:lnTo>
                    <a:lnTo>
                      <a:pt x="137" y="3413"/>
                    </a:lnTo>
                    <a:lnTo>
                      <a:pt x="182" y="3617"/>
                    </a:lnTo>
                    <a:lnTo>
                      <a:pt x="239" y="3798"/>
                    </a:lnTo>
                    <a:lnTo>
                      <a:pt x="273" y="3866"/>
                    </a:lnTo>
                    <a:lnTo>
                      <a:pt x="318" y="3934"/>
                    </a:lnTo>
                    <a:lnTo>
                      <a:pt x="352" y="3991"/>
                    </a:lnTo>
                    <a:lnTo>
                      <a:pt x="397" y="4048"/>
                    </a:lnTo>
                    <a:lnTo>
                      <a:pt x="522" y="4138"/>
                    </a:lnTo>
                    <a:lnTo>
                      <a:pt x="658" y="4218"/>
                    </a:lnTo>
                    <a:lnTo>
                      <a:pt x="805" y="4297"/>
                    </a:lnTo>
                    <a:lnTo>
                      <a:pt x="964" y="4354"/>
                    </a:lnTo>
                    <a:lnTo>
                      <a:pt x="1134" y="4399"/>
                    </a:lnTo>
                    <a:lnTo>
                      <a:pt x="1304" y="4433"/>
                    </a:lnTo>
                    <a:lnTo>
                      <a:pt x="1474" y="4456"/>
                    </a:lnTo>
                    <a:lnTo>
                      <a:pt x="1656" y="4467"/>
                    </a:lnTo>
                    <a:lnTo>
                      <a:pt x="1837" y="4467"/>
                    </a:lnTo>
                    <a:lnTo>
                      <a:pt x="2007" y="4456"/>
                    </a:lnTo>
                    <a:lnTo>
                      <a:pt x="2177" y="4433"/>
                    </a:lnTo>
                    <a:lnTo>
                      <a:pt x="2347" y="4399"/>
                    </a:lnTo>
                    <a:lnTo>
                      <a:pt x="2494" y="4354"/>
                    </a:lnTo>
                    <a:lnTo>
                      <a:pt x="2642" y="4297"/>
                    </a:lnTo>
                    <a:lnTo>
                      <a:pt x="2778" y="4229"/>
                    </a:lnTo>
                    <a:lnTo>
                      <a:pt x="2903" y="4161"/>
                    </a:lnTo>
                    <a:lnTo>
                      <a:pt x="2959" y="4116"/>
                    </a:lnTo>
                    <a:lnTo>
                      <a:pt x="3005" y="4059"/>
                    </a:lnTo>
                    <a:lnTo>
                      <a:pt x="3118" y="3923"/>
                    </a:lnTo>
                    <a:lnTo>
                      <a:pt x="3209" y="3753"/>
                    </a:lnTo>
                    <a:lnTo>
                      <a:pt x="3299" y="3560"/>
                    </a:lnTo>
                    <a:lnTo>
                      <a:pt x="3379" y="3333"/>
                    </a:lnTo>
                    <a:lnTo>
                      <a:pt x="3447" y="3095"/>
                    </a:lnTo>
                    <a:lnTo>
                      <a:pt x="3503" y="2846"/>
                    </a:lnTo>
                    <a:lnTo>
                      <a:pt x="3537" y="2574"/>
                    </a:lnTo>
                    <a:lnTo>
                      <a:pt x="3560" y="2302"/>
                    </a:lnTo>
                    <a:lnTo>
                      <a:pt x="3560" y="2030"/>
                    </a:lnTo>
                    <a:lnTo>
                      <a:pt x="3537" y="1746"/>
                    </a:lnTo>
                    <a:lnTo>
                      <a:pt x="3492" y="1474"/>
                    </a:lnTo>
                    <a:lnTo>
                      <a:pt x="3469" y="1338"/>
                    </a:lnTo>
                    <a:lnTo>
                      <a:pt x="3424" y="1214"/>
                    </a:lnTo>
                    <a:lnTo>
                      <a:pt x="3390" y="1078"/>
                    </a:lnTo>
                    <a:lnTo>
                      <a:pt x="3333" y="953"/>
                    </a:lnTo>
                    <a:lnTo>
                      <a:pt x="3277" y="839"/>
                    </a:lnTo>
                    <a:lnTo>
                      <a:pt x="3220" y="726"/>
                    </a:lnTo>
                    <a:lnTo>
                      <a:pt x="3141" y="613"/>
                    </a:lnTo>
                    <a:lnTo>
                      <a:pt x="3061" y="499"/>
                    </a:lnTo>
                    <a:lnTo>
                      <a:pt x="2982" y="409"/>
                    </a:lnTo>
                    <a:lnTo>
                      <a:pt x="2891" y="318"/>
                    </a:lnTo>
                    <a:lnTo>
                      <a:pt x="2812" y="250"/>
                    </a:lnTo>
                    <a:lnTo>
                      <a:pt x="2721" y="182"/>
                    </a:lnTo>
                    <a:lnTo>
                      <a:pt x="2631" y="125"/>
                    </a:lnTo>
                    <a:lnTo>
                      <a:pt x="2540" y="80"/>
                    </a:lnTo>
                    <a:lnTo>
                      <a:pt x="2449" y="46"/>
                    </a:lnTo>
                    <a:lnTo>
                      <a:pt x="2347" y="23"/>
                    </a:lnTo>
                    <a:lnTo>
                      <a:pt x="2256" y="12"/>
                    </a:lnTo>
                    <a:lnTo>
                      <a:pt x="2166"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9"/>
              <p:cNvSpPr/>
              <p:nvPr/>
            </p:nvSpPr>
            <p:spPr>
              <a:xfrm>
                <a:off x="7671217" y="-1795875"/>
                <a:ext cx="156112" cy="201798"/>
              </a:xfrm>
              <a:custGeom>
                <a:avLst/>
                <a:gdLst/>
                <a:ahLst/>
                <a:cxnLst/>
                <a:rect l="l" t="t" r="r" b="b"/>
                <a:pathLst>
                  <a:path w="2597" h="3357" extrusionOk="0">
                    <a:moveTo>
                      <a:pt x="2143" y="1"/>
                    </a:moveTo>
                    <a:lnTo>
                      <a:pt x="295" y="658"/>
                    </a:lnTo>
                    <a:lnTo>
                      <a:pt x="0" y="3152"/>
                    </a:lnTo>
                    <a:lnTo>
                      <a:pt x="46" y="3175"/>
                    </a:lnTo>
                    <a:lnTo>
                      <a:pt x="204" y="3243"/>
                    </a:lnTo>
                    <a:lnTo>
                      <a:pt x="318" y="3277"/>
                    </a:lnTo>
                    <a:lnTo>
                      <a:pt x="465" y="3311"/>
                    </a:lnTo>
                    <a:lnTo>
                      <a:pt x="624" y="3334"/>
                    </a:lnTo>
                    <a:lnTo>
                      <a:pt x="817" y="3356"/>
                    </a:lnTo>
                    <a:lnTo>
                      <a:pt x="907" y="3345"/>
                    </a:lnTo>
                    <a:lnTo>
                      <a:pt x="1009" y="3334"/>
                    </a:lnTo>
                    <a:lnTo>
                      <a:pt x="1213" y="3288"/>
                    </a:lnTo>
                    <a:lnTo>
                      <a:pt x="1440" y="3243"/>
                    </a:lnTo>
                    <a:lnTo>
                      <a:pt x="1542" y="3231"/>
                    </a:lnTo>
                    <a:lnTo>
                      <a:pt x="1656" y="3231"/>
                    </a:lnTo>
                    <a:lnTo>
                      <a:pt x="1735" y="3220"/>
                    </a:lnTo>
                    <a:lnTo>
                      <a:pt x="1814" y="3209"/>
                    </a:lnTo>
                    <a:lnTo>
                      <a:pt x="1894" y="3186"/>
                    </a:lnTo>
                    <a:lnTo>
                      <a:pt x="1973" y="3141"/>
                    </a:lnTo>
                    <a:lnTo>
                      <a:pt x="2132" y="3061"/>
                    </a:lnTo>
                    <a:lnTo>
                      <a:pt x="2279" y="2948"/>
                    </a:lnTo>
                    <a:lnTo>
                      <a:pt x="2404" y="2846"/>
                    </a:lnTo>
                    <a:lnTo>
                      <a:pt x="2506" y="2755"/>
                    </a:lnTo>
                    <a:lnTo>
                      <a:pt x="2596" y="2665"/>
                    </a:lnTo>
                    <a:lnTo>
                      <a:pt x="2143"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9"/>
              <p:cNvSpPr/>
              <p:nvPr/>
            </p:nvSpPr>
            <p:spPr>
              <a:xfrm>
                <a:off x="7671217" y="-1795875"/>
                <a:ext cx="156112" cy="201798"/>
              </a:xfrm>
              <a:custGeom>
                <a:avLst/>
                <a:gdLst/>
                <a:ahLst/>
                <a:cxnLst/>
                <a:rect l="l" t="t" r="r" b="b"/>
                <a:pathLst>
                  <a:path w="2597" h="3357" fill="none" extrusionOk="0">
                    <a:moveTo>
                      <a:pt x="295" y="658"/>
                    </a:moveTo>
                    <a:lnTo>
                      <a:pt x="0" y="3152"/>
                    </a:lnTo>
                    <a:lnTo>
                      <a:pt x="0" y="3152"/>
                    </a:lnTo>
                    <a:lnTo>
                      <a:pt x="46" y="3175"/>
                    </a:lnTo>
                    <a:lnTo>
                      <a:pt x="204" y="3243"/>
                    </a:lnTo>
                    <a:lnTo>
                      <a:pt x="318" y="3277"/>
                    </a:lnTo>
                    <a:lnTo>
                      <a:pt x="465" y="3311"/>
                    </a:lnTo>
                    <a:lnTo>
                      <a:pt x="624" y="3334"/>
                    </a:lnTo>
                    <a:lnTo>
                      <a:pt x="817" y="3356"/>
                    </a:lnTo>
                    <a:lnTo>
                      <a:pt x="817" y="3356"/>
                    </a:lnTo>
                    <a:lnTo>
                      <a:pt x="907" y="3345"/>
                    </a:lnTo>
                    <a:lnTo>
                      <a:pt x="1009" y="3334"/>
                    </a:lnTo>
                    <a:lnTo>
                      <a:pt x="1213" y="3288"/>
                    </a:lnTo>
                    <a:lnTo>
                      <a:pt x="1440" y="3243"/>
                    </a:lnTo>
                    <a:lnTo>
                      <a:pt x="1542" y="3231"/>
                    </a:lnTo>
                    <a:lnTo>
                      <a:pt x="1656" y="3231"/>
                    </a:lnTo>
                    <a:lnTo>
                      <a:pt x="1656" y="3231"/>
                    </a:lnTo>
                    <a:lnTo>
                      <a:pt x="1735" y="3220"/>
                    </a:lnTo>
                    <a:lnTo>
                      <a:pt x="1814" y="3209"/>
                    </a:lnTo>
                    <a:lnTo>
                      <a:pt x="1894" y="3186"/>
                    </a:lnTo>
                    <a:lnTo>
                      <a:pt x="1973" y="3141"/>
                    </a:lnTo>
                    <a:lnTo>
                      <a:pt x="2132" y="3061"/>
                    </a:lnTo>
                    <a:lnTo>
                      <a:pt x="2279" y="2948"/>
                    </a:lnTo>
                    <a:lnTo>
                      <a:pt x="2404" y="2846"/>
                    </a:lnTo>
                    <a:lnTo>
                      <a:pt x="2506" y="2755"/>
                    </a:lnTo>
                    <a:lnTo>
                      <a:pt x="2596" y="2665"/>
                    </a:lnTo>
                    <a:lnTo>
                      <a:pt x="21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9"/>
              <p:cNvSpPr/>
              <p:nvPr/>
            </p:nvSpPr>
            <p:spPr>
              <a:xfrm>
                <a:off x="7586038" y="-1468742"/>
                <a:ext cx="703316" cy="622886"/>
              </a:xfrm>
              <a:custGeom>
                <a:avLst/>
                <a:gdLst/>
                <a:ahLst/>
                <a:cxnLst/>
                <a:rect l="l" t="t" r="r" b="b"/>
                <a:pathLst>
                  <a:path w="11700" h="10362" extrusionOk="0">
                    <a:moveTo>
                      <a:pt x="7630" y="0"/>
                    </a:moveTo>
                    <a:lnTo>
                      <a:pt x="6462" y="1145"/>
                    </a:lnTo>
                    <a:lnTo>
                      <a:pt x="6462" y="1485"/>
                    </a:lnTo>
                    <a:lnTo>
                      <a:pt x="6473" y="2324"/>
                    </a:lnTo>
                    <a:lnTo>
                      <a:pt x="6485" y="3435"/>
                    </a:lnTo>
                    <a:lnTo>
                      <a:pt x="6473" y="4013"/>
                    </a:lnTo>
                    <a:lnTo>
                      <a:pt x="6462" y="4569"/>
                    </a:lnTo>
                    <a:lnTo>
                      <a:pt x="7652" y="7799"/>
                    </a:lnTo>
                    <a:lnTo>
                      <a:pt x="3628" y="9250"/>
                    </a:lnTo>
                    <a:lnTo>
                      <a:pt x="3435" y="9194"/>
                    </a:lnTo>
                    <a:lnTo>
                      <a:pt x="3220" y="9137"/>
                    </a:lnTo>
                    <a:lnTo>
                      <a:pt x="2959" y="9069"/>
                    </a:lnTo>
                    <a:lnTo>
                      <a:pt x="2664" y="9012"/>
                    </a:lnTo>
                    <a:lnTo>
                      <a:pt x="2358" y="8967"/>
                    </a:lnTo>
                    <a:lnTo>
                      <a:pt x="2211" y="8956"/>
                    </a:lnTo>
                    <a:lnTo>
                      <a:pt x="1939" y="8956"/>
                    </a:lnTo>
                    <a:lnTo>
                      <a:pt x="1814" y="8967"/>
                    </a:lnTo>
                    <a:lnTo>
                      <a:pt x="1678" y="9001"/>
                    </a:lnTo>
                    <a:lnTo>
                      <a:pt x="1519" y="9046"/>
                    </a:lnTo>
                    <a:lnTo>
                      <a:pt x="1349" y="9114"/>
                    </a:lnTo>
                    <a:lnTo>
                      <a:pt x="1179" y="9194"/>
                    </a:lnTo>
                    <a:lnTo>
                      <a:pt x="998" y="9273"/>
                    </a:lnTo>
                    <a:lnTo>
                      <a:pt x="817" y="9364"/>
                    </a:lnTo>
                    <a:lnTo>
                      <a:pt x="647" y="9466"/>
                    </a:lnTo>
                    <a:lnTo>
                      <a:pt x="488" y="9568"/>
                    </a:lnTo>
                    <a:lnTo>
                      <a:pt x="340" y="9670"/>
                    </a:lnTo>
                    <a:lnTo>
                      <a:pt x="216" y="9772"/>
                    </a:lnTo>
                    <a:lnTo>
                      <a:pt x="114" y="9874"/>
                    </a:lnTo>
                    <a:lnTo>
                      <a:pt x="46" y="9953"/>
                    </a:lnTo>
                    <a:lnTo>
                      <a:pt x="23" y="9999"/>
                    </a:lnTo>
                    <a:lnTo>
                      <a:pt x="12" y="10044"/>
                    </a:lnTo>
                    <a:lnTo>
                      <a:pt x="0" y="10078"/>
                    </a:lnTo>
                    <a:lnTo>
                      <a:pt x="12" y="10112"/>
                    </a:lnTo>
                    <a:lnTo>
                      <a:pt x="34" y="10146"/>
                    </a:lnTo>
                    <a:lnTo>
                      <a:pt x="57" y="10169"/>
                    </a:lnTo>
                    <a:lnTo>
                      <a:pt x="102" y="10191"/>
                    </a:lnTo>
                    <a:lnTo>
                      <a:pt x="159" y="10214"/>
                    </a:lnTo>
                    <a:lnTo>
                      <a:pt x="318" y="10237"/>
                    </a:lnTo>
                    <a:lnTo>
                      <a:pt x="533" y="10271"/>
                    </a:lnTo>
                    <a:lnTo>
                      <a:pt x="771" y="10282"/>
                    </a:lnTo>
                    <a:lnTo>
                      <a:pt x="1043" y="10293"/>
                    </a:lnTo>
                    <a:lnTo>
                      <a:pt x="1644" y="10305"/>
                    </a:lnTo>
                    <a:lnTo>
                      <a:pt x="2279" y="10293"/>
                    </a:lnTo>
                    <a:lnTo>
                      <a:pt x="2880" y="10282"/>
                    </a:lnTo>
                    <a:lnTo>
                      <a:pt x="3379" y="10259"/>
                    </a:lnTo>
                    <a:lnTo>
                      <a:pt x="3855" y="10237"/>
                    </a:lnTo>
                    <a:lnTo>
                      <a:pt x="4161" y="10259"/>
                    </a:lnTo>
                    <a:lnTo>
                      <a:pt x="4977" y="10305"/>
                    </a:lnTo>
                    <a:lnTo>
                      <a:pt x="5532" y="10327"/>
                    </a:lnTo>
                    <a:lnTo>
                      <a:pt x="6145" y="10350"/>
                    </a:lnTo>
                    <a:lnTo>
                      <a:pt x="6813" y="10361"/>
                    </a:lnTo>
                    <a:lnTo>
                      <a:pt x="7505" y="10361"/>
                    </a:lnTo>
                    <a:lnTo>
                      <a:pt x="8196" y="10339"/>
                    </a:lnTo>
                    <a:lnTo>
                      <a:pt x="8888" y="10305"/>
                    </a:lnTo>
                    <a:lnTo>
                      <a:pt x="9217" y="10282"/>
                    </a:lnTo>
                    <a:lnTo>
                      <a:pt x="9534" y="10248"/>
                    </a:lnTo>
                    <a:lnTo>
                      <a:pt x="9840" y="10214"/>
                    </a:lnTo>
                    <a:lnTo>
                      <a:pt x="10124" y="10169"/>
                    </a:lnTo>
                    <a:lnTo>
                      <a:pt x="10396" y="10112"/>
                    </a:lnTo>
                    <a:lnTo>
                      <a:pt x="10645" y="10055"/>
                    </a:lnTo>
                    <a:lnTo>
                      <a:pt x="10872" y="9987"/>
                    </a:lnTo>
                    <a:lnTo>
                      <a:pt x="11076" y="9908"/>
                    </a:lnTo>
                    <a:lnTo>
                      <a:pt x="11246" y="9829"/>
                    </a:lnTo>
                    <a:lnTo>
                      <a:pt x="11382" y="9727"/>
                    </a:lnTo>
                    <a:lnTo>
                      <a:pt x="11439" y="9670"/>
                    </a:lnTo>
                    <a:lnTo>
                      <a:pt x="11484" y="9624"/>
                    </a:lnTo>
                    <a:lnTo>
                      <a:pt x="11529" y="9568"/>
                    </a:lnTo>
                    <a:lnTo>
                      <a:pt x="11552" y="9500"/>
                    </a:lnTo>
                    <a:lnTo>
                      <a:pt x="11597" y="9398"/>
                    </a:lnTo>
                    <a:lnTo>
                      <a:pt x="11631" y="9273"/>
                    </a:lnTo>
                    <a:lnTo>
                      <a:pt x="11654" y="9148"/>
                    </a:lnTo>
                    <a:lnTo>
                      <a:pt x="11677" y="9001"/>
                    </a:lnTo>
                    <a:lnTo>
                      <a:pt x="11699" y="8695"/>
                    </a:lnTo>
                    <a:lnTo>
                      <a:pt x="11699" y="8355"/>
                    </a:lnTo>
                    <a:lnTo>
                      <a:pt x="11677" y="7992"/>
                    </a:lnTo>
                    <a:lnTo>
                      <a:pt x="11643" y="7595"/>
                    </a:lnTo>
                    <a:lnTo>
                      <a:pt x="11597" y="7187"/>
                    </a:lnTo>
                    <a:lnTo>
                      <a:pt x="11529" y="6756"/>
                    </a:lnTo>
                    <a:lnTo>
                      <a:pt x="11450" y="6326"/>
                    </a:lnTo>
                    <a:lnTo>
                      <a:pt x="11371" y="5872"/>
                    </a:lnTo>
                    <a:lnTo>
                      <a:pt x="11178" y="4977"/>
                    </a:lnTo>
                    <a:lnTo>
                      <a:pt x="10974" y="4115"/>
                    </a:lnTo>
                    <a:lnTo>
                      <a:pt x="10770" y="3310"/>
                    </a:lnTo>
                    <a:lnTo>
                      <a:pt x="10532" y="2947"/>
                    </a:lnTo>
                    <a:lnTo>
                      <a:pt x="10282" y="2596"/>
                    </a:lnTo>
                    <a:lnTo>
                      <a:pt x="10033" y="2267"/>
                    </a:lnTo>
                    <a:lnTo>
                      <a:pt x="9772" y="1961"/>
                    </a:lnTo>
                    <a:lnTo>
                      <a:pt x="9511" y="1666"/>
                    </a:lnTo>
                    <a:lnTo>
                      <a:pt x="9251" y="1394"/>
                    </a:lnTo>
                    <a:lnTo>
                      <a:pt x="8990" y="1145"/>
                    </a:lnTo>
                    <a:lnTo>
                      <a:pt x="8752" y="907"/>
                    </a:lnTo>
                    <a:lnTo>
                      <a:pt x="8514" y="703"/>
                    </a:lnTo>
                    <a:lnTo>
                      <a:pt x="8299" y="522"/>
                    </a:lnTo>
                    <a:lnTo>
                      <a:pt x="7947" y="238"/>
                    </a:lnTo>
                    <a:lnTo>
                      <a:pt x="7709" y="57"/>
                    </a:lnTo>
                    <a:lnTo>
                      <a:pt x="7630" y="0"/>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9"/>
              <p:cNvSpPr/>
              <p:nvPr/>
            </p:nvSpPr>
            <p:spPr>
              <a:xfrm>
                <a:off x="7586038" y="-1468742"/>
                <a:ext cx="703316" cy="622886"/>
              </a:xfrm>
              <a:custGeom>
                <a:avLst/>
                <a:gdLst/>
                <a:ahLst/>
                <a:cxnLst/>
                <a:rect l="l" t="t" r="r" b="b"/>
                <a:pathLst>
                  <a:path w="11700" h="10362" fill="none" extrusionOk="0">
                    <a:moveTo>
                      <a:pt x="7630" y="0"/>
                    </a:moveTo>
                    <a:lnTo>
                      <a:pt x="7630" y="0"/>
                    </a:lnTo>
                    <a:lnTo>
                      <a:pt x="7709" y="57"/>
                    </a:lnTo>
                    <a:lnTo>
                      <a:pt x="7947" y="238"/>
                    </a:lnTo>
                    <a:lnTo>
                      <a:pt x="8299" y="522"/>
                    </a:lnTo>
                    <a:lnTo>
                      <a:pt x="8514" y="703"/>
                    </a:lnTo>
                    <a:lnTo>
                      <a:pt x="8752" y="907"/>
                    </a:lnTo>
                    <a:lnTo>
                      <a:pt x="8990" y="1145"/>
                    </a:lnTo>
                    <a:lnTo>
                      <a:pt x="9251" y="1394"/>
                    </a:lnTo>
                    <a:lnTo>
                      <a:pt x="9511" y="1666"/>
                    </a:lnTo>
                    <a:lnTo>
                      <a:pt x="9772" y="1961"/>
                    </a:lnTo>
                    <a:lnTo>
                      <a:pt x="10033" y="2267"/>
                    </a:lnTo>
                    <a:lnTo>
                      <a:pt x="10282" y="2596"/>
                    </a:lnTo>
                    <a:lnTo>
                      <a:pt x="10532" y="2947"/>
                    </a:lnTo>
                    <a:lnTo>
                      <a:pt x="10770" y="3310"/>
                    </a:lnTo>
                    <a:lnTo>
                      <a:pt x="10770" y="3310"/>
                    </a:lnTo>
                    <a:lnTo>
                      <a:pt x="10974" y="4115"/>
                    </a:lnTo>
                    <a:lnTo>
                      <a:pt x="11178" y="4977"/>
                    </a:lnTo>
                    <a:lnTo>
                      <a:pt x="11371" y="5872"/>
                    </a:lnTo>
                    <a:lnTo>
                      <a:pt x="11450" y="6326"/>
                    </a:lnTo>
                    <a:lnTo>
                      <a:pt x="11529" y="6756"/>
                    </a:lnTo>
                    <a:lnTo>
                      <a:pt x="11597" y="7187"/>
                    </a:lnTo>
                    <a:lnTo>
                      <a:pt x="11643" y="7595"/>
                    </a:lnTo>
                    <a:lnTo>
                      <a:pt x="11677" y="7992"/>
                    </a:lnTo>
                    <a:lnTo>
                      <a:pt x="11699" y="8355"/>
                    </a:lnTo>
                    <a:lnTo>
                      <a:pt x="11699" y="8695"/>
                    </a:lnTo>
                    <a:lnTo>
                      <a:pt x="11677" y="9001"/>
                    </a:lnTo>
                    <a:lnTo>
                      <a:pt x="11654" y="9148"/>
                    </a:lnTo>
                    <a:lnTo>
                      <a:pt x="11631" y="9273"/>
                    </a:lnTo>
                    <a:lnTo>
                      <a:pt x="11597" y="9398"/>
                    </a:lnTo>
                    <a:lnTo>
                      <a:pt x="11552" y="9500"/>
                    </a:lnTo>
                    <a:lnTo>
                      <a:pt x="11552" y="9500"/>
                    </a:lnTo>
                    <a:lnTo>
                      <a:pt x="11529" y="9568"/>
                    </a:lnTo>
                    <a:lnTo>
                      <a:pt x="11484" y="9624"/>
                    </a:lnTo>
                    <a:lnTo>
                      <a:pt x="11439" y="9670"/>
                    </a:lnTo>
                    <a:lnTo>
                      <a:pt x="11382" y="9727"/>
                    </a:lnTo>
                    <a:lnTo>
                      <a:pt x="11246" y="9829"/>
                    </a:lnTo>
                    <a:lnTo>
                      <a:pt x="11076" y="9908"/>
                    </a:lnTo>
                    <a:lnTo>
                      <a:pt x="10872" y="9987"/>
                    </a:lnTo>
                    <a:lnTo>
                      <a:pt x="10645" y="10055"/>
                    </a:lnTo>
                    <a:lnTo>
                      <a:pt x="10396" y="10112"/>
                    </a:lnTo>
                    <a:lnTo>
                      <a:pt x="10124" y="10169"/>
                    </a:lnTo>
                    <a:lnTo>
                      <a:pt x="9840" y="10214"/>
                    </a:lnTo>
                    <a:lnTo>
                      <a:pt x="9534" y="10248"/>
                    </a:lnTo>
                    <a:lnTo>
                      <a:pt x="9217" y="10282"/>
                    </a:lnTo>
                    <a:lnTo>
                      <a:pt x="8888" y="10305"/>
                    </a:lnTo>
                    <a:lnTo>
                      <a:pt x="8196" y="10339"/>
                    </a:lnTo>
                    <a:lnTo>
                      <a:pt x="7505" y="10361"/>
                    </a:lnTo>
                    <a:lnTo>
                      <a:pt x="6813" y="10361"/>
                    </a:lnTo>
                    <a:lnTo>
                      <a:pt x="6145" y="10350"/>
                    </a:lnTo>
                    <a:lnTo>
                      <a:pt x="5532" y="10327"/>
                    </a:lnTo>
                    <a:lnTo>
                      <a:pt x="4977" y="10305"/>
                    </a:lnTo>
                    <a:lnTo>
                      <a:pt x="4161" y="10259"/>
                    </a:lnTo>
                    <a:lnTo>
                      <a:pt x="3855" y="10237"/>
                    </a:lnTo>
                    <a:lnTo>
                      <a:pt x="3855" y="10237"/>
                    </a:lnTo>
                    <a:lnTo>
                      <a:pt x="3379" y="10259"/>
                    </a:lnTo>
                    <a:lnTo>
                      <a:pt x="2880" y="10282"/>
                    </a:lnTo>
                    <a:lnTo>
                      <a:pt x="2279" y="10293"/>
                    </a:lnTo>
                    <a:lnTo>
                      <a:pt x="1644" y="10305"/>
                    </a:lnTo>
                    <a:lnTo>
                      <a:pt x="1043" y="10293"/>
                    </a:lnTo>
                    <a:lnTo>
                      <a:pt x="771" y="10282"/>
                    </a:lnTo>
                    <a:lnTo>
                      <a:pt x="533" y="10271"/>
                    </a:lnTo>
                    <a:lnTo>
                      <a:pt x="318" y="10237"/>
                    </a:lnTo>
                    <a:lnTo>
                      <a:pt x="159" y="10214"/>
                    </a:lnTo>
                    <a:lnTo>
                      <a:pt x="159" y="10214"/>
                    </a:lnTo>
                    <a:lnTo>
                      <a:pt x="102" y="10191"/>
                    </a:lnTo>
                    <a:lnTo>
                      <a:pt x="57" y="10169"/>
                    </a:lnTo>
                    <a:lnTo>
                      <a:pt x="34" y="10146"/>
                    </a:lnTo>
                    <a:lnTo>
                      <a:pt x="12" y="10112"/>
                    </a:lnTo>
                    <a:lnTo>
                      <a:pt x="0" y="10078"/>
                    </a:lnTo>
                    <a:lnTo>
                      <a:pt x="12" y="10044"/>
                    </a:lnTo>
                    <a:lnTo>
                      <a:pt x="23" y="9999"/>
                    </a:lnTo>
                    <a:lnTo>
                      <a:pt x="46" y="9953"/>
                    </a:lnTo>
                    <a:lnTo>
                      <a:pt x="114" y="9874"/>
                    </a:lnTo>
                    <a:lnTo>
                      <a:pt x="216" y="9772"/>
                    </a:lnTo>
                    <a:lnTo>
                      <a:pt x="340" y="9670"/>
                    </a:lnTo>
                    <a:lnTo>
                      <a:pt x="488" y="9568"/>
                    </a:lnTo>
                    <a:lnTo>
                      <a:pt x="647" y="9466"/>
                    </a:lnTo>
                    <a:lnTo>
                      <a:pt x="817" y="9364"/>
                    </a:lnTo>
                    <a:lnTo>
                      <a:pt x="998" y="9273"/>
                    </a:lnTo>
                    <a:lnTo>
                      <a:pt x="1179" y="9194"/>
                    </a:lnTo>
                    <a:lnTo>
                      <a:pt x="1349" y="9114"/>
                    </a:lnTo>
                    <a:lnTo>
                      <a:pt x="1519" y="9046"/>
                    </a:lnTo>
                    <a:lnTo>
                      <a:pt x="1678" y="9001"/>
                    </a:lnTo>
                    <a:lnTo>
                      <a:pt x="1814" y="8967"/>
                    </a:lnTo>
                    <a:lnTo>
                      <a:pt x="1814" y="8967"/>
                    </a:lnTo>
                    <a:lnTo>
                      <a:pt x="1939" y="8956"/>
                    </a:lnTo>
                    <a:lnTo>
                      <a:pt x="2075" y="8956"/>
                    </a:lnTo>
                    <a:lnTo>
                      <a:pt x="2211" y="8956"/>
                    </a:lnTo>
                    <a:lnTo>
                      <a:pt x="2358" y="8967"/>
                    </a:lnTo>
                    <a:lnTo>
                      <a:pt x="2664" y="9012"/>
                    </a:lnTo>
                    <a:lnTo>
                      <a:pt x="2959" y="9069"/>
                    </a:lnTo>
                    <a:lnTo>
                      <a:pt x="3220" y="9137"/>
                    </a:lnTo>
                    <a:lnTo>
                      <a:pt x="3435" y="9194"/>
                    </a:lnTo>
                    <a:lnTo>
                      <a:pt x="3628" y="9250"/>
                    </a:lnTo>
                    <a:lnTo>
                      <a:pt x="7652" y="7799"/>
                    </a:lnTo>
                    <a:lnTo>
                      <a:pt x="7652" y="7799"/>
                    </a:lnTo>
                    <a:lnTo>
                      <a:pt x="6462" y="4569"/>
                    </a:lnTo>
                    <a:lnTo>
                      <a:pt x="6462" y="4569"/>
                    </a:lnTo>
                    <a:lnTo>
                      <a:pt x="6473" y="4013"/>
                    </a:lnTo>
                    <a:lnTo>
                      <a:pt x="6485" y="3435"/>
                    </a:lnTo>
                    <a:lnTo>
                      <a:pt x="6473" y="2324"/>
                    </a:lnTo>
                    <a:lnTo>
                      <a:pt x="6462" y="1485"/>
                    </a:lnTo>
                    <a:lnTo>
                      <a:pt x="6462" y="1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9"/>
              <p:cNvSpPr/>
              <p:nvPr/>
            </p:nvSpPr>
            <p:spPr>
              <a:xfrm>
                <a:off x="7635090" y="-877955"/>
                <a:ext cx="45746" cy="24586"/>
              </a:xfrm>
              <a:custGeom>
                <a:avLst/>
                <a:gdLst/>
                <a:ahLst/>
                <a:cxnLst/>
                <a:rect l="l" t="t" r="r" b="b"/>
                <a:pathLst>
                  <a:path w="761" h="409" extrusionOk="0">
                    <a:moveTo>
                      <a:pt x="760" y="1"/>
                    </a:moveTo>
                    <a:lnTo>
                      <a:pt x="522" y="80"/>
                    </a:lnTo>
                    <a:lnTo>
                      <a:pt x="295" y="182"/>
                    </a:lnTo>
                    <a:lnTo>
                      <a:pt x="522" y="91"/>
                    </a:lnTo>
                    <a:lnTo>
                      <a:pt x="760" y="1"/>
                    </a:lnTo>
                    <a:close/>
                    <a:moveTo>
                      <a:pt x="295" y="182"/>
                    </a:moveTo>
                    <a:lnTo>
                      <a:pt x="114" y="273"/>
                    </a:lnTo>
                    <a:lnTo>
                      <a:pt x="46" y="318"/>
                    </a:lnTo>
                    <a:lnTo>
                      <a:pt x="12" y="363"/>
                    </a:lnTo>
                    <a:lnTo>
                      <a:pt x="57" y="329"/>
                    </a:lnTo>
                    <a:lnTo>
                      <a:pt x="114" y="284"/>
                    </a:lnTo>
                    <a:lnTo>
                      <a:pt x="295" y="182"/>
                    </a:lnTo>
                    <a:close/>
                    <a:moveTo>
                      <a:pt x="12" y="363"/>
                    </a:moveTo>
                    <a:lnTo>
                      <a:pt x="1" y="397"/>
                    </a:lnTo>
                    <a:lnTo>
                      <a:pt x="1" y="409"/>
                    </a:lnTo>
                    <a:lnTo>
                      <a:pt x="12" y="363"/>
                    </a:lnTo>
                    <a:close/>
                  </a:path>
                </a:pathLst>
              </a:custGeom>
              <a:solidFill>
                <a:srgbClr val="EF9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9"/>
              <p:cNvSpPr/>
              <p:nvPr/>
            </p:nvSpPr>
            <p:spPr>
              <a:xfrm>
                <a:off x="7615313" y="-897732"/>
                <a:ext cx="81873" cy="38893"/>
              </a:xfrm>
              <a:custGeom>
                <a:avLst/>
                <a:gdLst/>
                <a:ahLst/>
                <a:cxnLst/>
                <a:rect l="l" t="t" r="r" b="b"/>
                <a:pathLst>
                  <a:path w="1362" h="647" extrusionOk="0">
                    <a:moveTo>
                      <a:pt x="1361" y="1"/>
                    </a:moveTo>
                    <a:lnTo>
                      <a:pt x="1203" y="23"/>
                    </a:lnTo>
                    <a:lnTo>
                      <a:pt x="1044" y="57"/>
                    </a:lnTo>
                    <a:lnTo>
                      <a:pt x="896" y="91"/>
                    </a:lnTo>
                    <a:lnTo>
                      <a:pt x="738" y="137"/>
                    </a:lnTo>
                    <a:lnTo>
                      <a:pt x="590" y="194"/>
                    </a:lnTo>
                    <a:lnTo>
                      <a:pt x="443" y="262"/>
                    </a:lnTo>
                    <a:lnTo>
                      <a:pt x="307" y="341"/>
                    </a:lnTo>
                    <a:lnTo>
                      <a:pt x="171" y="432"/>
                    </a:lnTo>
                    <a:lnTo>
                      <a:pt x="114" y="488"/>
                    </a:lnTo>
                    <a:lnTo>
                      <a:pt x="58" y="545"/>
                    </a:lnTo>
                    <a:lnTo>
                      <a:pt x="12" y="613"/>
                    </a:lnTo>
                    <a:lnTo>
                      <a:pt x="1" y="647"/>
                    </a:lnTo>
                    <a:lnTo>
                      <a:pt x="24" y="613"/>
                    </a:lnTo>
                    <a:lnTo>
                      <a:pt x="69" y="545"/>
                    </a:lnTo>
                    <a:lnTo>
                      <a:pt x="126" y="488"/>
                    </a:lnTo>
                    <a:lnTo>
                      <a:pt x="182" y="443"/>
                    </a:lnTo>
                    <a:lnTo>
                      <a:pt x="307" y="352"/>
                    </a:lnTo>
                    <a:lnTo>
                      <a:pt x="454" y="273"/>
                    </a:lnTo>
                    <a:lnTo>
                      <a:pt x="590" y="205"/>
                    </a:lnTo>
                    <a:lnTo>
                      <a:pt x="738" y="148"/>
                    </a:lnTo>
                    <a:lnTo>
                      <a:pt x="896" y="103"/>
                    </a:lnTo>
                    <a:lnTo>
                      <a:pt x="1055" y="57"/>
                    </a:lnTo>
                    <a:lnTo>
                      <a:pt x="1203" y="35"/>
                    </a:lnTo>
                    <a:lnTo>
                      <a:pt x="1361" y="1"/>
                    </a:lnTo>
                    <a:close/>
                  </a:path>
                </a:pathLst>
              </a:custGeom>
              <a:solidFill>
                <a:srgbClr val="EF9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9"/>
              <p:cNvSpPr/>
              <p:nvPr/>
            </p:nvSpPr>
            <p:spPr>
              <a:xfrm>
                <a:off x="7596919" y="-894967"/>
                <a:ext cx="43702" cy="34084"/>
              </a:xfrm>
              <a:custGeom>
                <a:avLst/>
                <a:gdLst/>
                <a:ahLst/>
                <a:cxnLst/>
                <a:rect l="l" t="t" r="r" b="b"/>
                <a:pathLst>
                  <a:path w="727" h="567" extrusionOk="0">
                    <a:moveTo>
                      <a:pt x="726" y="0"/>
                    </a:moveTo>
                    <a:lnTo>
                      <a:pt x="568" y="57"/>
                    </a:lnTo>
                    <a:lnTo>
                      <a:pt x="420" y="136"/>
                    </a:lnTo>
                    <a:lnTo>
                      <a:pt x="284" y="227"/>
                    </a:lnTo>
                    <a:lnTo>
                      <a:pt x="432" y="136"/>
                    </a:lnTo>
                    <a:lnTo>
                      <a:pt x="579" y="68"/>
                    </a:lnTo>
                    <a:lnTo>
                      <a:pt x="726" y="0"/>
                    </a:lnTo>
                    <a:close/>
                    <a:moveTo>
                      <a:pt x="284" y="227"/>
                    </a:moveTo>
                    <a:lnTo>
                      <a:pt x="148" y="329"/>
                    </a:lnTo>
                    <a:lnTo>
                      <a:pt x="91" y="386"/>
                    </a:lnTo>
                    <a:lnTo>
                      <a:pt x="46" y="454"/>
                    </a:lnTo>
                    <a:lnTo>
                      <a:pt x="103" y="397"/>
                    </a:lnTo>
                    <a:lnTo>
                      <a:pt x="159" y="329"/>
                    </a:lnTo>
                    <a:lnTo>
                      <a:pt x="284" y="227"/>
                    </a:lnTo>
                    <a:close/>
                    <a:moveTo>
                      <a:pt x="46" y="454"/>
                    </a:moveTo>
                    <a:lnTo>
                      <a:pt x="1" y="533"/>
                    </a:lnTo>
                    <a:lnTo>
                      <a:pt x="1" y="567"/>
                    </a:lnTo>
                    <a:lnTo>
                      <a:pt x="12" y="533"/>
                    </a:lnTo>
                    <a:lnTo>
                      <a:pt x="46" y="454"/>
                    </a:lnTo>
                    <a:close/>
                  </a:path>
                </a:pathLst>
              </a:custGeom>
              <a:solidFill>
                <a:srgbClr val="EF9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9"/>
              <p:cNvSpPr/>
              <p:nvPr/>
            </p:nvSpPr>
            <p:spPr>
              <a:xfrm>
                <a:off x="7813624" y="-1618663"/>
                <a:ext cx="419826" cy="427280"/>
              </a:xfrm>
              <a:custGeom>
                <a:avLst/>
                <a:gdLst/>
                <a:ahLst/>
                <a:cxnLst/>
                <a:rect l="l" t="t" r="r" b="b"/>
                <a:pathLst>
                  <a:path w="6984" h="7108" extrusionOk="0">
                    <a:moveTo>
                      <a:pt x="239" y="0"/>
                    </a:moveTo>
                    <a:lnTo>
                      <a:pt x="57" y="11"/>
                    </a:lnTo>
                    <a:lnTo>
                      <a:pt x="1" y="23"/>
                    </a:lnTo>
                    <a:lnTo>
                      <a:pt x="1452" y="3752"/>
                    </a:lnTo>
                    <a:lnTo>
                      <a:pt x="1531" y="4047"/>
                    </a:lnTo>
                    <a:lnTo>
                      <a:pt x="1644" y="4387"/>
                    </a:lnTo>
                    <a:lnTo>
                      <a:pt x="1780" y="4784"/>
                    </a:lnTo>
                    <a:lnTo>
                      <a:pt x="1939" y="5215"/>
                    </a:lnTo>
                    <a:lnTo>
                      <a:pt x="2302" y="6144"/>
                    </a:lnTo>
                    <a:lnTo>
                      <a:pt x="2699" y="7108"/>
                    </a:lnTo>
                    <a:lnTo>
                      <a:pt x="3050" y="7108"/>
                    </a:lnTo>
                    <a:lnTo>
                      <a:pt x="3300" y="7097"/>
                    </a:lnTo>
                    <a:lnTo>
                      <a:pt x="3594" y="7074"/>
                    </a:lnTo>
                    <a:lnTo>
                      <a:pt x="3934" y="7029"/>
                    </a:lnTo>
                    <a:lnTo>
                      <a:pt x="4297" y="6961"/>
                    </a:lnTo>
                    <a:lnTo>
                      <a:pt x="4683" y="6870"/>
                    </a:lnTo>
                    <a:lnTo>
                      <a:pt x="4898" y="6802"/>
                    </a:lnTo>
                    <a:lnTo>
                      <a:pt x="5102" y="6734"/>
                    </a:lnTo>
                    <a:lnTo>
                      <a:pt x="5510" y="6575"/>
                    </a:lnTo>
                    <a:lnTo>
                      <a:pt x="5907" y="6394"/>
                    </a:lnTo>
                    <a:lnTo>
                      <a:pt x="6247" y="6224"/>
                    </a:lnTo>
                    <a:lnTo>
                      <a:pt x="6553" y="6065"/>
                    </a:lnTo>
                    <a:lnTo>
                      <a:pt x="6780" y="5940"/>
                    </a:lnTo>
                    <a:lnTo>
                      <a:pt x="6984" y="5816"/>
                    </a:lnTo>
                    <a:lnTo>
                      <a:pt x="6859" y="5396"/>
                    </a:lnTo>
                    <a:lnTo>
                      <a:pt x="6712" y="4977"/>
                    </a:lnTo>
                    <a:lnTo>
                      <a:pt x="6542" y="4569"/>
                    </a:lnTo>
                    <a:lnTo>
                      <a:pt x="6349" y="4160"/>
                    </a:lnTo>
                    <a:lnTo>
                      <a:pt x="6134" y="3764"/>
                    </a:lnTo>
                    <a:lnTo>
                      <a:pt x="5907" y="3367"/>
                    </a:lnTo>
                    <a:lnTo>
                      <a:pt x="5657" y="2993"/>
                    </a:lnTo>
                    <a:lnTo>
                      <a:pt x="5385" y="2630"/>
                    </a:lnTo>
                    <a:lnTo>
                      <a:pt x="5113" y="2279"/>
                    </a:lnTo>
                    <a:lnTo>
                      <a:pt x="4819" y="1961"/>
                    </a:lnTo>
                    <a:lnTo>
                      <a:pt x="4513" y="1655"/>
                    </a:lnTo>
                    <a:lnTo>
                      <a:pt x="4206" y="1372"/>
                    </a:lnTo>
                    <a:lnTo>
                      <a:pt x="3889" y="1111"/>
                    </a:lnTo>
                    <a:lnTo>
                      <a:pt x="3572" y="884"/>
                    </a:lnTo>
                    <a:lnTo>
                      <a:pt x="3413" y="771"/>
                    </a:lnTo>
                    <a:lnTo>
                      <a:pt x="3254" y="680"/>
                    </a:lnTo>
                    <a:lnTo>
                      <a:pt x="3084" y="590"/>
                    </a:lnTo>
                    <a:lnTo>
                      <a:pt x="2925" y="510"/>
                    </a:lnTo>
                    <a:lnTo>
                      <a:pt x="2642" y="397"/>
                    </a:lnTo>
                    <a:lnTo>
                      <a:pt x="2370" y="295"/>
                    </a:lnTo>
                    <a:lnTo>
                      <a:pt x="2098" y="215"/>
                    </a:lnTo>
                    <a:lnTo>
                      <a:pt x="1837" y="147"/>
                    </a:lnTo>
                    <a:lnTo>
                      <a:pt x="1576" y="91"/>
                    </a:lnTo>
                    <a:lnTo>
                      <a:pt x="1338" y="57"/>
                    </a:lnTo>
                    <a:lnTo>
                      <a:pt x="1112" y="23"/>
                    </a:lnTo>
                    <a:lnTo>
                      <a:pt x="896" y="11"/>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9"/>
              <p:cNvSpPr/>
              <p:nvPr/>
            </p:nvSpPr>
            <p:spPr>
              <a:xfrm>
                <a:off x="7913831" y="-1348156"/>
                <a:ext cx="62757" cy="157495"/>
              </a:xfrm>
              <a:custGeom>
                <a:avLst/>
                <a:gdLst/>
                <a:ahLst/>
                <a:cxnLst/>
                <a:rect l="l" t="t" r="r" b="b"/>
                <a:pathLst>
                  <a:path w="1044" h="2620" extrusionOk="0">
                    <a:moveTo>
                      <a:pt x="34" y="1"/>
                    </a:moveTo>
                    <a:lnTo>
                      <a:pt x="0" y="12"/>
                    </a:lnTo>
                    <a:lnTo>
                      <a:pt x="1009" y="2619"/>
                    </a:lnTo>
                    <a:lnTo>
                      <a:pt x="1043" y="2608"/>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29"/>
              <p:cNvSpPr/>
              <p:nvPr/>
            </p:nvSpPr>
            <p:spPr>
              <a:xfrm>
                <a:off x="7960839" y="-1306558"/>
                <a:ext cx="276037" cy="118602"/>
              </a:xfrm>
              <a:custGeom>
                <a:avLst/>
                <a:gdLst/>
                <a:ahLst/>
                <a:cxnLst/>
                <a:rect l="l" t="t" r="r" b="b"/>
                <a:pathLst>
                  <a:path w="4592" h="1973" extrusionOk="0">
                    <a:moveTo>
                      <a:pt x="4319" y="0"/>
                    </a:moveTo>
                    <a:lnTo>
                      <a:pt x="4240" y="68"/>
                    </a:lnTo>
                    <a:lnTo>
                      <a:pt x="4025" y="227"/>
                    </a:lnTo>
                    <a:lnTo>
                      <a:pt x="3866" y="340"/>
                    </a:lnTo>
                    <a:lnTo>
                      <a:pt x="3662" y="465"/>
                    </a:lnTo>
                    <a:lnTo>
                      <a:pt x="3435" y="590"/>
                    </a:lnTo>
                    <a:lnTo>
                      <a:pt x="3174" y="714"/>
                    </a:lnTo>
                    <a:lnTo>
                      <a:pt x="2880" y="839"/>
                    </a:lnTo>
                    <a:lnTo>
                      <a:pt x="2551" y="964"/>
                    </a:lnTo>
                    <a:lnTo>
                      <a:pt x="2200" y="1077"/>
                    </a:lnTo>
                    <a:lnTo>
                      <a:pt x="1814" y="1168"/>
                    </a:lnTo>
                    <a:lnTo>
                      <a:pt x="1610" y="1202"/>
                    </a:lnTo>
                    <a:lnTo>
                      <a:pt x="1406" y="1236"/>
                    </a:lnTo>
                    <a:lnTo>
                      <a:pt x="1179" y="1258"/>
                    </a:lnTo>
                    <a:lnTo>
                      <a:pt x="964" y="1281"/>
                    </a:lnTo>
                    <a:lnTo>
                      <a:pt x="726" y="1292"/>
                    </a:lnTo>
                    <a:lnTo>
                      <a:pt x="250" y="1292"/>
                    </a:lnTo>
                    <a:lnTo>
                      <a:pt x="0" y="1281"/>
                    </a:lnTo>
                    <a:lnTo>
                      <a:pt x="0" y="1281"/>
                    </a:lnTo>
                    <a:lnTo>
                      <a:pt x="170" y="1950"/>
                    </a:lnTo>
                    <a:lnTo>
                      <a:pt x="261" y="1961"/>
                    </a:lnTo>
                    <a:lnTo>
                      <a:pt x="499" y="1973"/>
                    </a:lnTo>
                    <a:lnTo>
                      <a:pt x="680" y="1973"/>
                    </a:lnTo>
                    <a:lnTo>
                      <a:pt x="896" y="1961"/>
                    </a:lnTo>
                    <a:lnTo>
                      <a:pt x="1145" y="1939"/>
                    </a:lnTo>
                    <a:lnTo>
                      <a:pt x="1429" y="1905"/>
                    </a:lnTo>
                    <a:lnTo>
                      <a:pt x="1735" y="1848"/>
                    </a:lnTo>
                    <a:lnTo>
                      <a:pt x="2075" y="1757"/>
                    </a:lnTo>
                    <a:lnTo>
                      <a:pt x="2438" y="1655"/>
                    </a:lnTo>
                    <a:lnTo>
                      <a:pt x="2823" y="1519"/>
                    </a:lnTo>
                    <a:lnTo>
                      <a:pt x="3242" y="1338"/>
                    </a:lnTo>
                    <a:lnTo>
                      <a:pt x="3673" y="1134"/>
                    </a:lnTo>
                    <a:lnTo>
                      <a:pt x="3900" y="1009"/>
                    </a:lnTo>
                    <a:lnTo>
                      <a:pt x="4127" y="884"/>
                    </a:lnTo>
                    <a:lnTo>
                      <a:pt x="4365" y="748"/>
                    </a:lnTo>
                    <a:lnTo>
                      <a:pt x="4591" y="590"/>
                    </a:lnTo>
                    <a:lnTo>
                      <a:pt x="43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29"/>
              <p:cNvSpPr/>
              <p:nvPr/>
            </p:nvSpPr>
            <p:spPr>
              <a:xfrm>
                <a:off x="7720269" y="-1662966"/>
                <a:ext cx="136335" cy="134953"/>
              </a:xfrm>
              <a:custGeom>
                <a:avLst/>
                <a:gdLst/>
                <a:ahLst/>
                <a:cxnLst/>
                <a:rect l="l" t="t" r="r" b="b"/>
                <a:pathLst>
                  <a:path w="2268" h="2245" extrusionOk="0">
                    <a:moveTo>
                      <a:pt x="1769" y="0"/>
                    </a:moveTo>
                    <a:lnTo>
                      <a:pt x="1554" y="170"/>
                    </a:lnTo>
                    <a:lnTo>
                      <a:pt x="1055" y="533"/>
                    </a:lnTo>
                    <a:lnTo>
                      <a:pt x="749" y="737"/>
                    </a:lnTo>
                    <a:lnTo>
                      <a:pt x="465" y="918"/>
                    </a:lnTo>
                    <a:lnTo>
                      <a:pt x="329" y="998"/>
                    </a:lnTo>
                    <a:lnTo>
                      <a:pt x="205" y="1066"/>
                    </a:lnTo>
                    <a:lnTo>
                      <a:pt x="91" y="1111"/>
                    </a:lnTo>
                    <a:lnTo>
                      <a:pt x="1" y="1145"/>
                    </a:lnTo>
                    <a:lnTo>
                      <a:pt x="69" y="1179"/>
                    </a:lnTo>
                    <a:lnTo>
                      <a:pt x="125" y="1236"/>
                    </a:lnTo>
                    <a:lnTo>
                      <a:pt x="239" y="1349"/>
                    </a:lnTo>
                    <a:lnTo>
                      <a:pt x="341" y="1485"/>
                    </a:lnTo>
                    <a:lnTo>
                      <a:pt x="431" y="1633"/>
                    </a:lnTo>
                    <a:lnTo>
                      <a:pt x="511" y="1791"/>
                    </a:lnTo>
                    <a:lnTo>
                      <a:pt x="579" y="1950"/>
                    </a:lnTo>
                    <a:lnTo>
                      <a:pt x="703" y="2245"/>
                    </a:lnTo>
                    <a:lnTo>
                      <a:pt x="806" y="2177"/>
                    </a:lnTo>
                    <a:lnTo>
                      <a:pt x="919" y="2086"/>
                    </a:lnTo>
                    <a:lnTo>
                      <a:pt x="1157" y="1871"/>
                    </a:lnTo>
                    <a:lnTo>
                      <a:pt x="1418" y="1621"/>
                    </a:lnTo>
                    <a:lnTo>
                      <a:pt x="1678" y="1372"/>
                    </a:lnTo>
                    <a:lnTo>
                      <a:pt x="2086" y="930"/>
                    </a:lnTo>
                    <a:lnTo>
                      <a:pt x="2268" y="748"/>
                    </a:lnTo>
                    <a:lnTo>
                      <a:pt x="1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9"/>
              <p:cNvSpPr/>
              <p:nvPr/>
            </p:nvSpPr>
            <p:spPr>
              <a:xfrm>
                <a:off x="7650779" y="-1644571"/>
                <a:ext cx="69550" cy="107060"/>
              </a:xfrm>
              <a:custGeom>
                <a:avLst/>
                <a:gdLst/>
                <a:ahLst/>
                <a:cxnLst/>
                <a:rect l="l" t="t" r="r" b="b"/>
                <a:pathLst>
                  <a:path w="1157" h="1781" extrusionOk="0">
                    <a:moveTo>
                      <a:pt x="476" y="0"/>
                    </a:moveTo>
                    <a:lnTo>
                      <a:pt x="408" y="34"/>
                    </a:lnTo>
                    <a:lnTo>
                      <a:pt x="340" y="80"/>
                    </a:lnTo>
                    <a:lnTo>
                      <a:pt x="182" y="216"/>
                    </a:lnTo>
                    <a:lnTo>
                      <a:pt x="0" y="374"/>
                    </a:lnTo>
                    <a:lnTo>
                      <a:pt x="12" y="556"/>
                    </a:lnTo>
                    <a:lnTo>
                      <a:pt x="46" y="737"/>
                    </a:lnTo>
                    <a:lnTo>
                      <a:pt x="80" y="953"/>
                    </a:lnTo>
                    <a:lnTo>
                      <a:pt x="136" y="1191"/>
                    </a:lnTo>
                    <a:lnTo>
                      <a:pt x="204" y="1429"/>
                    </a:lnTo>
                    <a:lnTo>
                      <a:pt x="250" y="1531"/>
                    </a:lnTo>
                    <a:lnTo>
                      <a:pt x="295" y="1633"/>
                    </a:lnTo>
                    <a:lnTo>
                      <a:pt x="340" y="1712"/>
                    </a:lnTo>
                    <a:lnTo>
                      <a:pt x="397" y="1780"/>
                    </a:lnTo>
                    <a:lnTo>
                      <a:pt x="465" y="1621"/>
                    </a:lnTo>
                    <a:lnTo>
                      <a:pt x="544" y="1463"/>
                    </a:lnTo>
                    <a:lnTo>
                      <a:pt x="647" y="1315"/>
                    </a:lnTo>
                    <a:lnTo>
                      <a:pt x="749" y="1179"/>
                    </a:lnTo>
                    <a:lnTo>
                      <a:pt x="862" y="1055"/>
                    </a:lnTo>
                    <a:lnTo>
                      <a:pt x="964" y="953"/>
                    </a:lnTo>
                    <a:lnTo>
                      <a:pt x="1066" y="885"/>
                    </a:lnTo>
                    <a:lnTo>
                      <a:pt x="1157" y="839"/>
                    </a:lnTo>
                    <a:lnTo>
                      <a:pt x="1066" y="782"/>
                    </a:lnTo>
                    <a:lnTo>
                      <a:pt x="964" y="714"/>
                    </a:lnTo>
                    <a:lnTo>
                      <a:pt x="851" y="612"/>
                    </a:lnTo>
                    <a:lnTo>
                      <a:pt x="737" y="499"/>
                    </a:lnTo>
                    <a:lnTo>
                      <a:pt x="624" y="352"/>
                    </a:lnTo>
                    <a:lnTo>
                      <a:pt x="578" y="272"/>
                    </a:lnTo>
                    <a:lnTo>
                      <a:pt x="533" y="182"/>
                    </a:lnTo>
                    <a:lnTo>
                      <a:pt x="499" y="91"/>
                    </a:lnTo>
                    <a:lnTo>
                      <a:pt x="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9"/>
              <p:cNvSpPr/>
              <p:nvPr/>
            </p:nvSpPr>
            <p:spPr>
              <a:xfrm>
                <a:off x="7560130" y="-2022800"/>
                <a:ext cx="304650" cy="282889"/>
              </a:xfrm>
              <a:custGeom>
                <a:avLst/>
                <a:gdLst/>
                <a:ahLst/>
                <a:cxnLst/>
                <a:rect l="l" t="t" r="r" b="b"/>
                <a:pathLst>
                  <a:path w="5068" h="4706" extrusionOk="0">
                    <a:moveTo>
                      <a:pt x="2721" y="1"/>
                    </a:moveTo>
                    <a:lnTo>
                      <a:pt x="2551" y="12"/>
                    </a:lnTo>
                    <a:lnTo>
                      <a:pt x="2472" y="23"/>
                    </a:lnTo>
                    <a:lnTo>
                      <a:pt x="2393" y="46"/>
                    </a:lnTo>
                    <a:lnTo>
                      <a:pt x="2313" y="69"/>
                    </a:lnTo>
                    <a:lnTo>
                      <a:pt x="2245" y="114"/>
                    </a:lnTo>
                    <a:lnTo>
                      <a:pt x="2098" y="205"/>
                    </a:lnTo>
                    <a:lnTo>
                      <a:pt x="2018" y="250"/>
                    </a:lnTo>
                    <a:lnTo>
                      <a:pt x="1939" y="284"/>
                    </a:lnTo>
                    <a:lnTo>
                      <a:pt x="1871" y="295"/>
                    </a:lnTo>
                    <a:lnTo>
                      <a:pt x="1792" y="284"/>
                    </a:lnTo>
                    <a:lnTo>
                      <a:pt x="1633" y="261"/>
                    </a:lnTo>
                    <a:lnTo>
                      <a:pt x="1497" y="250"/>
                    </a:lnTo>
                    <a:lnTo>
                      <a:pt x="1361" y="239"/>
                    </a:lnTo>
                    <a:lnTo>
                      <a:pt x="1225" y="239"/>
                    </a:lnTo>
                    <a:lnTo>
                      <a:pt x="1100" y="250"/>
                    </a:lnTo>
                    <a:lnTo>
                      <a:pt x="964" y="273"/>
                    </a:lnTo>
                    <a:lnTo>
                      <a:pt x="828" y="307"/>
                    </a:lnTo>
                    <a:lnTo>
                      <a:pt x="703" y="352"/>
                    </a:lnTo>
                    <a:lnTo>
                      <a:pt x="579" y="409"/>
                    </a:lnTo>
                    <a:lnTo>
                      <a:pt x="465" y="477"/>
                    </a:lnTo>
                    <a:lnTo>
                      <a:pt x="363" y="556"/>
                    </a:lnTo>
                    <a:lnTo>
                      <a:pt x="261" y="658"/>
                    </a:lnTo>
                    <a:lnTo>
                      <a:pt x="182" y="760"/>
                    </a:lnTo>
                    <a:lnTo>
                      <a:pt x="103" y="874"/>
                    </a:lnTo>
                    <a:lnTo>
                      <a:pt x="57" y="998"/>
                    </a:lnTo>
                    <a:lnTo>
                      <a:pt x="23" y="1134"/>
                    </a:lnTo>
                    <a:lnTo>
                      <a:pt x="1" y="1259"/>
                    </a:lnTo>
                    <a:lnTo>
                      <a:pt x="12" y="1395"/>
                    </a:lnTo>
                    <a:lnTo>
                      <a:pt x="46" y="1531"/>
                    </a:lnTo>
                    <a:lnTo>
                      <a:pt x="91" y="1667"/>
                    </a:lnTo>
                    <a:lnTo>
                      <a:pt x="159" y="1780"/>
                    </a:lnTo>
                    <a:lnTo>
                      <a:pt x="239" y="1894"/>
                    </a:lnTo>
                    <a:lnTo>
                      <a:pt x="329" y="1996"/>
                    </a:lnTo>
                    <a:lnTo>
                      <a:pt x="431" y="2087"/>
                    </a:lnTo>
                    <a:lnTo>
                      <a:pt x="556" y="2166"/>
                    </a:lnTo>
                    <a:lnTo>
                      <a:pt x="669" y="2223"/>
                    </a:lnTo>
                    <a:lnTo>
                      <a:pt x="806" y="2279"/>
                    </a:lnTo>
                    <a:lnTo>
                      <a:pt x="942" y="2313"/>
                    </a:lnTo>
                    <a:lnTo>
                      <a:pt x="1066" y="2336"/>
                    </a:lnTo>
                    <a:lnTo>
                      <a:pt x="1214" y="2347"/>
                    </a:lnTo>
                    <a:lnTo>
                      <a:pt x="1486" y="2347"/>
                    </a:lnTo>
                    <a:lnTo>
                      <a:pt x="1622" y="2325"/>
                    </a:lnTo>
                    <a:lnTo>
                      <a:pt x="1758" y="2302"/>
                    </a:lnTo>
                    <a:lnTo>
                      <a:pt x="1894" y="2268"/>
                    </a:lnTo>
                    <a:lnTo>
                      <a:pt x="2155" y="2189"/>
                    </a:lnTo>
                    <a:lnTo>
                      <a:pt x="2415" y="2098"/>
                    </a:lnTo>
                    <a:lnTo>
                      <a:pt x="2676" y="1985"/>
                    </a:lnTo>
                    <a:lnTo>
                      <a:pt x="2687" y="2143"/>
                    </a:lnTo>
                    <a:lnTo>
                      <a:pt x="2710" y="2302"/>
                    </a:lnTo>
                    <a:lnTo>
                      <a:pt x="2755" y="2449"/>
                    </a:lnTo>
                    <a:lnTo>
                      <a:pt x="2812" y="2597"/>
                    </a:lnTo>
                    <a:lnTo>
                      <a:pt x="2880" y="2733"/>
                    </a:lnTo>
                    <a:lnTo>
                      <a:pt x="2959" y="2869"/>
                    </a:lnTo>
                    <a:lnTo>
                      <a:pt x="3050" y="2993"/>
                    </a:lnTo>
                    <a:lnTo>
                      <a:pt x="3152" y="3118"/>
                    </a:lnTo>
                    <a:lnTo>
                      <a:pt x="3288" y="3232"/>
                    </a:lnTo>
                    <a:lnTo>
                      <a:pt x="3424" y="3356"/>
                    </a:lnTo>
                    <a:lnTo>
                      <a:pt x="3481" y="3424"/>
                    </a:lnTo>
                    <a:lnTo>
                      <a:pt x="3538" y="3492"/>
                    </a:lnTo>
                    <a:lnTo>
                      <a:pt x="3583" y="3572"/>
                    </a:lnTo>
                    <a:lnTo>
                      <a:pt x="3628" y="3651"/>
                    </a:lnTo>
                    <a:lnTo>
                      <a:pt x="3674" y="3776"/>
                    </a:lnTo>
                    <a:lnTo>
                      <a:pt x="3696" y="3923"/>
                    </a:lnTo>
                    <a:lnTo>
                      <a:pt x="3730" y="4082"/>
                    </a:lnTo>
                    <a:lnTo>
                      <a:pt x="3753" y="4240"/>
                    </a:lnTo>
                    <a:lnTo>
                      <a:pt x="3798" y="4388"/>
                    </a:lnTo>
                    <a:lnTo>
                      <a:pt x="3832" y="4456"/>
                    </a:lnTo>
                    <a:lnTo>
                      <a:pt x="3878" y="4524"/>
                    </a:lnTo>
                    <a:lnTo>
                      <a:pt x="3923" y="4569"/>
                    </a:lnTo>
                    <a:lnTo>
                      <a:pt x="3968" y="4626"/>
                    </a:lnTo>
                    <a:lnTo>
                      <a:pt x="4036" y="4660"/>
                    </a:lnTo>
                    <a:lnTo>
                      <a:pt x="4116" y="4694"/>
                    </a:lnTo>
                    <a:lnTo>
                      <a:pt x="4161" y="4705"/>
                    </a:lnTo>
                    <a:lnTo>
                      <a:pt x="4218" y="4705"/>
                    </a:lnTo>
                    <a:lnTo>
                      <a:pt x="4274" y="4694"/>
                    </a:lnTo>
                    <a:lnTo>
                      <a:pt x="4320" y="4683"/>
                    </a:lnTo>
                    <a:lnTo>
                      <a:pt x="4422" y="4637"/>
                    </a:lnTo>
                    <a:lnTo>
                      <a:pt x="4501" y="4569"/>
                    </a:lnTo>
                    <a:lnTo>
                      <a:pt x="4592" y="4478"/>
                    </a:lnTo>
                    <a:lnTo>
                      <a:pt x="4671" y="4365"/>
                    </a:lnTo>
                    <a:lnTo>
                      <a:pt x="4739" y="4252"/>
                    </a:lnTo>
                    <a:lnTo>
                      <a:pt x="4807" y="4127"/>
                    </a:lnTo>
                    <a:lnTo>
                      <a:pt x="4853" y="4002"/>
                    </a:lnTo>
                    <a:lnTo>
                      <a:pt x="4898" y="3866"/>
                    </a:lnTo>
                    <a:lnTo>
                      <a:pt x="4943" y="3719"/>
                    </a:lnTo>
                    <a:lnTo>
                      <a:pt x="4977" y="3583"/>
                    </a:lnTo>
                    <a:lnTo>
                      <a:pt x="5023" y="3288"/>
                    </a:lnTo>
                    <a:lnTo>
                      <a:pt x="5045" y="2993"/>
                    </a:lnTo>
                    <a:lnTo>
                      <a:pt x="5057" y="2710"/>
                    </a:lnTo>
                    <a:lnTo>
                      <a:pt x="5068" y="2461"/>
                    </a:lnTo>
                    <a:lnTo>
                      <a:pt x="5068" y="2313"/>
                    </a:lnTo>
                    <a:lnTo>
                      <a:pt x="5057" y="2166"/>
                    </a:lnTo>
                    <a:lnTo>
                      <a:pt x="5045" y="2064"/>
                    </a:lnTo>
                    <a:lnTo>
                      <a:pt x="5023" y="1962"/>
                    </a:lnTo>
                    <a:lnTo>
                      <a:pt x="5000" y="1860"/>
                    </a:lnTo>
                    <a:lnTo>
                      <a:pt x="4955" y="1769"/>
                    </a:lnTo>
                    <a:lnTo>
                      <a:pt x="4921" y="1690"/>
                    </a:lnTo>
                    <a:lnTo>
                      <a:pt x="4864" y="1610"/>
                    </a:lnTo>
                    <a:lnTo>
                      <a:pt x="4796" y="1542"/>
                    </a:lnTo>
                    <a:lnTo>
                      <a:pt x="4716" y="1474"/>
                    </a:lnTo>
                    <a:lnTo>
                      <a:pt x="4626" y="1418"/>
                    </a:lnTo>
                    <a:lnTo>
                      <a:pt x="4569" y="1384"/>
                    </a:lnTo>
                    <a:lnTo>
                      <a:pt x="4524" y="1350"/>
                    </a:lnTo>
                    <a:lnTo>
                      <a:pt x="4490" y="1304"/>
                    </a:lnTo>
                    <a:lnTo>
                      <a:pt x="4467" y="1248"/>
                    </a:lnTo>
                    <a:lnTo>
                      <a:pt x="4410" y="1134"/>
                    </a:lnTo>
                    <a:lnTo>
                      <a:pt x="4365" y="1021"/>
                    </a:lnTo>
                    <a:lnTo>
                      <a:pt x="4297" y="919"/>
                    </a:lnTo>
                    <a:lnTo>
                      <a:pt x="4229" y="806"/>
                    </a:lnTo>
                    <a:lnTo>
                      <a:pt x="4161" y="704"/>
                    </a:lnTo>
                    <a:lnTo>
                      <a:pt x="4082" y="613"/>
                    </a:lnTo>
                    <a:lnTo>
                      <a:pt x="3991" y="522"/>
                    </a:lnTo>
                    <a:lnTo>
                      <a:pt x="3900" y="443"/>
                    </a:lnTo>
                    <a:lnTo>
                      <a:pt x="3798" y="363"/>
                    </a:lnTo>
                    <a:lnTo>
                      <a:pt x="3696" y="295"/>
                    </a:lnTo>
                    <a:lnTo>
                      <a:pt x="3594" y="227"/>
                    </a:lnTo>
                    <a:lnTo>
                      <a:pt x="3481" y="171"/>
                    </a:lnTo>
                    <a:lnTo>
                      <a:pt x="3367" y="125"/>
                    </a:lnTo>
                    <a:lnTo>
                      <a:pt x="3243" y="80"/>
                    </a:lnTo>
                    <a:lnTo>
                      <a:pt x="3129" y="46"/>
                    </a:lnTo>
                    <a:lnTo>
                      <a:pt x="3005" y="23"/>
                    </a:lnTo>
                    <a:lnTo>
                      <a:pt x="28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9"/>
              <p:cNvSpPr/>
              <p:nvPr/>
            </p:nvSpPr>
            <p:spPr>
              <a:xfrm>
                <a:off x="7750926" y="-1834046"/>
                <a:ext cx="36849" cy="72315"/>
              </a:xfrm>
              <a:custGeom>
                <a:avLst/>
                <a:gdLst/>
                <a:ahLst/>
                <a:cxnLst/>
                <a:rect l="l" t="t" r="r" b="b"/>
                <a:pathLst>
                  <a:path w="613" h="1203" extrusionOk="0">
                    <a:moveTo>
                      <a:pt x="318" y="1"/>
                    </a:moveTo>
                    <a:lnTo>
                      <a:pt x="273" y="12"/>
                    </a:lnTo>
                    <a:lnTo>
                      <a:pt x="227" y="35"/>
                    </a:lnTo>
                    <a:lnTo>
                      <a:pt x="193" y="69"/>
                    </a:lnTo>
                    <a:lnTo>
                      <a:pt x="159" y="103"/>
                    </a:lnTo>
                    <a:lnTo>
                      <a:pt x="91" y="182"/>
                    </a:lnTo>
                    <a:lnTo>
                      <a:pt x="46" y="284"/>
                    </a:lnTo>
                    <a:lnTo>
                      <a:pt x="1" y="398"/>
                    </a:lnTo>
                    <a:lnTo>
                      <a:pt x="205" y="1123"/>
                    </a:lnTo>
                    <a:lnTo>
                      <a:pt x="227" y="1157"/>
                    </a:lnTo>
                    <a:lnTo>
                      <a:pt x="273" y="1180"/>
                    </a:lnTo>
                    <a:lnTo>
                      <a:pt x="307" y="1202"/>
                    </a:lnTo>
                    <a:lnTo>
                      <a:pt x="352" y="1202"/>
                    </a:lnTo>
                    <a:lnTo>
                      <a:pt x="398" y="1191"/>
                    </a:lnTo>
                    <a:lnTo>
                      <a:pt x="443" y="1168"/>
                    </a:lnTo>
                    <a:lnTo>
                      <a:pt x="477" y="1134"/>
                    </a:lnTo>
                    <a:lnTo>
                      <a:pt x="511" y="1100"/>
                    </a:lnTo>
                    <a:lnTo>
                      <a:pt x="556" y="998"/>
                    </a:lnTo>
                    <a:lnTo>
                      <a:pt x="590" y="896"/>
                    </a:lnTo>
                    <a:lnTo>
                      <a:pt x="602" y="772"/>
                    </a:lnTo>
                    <a:lnTo>
                      <a:pt x="613" y="658"/>
                    </a:lnTo>
                    <a:lnTo>
                      <a:pt x="602" y="364"/>
                    </a:lnTo>
                    <a:lnTo>
                      <a:pt x="590" y="239"/>
                    </a:lnTo>
                    <a:lnTo>
                      <a:pt x="579" y="182"/>
                    </a:lnTo>
                    <a:lnTo>
                      <a:pt x="556" y="126"/>
                    </a:lnTo>
                    <a:lnTo>
                      <a:pt x="534" y="80"/>
                    </a:lnTo>
                    <a:lnTo>
                      <a:pt x="488" y="46"/>
                    </a:lnTo>
                    <a:lnTo>
                      <a:pt x="454" y="12"/>
                    </a:lnTo>
                    <a:lnTo>
                      <a:pt x="409" y="1"/>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9"/>
              <p:cNvSpPr/>
              <p:nvPr/>
            </p:nvSpPr>
            <p:spPr>
              <a:xfrm>
                <a:off x="7750926" y="-1834046"/>
                <a:ext cx="36849" cy="72315"/>
              </a:xfrm>
              <a:custGeom>
                <a:avLst/>
                <a:gdLst/>
                <a:ahLst/>
                <a:cxnLst/>
                <a:rect l="l" t="t" r="r" b="b"/>
                <a:pathLst>
                  <a:path w="613" h="1203" fill="none" extrusionOk="0">
                    <a:moveTo>
                      <a:pt x="1" y="398"/>
                    </a:moveTo>
                    <a:lnTo>
                      <a:pt x="1" y="398"/>
                    </a:lnTo>
                    <a:lnTo>
                      <a:pt x="46" y="284"/>
                    </a:lnTo>
                    <a:lnTo>
                      <a:pt x="91" y="182"/>
                    </a:lnTo>
                    <a:lnTo>
                      <a:pt x="159" y="103"/>
                    </a:lnTo>
                    <a:lnTo>
                      <a:pt x="193" y="69"/>
                    </a:lnTo>
                    <a:lnTo>
                      <a:pt x="227" y="35"/>
                    </a:lnTo>
                    <a:lnTo>
                      <a:pt x="227" y="35"/>
                    </a:lnTo>
                    <a:lnTo>
                      <a:pt x="273" y="12"/>
                    </a:lnTo>
                    <a:lnTo>
                      <a:pt x="318" y="1"/>
                    </a:lnTo>
                    <a:lnTo>
                      <a:pt x="364" y="1"/>
                    </a:lnTo>
                    <a:lnTo>
                      <a:pt x="409" y="1"/>
                    </a:lnTo>
                    <a:lnTo>
                      <a:pt x="454" y="12"/>
                    </a:lnTo>
                    <a:lnTo>
                      <a:pt x="488" y="46"/>
                    </a:lnTo>
                    <a:lnTo>
                      <a:pt x="534" y="80"/>
                    </a:lnTo>
                    <a:lnTo>
                      <a:pt x="556" y="126"/>
                    </a:lnTo>
                    <a:lnTo>
                      <a:pt x="556" y="126"/>
                    </a:lnTo>
                    <a:lnTo>
                      <a:pt x="579" y="182"/>
                    </a:lnTo>
                    <a:lnTo>
                      <a:pt x="590" y="239"/>
                    </a:lnTo>
                    <a:lnTo>
                      <a:pt x="602" y="364"/>
                    </a:lnTo>
                    <a:lnTo>
                      <a:pt x="602" y="364"/>
                    </a:lnTo>
                    <a:lnTo>
                      <a:pt x="613" y="658"/>
                    </a:lnTo>
                    <a:lnTo>
                      <a:pt x="613" y="658"/>
                    </a:lnTo>
                    <a:lnTo>
                      <a:pt x="602" y="772"/>
                    </a:lnTo>
                    <a:lnTo>
                      <a:pt x="590" y="896"/>
                    </a:lnTo>
                    <a:lnTo>
                      <a:pt x="556" y="998"/>
                    </a:lnTo>
                    <a:lnTo>
                      <a:pt x="511" y="1100"/>
                    </a:lnTo>
                    <a:lnTo>
                      <a:pt x="511" y="1100"/>
                    </a:lnTo>
                    <a:lnTo>
                      <a:pt x="477" y="1134"/>
                    </a:lnTo>
                    <a:lnTo>
                      <a:pt x="443" y="1168"/>
                    </a:lnTo>
                    <a:lnTo>
                      <a:pt x="398" y="1191"/>
                    </a:lnTo>
                    <a:lnTo>
                      <a:pt x="352" y="1202"/>
                    </a:lnTo>
                    <a:lnTo>
                      <a:pt x="307" y="1202"/>
                    </a:lnTo>
                    <a:lnTo>
                      <a:pt x="273" y="1180"/>
                    </a:lnTo>
                    <a:lnTo>
                      <a:pt x="227" y="1157"/>
                    </a:lnTo>
                    <a:lnTo>
                      <a:pt x="205" y="11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9"/>
              <p:cNvSpPr/>
              <p:nvPr/>
            </p:nvSpPr>
            <p:spPr>
              <a:xfrm>
                <a:off x="7676688" y="-1723620"/>
                <a:ext cx="89988" cy="25969"/>
              </a:xfrm>
              <a:custGeom>
                <a:avLst/>
                <a:gdLst/>
                <a:ahLst/>
                <a:cxnLst/>
                <a:rect l="l" t="t" r="r" b="b"/>
                <a:pathLst>
                  <a:path w="1497" h="432" extrusionOk="0">
                    <a:moveTo>
                      <a:pt x="1485" y="0"/>
                    </a:moveTo>
                    <a:lnTo>
                      <a:pt x="1360" y="114"/>
                    </a:lnTo>
                    <a:lnTo>
                      <a:pt x="1224" y="204"/>
                    </a:lnTo>
                    <a:lnTo>
                      <a:pt x="1088" y="272"/>
                    </a:lnTo>
                    <a:lnTo>
                      <a:pt x="952" y="329"/>
                    </a:lnTo>
                    <a:lnTo>
                      <a:pt x="816" y="363"/>
                    </a:lnTo>
                    <a:lnTo>
                      <a:pt x="692" y="386"/>
                    </a:lnTo>
                    <a:lnTo>
                      <a:pt x="556" y="397"/>
                    </a:lnTo>
                    <a:lnTo>
                      <a:pt x="442" y="408"/>
                    </a:lnTo>
                    <a:lnTo>
                      <a:pt x="272" y="397"/>
                    </a:lnTo>
                    <a:lnTo>
                      <a:pt x="125" y="374"/>
                    </a:lnTo>
                    <a:lnTo>
                      <a:pt x="34" y="363"/>
                    </a:lnTo>
                    <a:lnTo>
                      <a:pt x="11" y="352"/>
                    </a:lnTo>
                    <a:lnTo>
                      <a:pt x="0" y="374"/>
                    </a:lnTo>
                    <a:lnTo>
                      <a:pt x="125" y="397"/>
                    </a:lnTo>
                    <a:lnTo>
                      <a:pt x="261" y="420"/>
                    </a:lnTo>
                    <a:lnTo>
                      <a:pt x="442" y="431"/>
                    </a:lnTo>
                    <a:lnTo>
                      <a:pt x="567" y="420"/>
                    </a:lnTo>
                    <a:lnTo>
                      <a:pt x="692" y="408"/>
                    </a:lnTo>
                    <a:lnTo>
                      <a:pt x="828" y="386"/>
                    </a:lnTo>
                    <a:lnTo>
                      <a:pt x="964" y="352"/>
                    </a:lnTo>
                    <a:lnTo>
                      <a:pt x="1100" y="295"/>
                    </a:lnTo>
                    <a:lnTo>
                      <a:pt x="1236" y="216"/>
                    </a:lnTo>
                    <a:lnTo>
                      <a:pt x="1372" y="125"/>
                    </a:lnTo>
                    <a:lnTo>
                      <a:pt x="1496" y="12"/>
                    </a:lnTo>
                    <a:lnTo>
                      <a:pt x="1485"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9"/>
              <p:cNvSpPr/>
              <p:nvPr/>
            </p:nvSpPr>
            <p:spPr>
              <a:xfrm>
                <a:off x="6803075" y="-1733839"/>
                <a:ext cx="113132" cy="372096"/>
              </a:xfrm>
              <a:custGeom>
                <a:avLst/>
                <a:gdLst/>
                <a:ahLst/>
                <a:cxnLst/>
                <a:rect l="l" t="t" r="r" b="b"/>
                <a:pathLst>
                  <a:path w="1882" h="6190" extrusionOk="0">
                    <a:moveTo>
                      <a:pt x="1417" y="0"/>
                    </a:moveTo>
                    <a:lnTo>
                      <a:pt x="0" y="114"/>
                    </a:lnTo>
                    <a:lnTo>
                      <a:pt x="465" y="6190"/>
                    </a:lnTo>
                    <a:lnTo>
                      <a:pt x="1882" y="6088"/>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9"/>
              <p:cNvSpPr/>
              <p:nvPr/>
            </p:nvSpPr>
            <p:spPr>
              <a:xfrm>
                <a:off x="6803075" y="-1733839"/>
                <a:ext cx="113132" cy="372096"/>
              </a:xfrm>
              <a:custGeom>
                <a:avLst/>
                <a:gdLst/>
                <a:ahLst/>
                <a:cxnLst/>
                <a:rect l="l" t="t" r="r" b="b"/>
                <a:pathLst>
                  <a:path w="1882" h="6190" fill="none" extrusionOk="0">
                    <a:moveTo>
                      <a:pt x="465" y="6190"/>
                    </a:moveTo>
                    <a:lnTo>
                      <a:pt x="1882" y="6088"/>
                    </a:lnTo>
                    <a:lnTo>
                      <a:pt x="1417" y="0"/>
                    </a:lnTo>
                    <a:lnTo>
                      <a:pt x="0" y="114"/>
                    </a:lnTo>
                    <a:lnTo>
                      <a:pt x="465" y="6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9"/>
              <p:cNvSpPr/>
              <p:nvPr/>
            </p:nvSpPr>
            <p:spPr>
              <a:xfrm>
                <a:off x="6803075" y="-1804711"/>
                <a:ext cx="258965" cy="77725"/>
              </a:xfrm>
              <a:custGeom>
                <a:avLst/>
                <a:gdLst/>
                <a:ahLst/>
                <a:cxnLst/>
                <a:rect l="l" t="t" r="r" b="b"/>
                <a:pathLst>
                  <a:path w="4308" h="1293" extrusionOk="0">
                    <a:moveTo>
                      <a:pt x="4308" y="0"/>
                    </a:moveTo>
                    <a:lnTo>
                      <a:pt x="2891" y="114"/>
                    </a:lnTo>
                    <a:lnTo>
                      <a:pt x="0" y="1293"/>
                    </a:lnTo>
                    <a:lnTo>
                      <a:pt x="1417" y="1179"/>
                    </a:lnTo>
                    <a:lnTo>
                      <a:pt x="4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9"/>
              <p:cNvSpPr/>
              <p:nvPr/>
            </p:nvSpPr>
            <p:spPr>
              <a:xfrm>
                <a:off x="6839864" y="-1802668"/>
                <a:ext cx="197650" cy="64801"/>
              </a:xfrm>
              <a:custGeom>
                <a:avLst/>
                <a:gdLst/>
                <a:ahLst/>
                <a:cxnLst/>
                <a:rect l="l" t="t" r="r" b="b"/>
                <a:pathLst>
                  <a:path w="3288" h="1078" extrusionOk="0">
                    <a:moveTo>
                      <a:pt x="3288" y="0"/>
                    </a:moveTo>
                    <a:lnTo>
                      <a:pt x="2562" y="57"/>
                    </a:lnTo>
                    <a:lnTo>
                      <a:pt x="0" y="1077"/>
                    </a:lnTo>
                    <a:lnTo>
                      <a:pt x="0" y="1077"/>
                    </a:lnTo>
                    <a:lnTo>
                      <a:pt x="714" y="1021"/>
                    </a:lnTo>
                    <a:lnTo>
                      <a:pt x="3288"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9"/>
              <p:cNvSpPr/>
              <p:nvPr/>
            </p:nvSpPr>
            <p:spPr>
              <a:xfrm>
                <a:off x="6888254" y="-1804711"/>
                <a:ext cx="201076" cy="436838"/>
              </a:xfrm>
              <a:custGeom>
                <a:avLst/>
                <a:gdLst/>
                <a:ahLst/>
                <a:cxnLst/>
                <a:rect l="l" t="t" r="r" b="b"/>
                <a:pathLst>
                  <a:path w="3345" h="7267" extrusionOk="0">
                    <a:moveTo>
                      <a:pt x="2891" y="0"/>
                    </a:moveTo>
                    <a:lnTo>
                      <a:pt x="0" y="1179"/>
                    </a:lnTo>
                    <a:lnTo>
                      <a:pt x="465" y="7267"/>
                    </a:lnTo>
                    <a:lnTo>
                      <a:pt x="3344" y="6088"/>
                    </a:lnTo>
                    <a:lnTo>
                      <a:pt x="2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9"/>
              <p:cNvSpPr/>
              <p:nvPr/>
            </p:nvSpPr>
            <p:spPr>
              <a:xfrm>
                <a:off x="6825557" y="-1703842"/>
                <a:ext cx="63419" cy="253555"/>
              </a:xfrm>
              <a:custGeom>
                <a:avLst/>
                <a:gdLst/>
                <a:ahLst/>
                <a:cxnLst/>
                <a:rect l="l" t="t" r="r" b="b"/>
                <a:pathLst>
                  <a:path w="1055" h="4218" extrusionOk="0">
                    <a:moveTo>
                      <a:pt x="737" y="0"/>
                    </a:moveTo>
                    <a:lnTo>
                      <a:pt x="0" y="57"/>
                    </a:lnTo>
                    <a:lnTo>
                      <a:pt x="318" y="4217"/>
                    </a:lnTo>
                    <a:lnTo>
                      <a:pt x="1054" y="4160"/>
                    </a:lnTo>
                    <a:lnTo>
                      <a:pt x="737" y="0"/>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9"/>
              <p:cNvSpPr/>
              <p:nvPr/>
            </p:nvSpPr>
            <p:spPr>
              <a:xfrm>
                <a:off x="6825557" y="-1703842"/>
                <a:ext cx="63419" cy="253555"/>
              </a:xfrm>
              <a:custGeom>
                <a:avLst/>
                <a:gdLst/>
                <a:ahLst/>
                <a:cxnLst/>
                <a:rect l="l" t="t" r="r" b="b"/>
                <a:pathLst>
                  <a:path w="1055" h="4218" fill="none" extrusionOk="0">
                    <a:moveTo>
                      <a:pt x="737" y="0"/>
                    </a:moveTo>
                    <a:lnTo>
                      <a:pt x="0" y="57"/>
                    </a:lnTo>
                    <a:lnTo>
                      <a:pt x="318" y="4217"/>
                    </a:lnTo>
                    <a:lnTo>
                      <a:pt x="1054" y="4160"/>
                    </a:lnTo>
                    <a:lnTo>
                      <a:pt x="7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9"/>
              <p:cNvSpPr/>
              <p:nvPr/>
            </p:nvSpPr>
            <p:spPr>
              <a:xfrm>
                <a:off x="7030660" y="-1620707"/>
                <a:ext cx="72977" cy="163566"/>
              </a:xfrm>
              <a:custGeom>
                <a:avLst/>
                <a:gdLst/>
                <a:ahLst/>
                <a:cxnLst/>
                <a:rect l="l" t="t" r="r" b="b"/>
                <a:pathLst>
                  <a:path w="1214" h="2721" extrusionOk="0">
                    <a:moveTo>
                      <a:pt x="80" y="0"/>
                    </a:moveTo>
                    <a:lnTo>
                      <a:pt x="46" y="11"/>
                    </a:lnTo>
                    <a:lnTo>
                      <a:pt x="0" y="23"/>
                    </a:lnTo>
                    <a:lnTo>
                      <a:pt x="0" y="170"/>
                    </a:lnTo>
                    <a:lnTo>
                      <a:pt x="23" y="295"/>
                    </a:lnTo>
                    <a:lnTo>
                      <a:pt x="46" y="431"/>
                    </a:lnTo>
                    <a:lnTo>
                      <a:pt x="91" y="567"/>
                    </a:lnTo>
                    <a:lnTo>
                      <a:pt x="148" y="692"/>
                    </a:lnTo>
                    <a:lnTo>
                      <a:pt x="216" y="805"/>
                    </a:lnTo>
                    <a:lnTo>
                      <a:pt x="284" y="918"/>
                    </a:lnTo>
                    <a:lnTo>
                      <a:pt x="375" y="1020"/>
                    </a:lnTo>
                    <a:lnTo>
                      <a:pt x="431" y="1088"/>
                    </a:lnTo>
                    <a:lnTo>
                      <a:pt x="454" y="1122"/>
                    </a:lnTo>
                    <a:lnTo>
                      <a:pt x="465" y="1156"/>
                    </a:lnTo>
                    <a:lnTo>
                      <a:pt x="488" y="1224"/>
                    </a:lnTo>
                    <a:lnTo>
                      <a:pt x="488" y="1304"/>
                    </a:lnTo>
                    <a:lnTo>
                      <a:pt x="499" y="1508"/>
                    </a:lnTo>
                    <a:lnTo>
                      <a:pt x="533" y="1712"/>
                    </a:lnTo>
                    <a:lnTo>
                      <a:pt x="590" y="1916"/>
                    </a:lnTo>
                    <a:lnTo>
                      <a:pt x="681" y="2097"/>
                    </a:lnTo>
                    <a:lnTo>
                      <a:pt x="783" y="2279"/>
                    </a:lnTo>
                    <a:lnTo>
                      <a:pt x="907" y="2449"/>
                    </a:lnTo>
                    <a:lnTo>
                      <a:pt x="1055" y="2596"/>
                    </a:lnTo>
                    <a:lnTo>
                      <a:pt x="1213" y="2721"/>
                    </a:lnTo>
                    <a:lnTo>
                      <a:pt x="1066" y="1032"/>
                    </a:lnTo>
                    <a:lnTo>
                      <a:pt x="1021" y="896"/>
                    </a:lnTo>
                    <a:lnTo>
                      <a:pt x="953" y="760"/>
                    </a:lnTo>
                    <a:lnTo>
                      <a:pt x="862" y="646"/>
                    </a:lnTo>
                    <a:lnTo>
                      <a:pt x="771" y="533"/>
                    </a:lnTo>
                    <a:lnTo>
                      <a:pt x="669" y="420"/>
                    </a:lnTo>
                    <a:lnTo>
                      <a:pt x="556" y="317"/>
                    </a:lnTo>
                    <a:lnTo>
                      <a:pt x="329" y="125"/>
                    </a:lnTo>
                    <a:lnTo>
                      <a:pt x="250" y="68"/>
                    </a:lnTo>
                    <a:lnTo>
                      <a:pt x="170" y="23"/>
                    </a:lnTo>
                    <a:lnTo>
                      <a:pt x="125" y="11"/>
                    </a:lnTo>
                    <a:lnTo>
                      <a:pt x="80" y="0"/>
                    </a:lnTo>
                    <a:close/>
                  </a:path>
                </a:pathLst>
              </a:custGeom>
              <a:solidFill>
                <a:srgbClr val="A2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9"/>
              <p:cNvSpPr/>
              <p:nvPr/>
            </p:nvSpPr>
            <p:spPr>
              <a:xfrm>
                <a:off x="7030660" y="-1620707"/>
                <a:ext cx="72977" cy="163566"/>
              </a:xfrm>
              <a:custGeom>
                <a:avLst/>
                <a:gdLst/>
                <a:ahLst/>
                <a:cxnLst/>
                <a:rect l="l" t="t" r="r" b="b"/>
                <a:pathLst>
                  <a:path w="1214" h="2721" fill="none" extrusionOk="0">
                    <a:moveTo>
                      <a:pt x="1213" y="2721"/>
                    </a:moveTo>
                    <a:lnTo>
                      <a:pt x="1213" y="2721"/>
                    </a:lnTo>
                    <a:lnTo>
                      <a:pt x="1055" y="2596"/>
                    </a:lnTo>
                    <a:lnTo>
                      <a:pt x="907" y="2449"/>
                    </a:lnTo>
                    <a:lnTo>
                      <a:pt x="783" y="2279"/>
                    </a:lnTo>
                    <a:lnTo>
                      <a:pt x="681" y="2097"/>
                    </a:lnTo>
                    <a:lnTo>
                      <a:pt x="590" y="1916"/>
                    </a:lnTo>
                    <a:lnTo>
                      <a:pt x="533" y="1712"/>
                    </a:lnTo>
                    <a:lnTo>
                      <a:pt x="499" y="1508"/>
                    </a:lnTo>
                    <a:lnTo>
                      <a:pt x="488" y="1304"/>
                    </a:lnTo>
                    <a:lnTo>
                      <a:pt x="488" y="1304"/>
                    </a:lnTo>
                    <a:lnTo>
                      <a:pt x="488" y="1224"/>
                    </a:lnTo>
                    <a:lnTo>
                      <a:pt x="465" y="1156"/>
                    </a:lnTo>
                    <a:lnTo>
                      <a:pt x="465" y="1156"/>
                    </a:lnTo>
                    <a:lnTo>
                      <a:pt x="454" y="1122"/>
                    </a:lnTo>
                    <a:lnTo>
                      <a:pt x="431" y="1088"/>
                    </a:lnTo>
                    <a:lnTo>
                      <a:pt x="375" y="1020"/>
                    </a:lnTo>
                    <a:lnTo>
                      <a:pt x="375" y="1020"/>
                    </a:lnTo>
                    <a:lnTo>
                      <a:pt x="284" y="918"/>
                    </a:lnTo>
                    <a:lnTo>
                      <a:pt x="216" y="805"/>
                    </a:lnTo>
                    <a:lnTo>
                      <a:pt x="148" y="692"/>
                    </a:lnTo>
                    <a:lnTo>
                      <a:pt x="91" y="567"/>
                    </a:lnTo>
                    <a:lnTo>
                      <a:pt x="46" y="431"/>
                    </a:lnTo>
                    <a:lnTo>
                      <a:pt x="23" y="295"/>
                    </a:lnTo>
                    <a:lnTo>
                      <a:pt x="0" y="170"/>
                    </a:lnTo>
                    <a:lnTo>
                      <a:pt x="0" y="23"/>
                    </a:lnTo>
                    <a:lnTo>
                      <a:pt x="0" y="23"/>
                    </a:lnTo>
                    <a:lnTo>
                      <a:pt x="46" y="11"/>
                    </a:lnTo>
                    <a:lnTo>
                      <a:pt x="80" y="0"/>
                    </a:lnTo>
                    <a:lnTo>
                      <a:pt x="125" y="11"/>
                    </a:lnTo>
                    <a:lnTo>
                      <a:pt x="170" y="23"/>
                    </a:lnTo>
                    <a:lnTo>
                      <a:pt x="250" y="68"/>
                    </a:lnTo>
                    <a:lnTo>
                      <a:pt x="329" y="125"/>
                    </a:lnTo>
                    <a:lnTo>
                      <a:pt x="329" y="125"/>
                    </a:lnTo>
                    <a:lnTo>
                      <a:pt x="556" y="317"/>
                    </a:lnTo>
                    <a:lnTo>
                      <a:pt x="669" y="420"/>
                    </a:lnTo>
                    <a:lnTo>
                      <a:pt x="771" y="533"/>
                    </a:lnTo>
                    <a:lnTo>
                      <a:pt x="862" y="646"/>
                    </a:lnTo>
                    <a:lnTo>
                      <a:pt x="953" y="760"/>
                    </a:lnTo>
                    <a:lnTo>
                      <a:pt x="1021" y="896"/>
                    </a:lnTo>
                    <a:lnTo>
                      <a:pt x="1066" y="10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9"/>
              <p:cNvSpPr/>
              <p:nvPr/>
            </p:nvSpPr>
            <p:spPr>
              <a:xfrm>
                <a:off x="7678010" y="-1872218"/>
                <a:ext cx="45746" cy="22602"/>
              </a:xfrm>
              <a:custGeom>
                <a:avLst/>
                <a:gdLst/>
                <a:ahLst/>
                <a:cxnLst/>
                <a:rect l="l" t="t" r="r" b="b"/>
                <a:pathLst>
                  <a:path w="761" h="376" extrusionOk="0">
                    <a:moveTo>
                      <a:pt x="194" y="1"/>
                    </a:moveTo>
                    <a:lnTo>
                      <a:pt x="91" y="24"/>
                    </a:lnTo>
                    <a:lnTo>
                      <a:pt x="46" y="35"/>
                    </a:lnTo>
                    <a:lnTo>
                      <a:pt x="12" y="58"/>
                    </a:lnTo>
                    <a:lnTo>
                      <a:pt x="1" y="92"/>
                    </a:lnTo>
                    <a:lnTo>
                      <a:pt x="1" y="126"/>
                    </a:lnTo>
                    <a:lnTo>
                      <a:pt x="23" y="160"/>
                    </a:lnTo>
                    <a:lnTo>
                      <a:pt x="69" y="182"/>
                    </a:lnTo>
                    <a:lnTo>
                      <a:pt x="114" y="194"/>
                    </a:lnTo>
                    <a:lnTo>
                      <a:pt x="228" y="194"/>
                    </a:lnTo>
                    <a:lnTo>
                      <a:pt x="262" y="205"/>
                    </a:lnTo>
                    <a:lnTo>
                      <a:pt x="296" y="216"/>
                    </a:lnTo>
                    <a:lnTo>
                      <a:pt x="262" y="262"/>
                    </a:lnTo>
                    <a:lnTo>
                      <a:pt x="262" y="273"/>
                    </a:lnTo>
                    <a:lnTo>
                      <a:pt x="307" y="296"/>
                    </a:lnTo>
                    <a:lnTo>
                      <a:pt x="375" y="307"/>
                    </a:lnTo>
                    <a:lnTo>
                      <a:pt x="454" y="330"/>
                    </a:lnTo>
                    <a:lnTo>
                      <a:pt x="579" y="352"/>
                    </a:lnTo>
                    <a:lnTo>
                      <a:pt x="692" y="375"/>
                    </a:lnTo>
                    <a:lnTo>
                      <a:pt x="738" y="375"/>
                    </a:lnTo>
                    <a:lnTo>
                      <a:pt x="760" y="364"/>
                    </a:lnTo>
                    <a:lnTo>
                      <a:pt x="760" y="341"/>
                    </a:lnTo>
                    <a:lnTo>
                      <a:pt x="749" y="307"/>
                    </a:lnTo>
                    <a:lnTo>
                      <a:pt x="738" y="262"/>
                    </a:lnTo>
                    <a:lnTo>
                      <a:pt x="704" y="228"/>
                    </a:lnTo>
                    <a:lnTo>
                      <a:pt x="636" y="160"/>
                    </a:lnTo>
                    <a:lnTo>
                      <a:pt x="590" y="114"/>
                    </a:lnTo>
                    <a:lnTo>
                      <a:pt x="511" y="69"/>
                    </a:lnTo>
                    <a:lnTo>
                      <a:pt x="432" y="35"/>
                    </a:lnTo>
                    <a:lnTo>
                      <a:pt x="341" y="12"/>
                    </a:lnTo>
                    <a:lnTo>
                      <a:pt x="2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9"/>
              <p:cNvSpPr/>
              <p:nvPr/>
            </p:nvSpPr>
            <p:spPr>
              <a:xfrm>
                <a:off x="7615313" y="-1871497"/>
                <a:ext cx="35526" cy="15749"/>
              </a:xfrm>
              <a:custGeom>
                <a:avLst/>
                <a:gdLst/>
                <a:ahLst/>
                <a:cxnLst/>
                <a:rect l="l" t="t" r="r" b="b"/>
                <a:pathLst>
                  <a:path w="591" h="262" extrusionOk="0">
                    <a:moveTo>
                      <a:pt x="250" y="0"/>
                    </a:moveTo>
                    <a:lnTo>
                      <a:pt x="182" y="12"/>
                    </a:lnTo>
                    <a:lnTo>
                      <a:pt x="137" y="23"/>
                    </a:lnTo>
                    <a:lnTo>
                      <a:pt x="69" y="57"/>
                    </a:lnTo>
                    <a:lnTo>
                      <a:pt x="35" y="68"/>
                    </a:lnTo>
                    <a:lnTo>
                      <a:pt x="12" y="102"/>
                    </a:lnTo>
                    <a:lnTo>
                      <a:pt x="1" y="125"/>
                    </a:lnTo>
                    <a:lnTo>
                      <a:pt x="1" y="159"/>
                    </a:lnTo>
                    <a:lnTo>
                      <a:pt x="24" y="182"/>
                    </a:lnTo>
                    <a:lnTo>
                      <a:pt x="58" y="193"/>
                    </a:lnTo>
                    <a:lnTo>
                      <a:pt x="126" y="193"/>
                    </a:lnTo>
                    <a:lnTo>
                      <a:pt x="171" y="182"/>
                    </a:lnTo>
                    <a:lnTo>
                      <a:pt x="228" y="182"/>
                    </a:lnTo>
                    <a:lnTo>
                      <a:pt x="205" y="227"/>
                    </a:lnTo>
                    <a:lnTo>
                      <a:pt x="205" y="238"/>
                    </a:lnTo>
                    <a:lnTo>
                      <a:pt x="216" y="250"/>
                    </a:lnTo>
                    <a:lnTo>
                      <a:pt x="296" y="250"/>
                    </a:lnTo>
                    <a:lnTo>
                      <a:pt x="454" y="261"/>
                    </a:lnTo>
                    <a:lnTo>
                      <a:pt x="545" y="261"/>
                    </a:lnTo>
                    <a:lnTo>
                      <a:pt x="579" y="250"/>
                    </a:lnTo>
                    <a:lnTo>
                      <a:pt x="590" y="238"/>
                    </a:lnTo>
                    <a:lnTo>
                      <a:pt x="590" y="216"/>
                    </a:lnTo>
                    <a:lnTo>
                      <a:pt x="590" y="182"/>
                    </a:lnTo>
                    <a:lnTo>
                      <a:pt x="545" y="125"/>
                    </a:lnTo>
                    <a:lnTo>
                      <a:pt x="488" y="80"/>
                    </a:lnTo>
                    <a:lnTo>
                      <a:pt x="443" y="46"/>
                    </a:lnTo>
                    <a:lnTo>
                      <a:pt x="386" y="23"/>
                    </a:lnTo>
                    <a:lnTo>
                      <a:pt x="3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9"/>
              <p:cNvSpPr/>
              <p:nvPr/>
            </p:nvSpPr>
            <p:spPr>
              <a:xfrm>
                <a:off x="7687568" y="-1844266"/>
                <a:ext cx="12984" cy="13044"/>
              </a:xfrm>
              <a:custGeom>
                <a:avLst/>
                <a:gdLst/>
                <a:ahLst/>
                <a:cxnLst/>
                <a:rect l="l" t="t" r="r" b="b"/>
                <a:pathLst>
                  <a:path w="216" h="217" extrusionOk="0">
                    <a:moveTo>
                      <a:pt x="114" y="1"/>
                    </a:moveTo>
                    <a:lnTo>
                      <a:pt x="69" y="12"/>
                    </a:lnTo>
                    <a:lnTo>
                      <a:pt x="35" y="35"/>
                    </a:lnTo>
                    <a:lnTo>
                      <a:pt x="12" y="69"/>
                    </a:lnTo>
                    <a:lnTo>
                      <a:pt x="1" y="103"/>
                    </a:lnTo>
                    <a:lnTo>
                      <a:pt x="12" y="148"/>
                    </a:lnTo>
                    <a:lnTo>
                      <a:pt x="23" y="182"/>
                    </a:lnTo>
                    <a:lnTo>
                      <a:pt x="57" y="205"/>
                    </a:lnTo>
                    <a:lnTo>
                      <a:pt x="103" y="216"/>
                    </a:lnTo>
                    <a:lnTo>
                      <a:pt x="148" y="216"/>
                    </a:lnTo>
                    <a:lnTo>
                      <a:pt x="182" y="193"/>
                    </a:lnTo>
                    <a:lnTo>
                      <a:pt x="205" y="159"/>
                    </a:lnTo>
                    <a:lnTo>
                      <a:pt x="216" y="114"/>
                    </a:lnTo>
                    <a:lnTo>
                      <a:pt x="205" y="80"/>
                    </a:lnTo>
                    <a:lnTo>
                      <a:pt x="182" y="35"/>
                    </a:lnTo>
                    <a:lnTo>
                      <a:pt x="148" y="12"/>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9"/>
              <p:cNvSpPr/>
              <p:nvPr/>
            </p:nvSpPr>
            <p:spPr>
              <a:xfrm>
                <a:off x="7625532" y="-1837413"/>
                <a:ext cx="13044" cy="12323"/>
              </a:xfrm>
              <a:custGeom>
                <a:avLst/>
                <a:gdLst/>
                <a:ahLst/>
                <a:cxnLst/>
                <a:rect l="l" t="t" r="r" b="b"/>
                <a:pathLst>
                  <a:path w="217" h="205" extrusionOk="0">
                    <a:moveTo>
                      <a:pt x="69" y="0"/>
                    </a:moveTo>
                    <a:lnTo>
                      <a:pt x="35" y="23"/>
                    </a:lnTo>
                    <a:lnTo>
                      <a:pt x="12" y="57"/>
                    </a:lnTo>
                    <a:lnTo>
                      <a:pt x="1" y="102"/>
                    </a:lnTo>
                    <a:lnTo>
                      <a:pt x="1" y="136"/>
                    </a:lnTo>
                    <a:lnTo>
                      <a:pt x="24" y="170"/>
                    </a:lnTo>
                    <a:lnTo>
                      <a:pt x="58" y="204"/>
                    </a:lnTo>
                    <a:lnTo>
                      <a:pt x="137" y="204"/>
                    </a:lnTo>
                    <a:lnTo>
                      <a:pt x="171" y="182"/>
                    </a:lnTo>
                    <a:lnTo>
                      <a:pt x="205" y="148"/>
                    </a:lnTo>
                    <a:lnTo>
                      <a:pt x="216" y="114"/>
                    </a:lnTo>
                    <a:lnTo>
                      <a:pt x="205" y="68"/>
                    </a:lnTo>
                    <a:lnTo>
                      <a:pt x="182" y="34"/>
                    </a:lnTo>
                    <a:lnTo>
                      <a:pt x="148" y="11"/>
                    </a:lnTo>
                    <a:lnTo>
                      <a:pt x="1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9"/>
              <p:cNvSpPr/>
              <p:nvPr/>
            </p:nvSpPr>
            <p:spPr>
              <a:xfrm>
                <a:off x="7654867" y="-1769966"/>
                <a:ext cx="55905" cy="35466"/>
              </a:xfrm>
              <a:custGeom>
                <a:avLst/>
                <a:gdLst/>
                <a:ahLst/>
                <a:cxnLst/>
                <a:rect l="l" t="t" r="r" b="b"/>
                <a:pathLst>
                  <a:path w="930" h="590" extrusionOk="0">
                    <a:moveTo>
                      <a:pt x="930" y="0"/>
                    </a:moveTo>
                    <a:lnTo>
                      <a:pt x="0" y="125"/>
                    </a:lnTo>
                    <a:lnTo>
                      <a:pt x="12" y="204"/>
                    </a:lnTo>
                    <a:lnTo>
                      <a:pt x="23" y="272"/>
                    </a:lnTo>
                    <a:lnTo>
                      <a:pt x="46" y="363"/>
                    </a:lnTo>
                    <a:lnTo>
                      <a:pt x="91" y="443"/>
                    </a:lnTo>
                    <a:lnTo>
                      <a:pt x="125" y="488"/>
                    </a:lnTo>
                    <a:lnTo>
                      <a:pt x="170" y="522"/>
                    </a:lnTo>
                    <a:lnTo>
                      <a:pt x="216" y="545"/>
                    </a:lnTo>
                    <a:lnTo>
                      <a:pt x="272" y="579"/>
                    </a:lnTo>
                    <a:lnTo>
                      <a:pt x="340" y="590"/>
                    </a:lnTo>
                    <a:lnTo>
                      <a:pt x="499" y="590"/>
                    </a:lnTo>
                    <a:lnTo>
                      <a:pt x="567" y="567"/>
                    </a:lnTo>
                    <a:lnTo>
                      <a:pt x="624" y="533"/>
                    </a:lnTo>
                    <a:lnTo>
                      <a:pt x="681" y="499"/>
                    </a:lnTo>
                    <a:lnTo>
                      <a:pt x="726" y="454"/>
                    </a:lnTo>
                    <a:lnTo>
                      <a:pt x="771" y="409"/>
                    </a:lnTo>
                    <a:lnTo>
                      <a:pt x="839" y="295"/>
                    </a:lnTo>
                    <a:lnTo>
                      <a:pt x="885" y="182"/>
                    </a:lnTo>
                    <a:lnTo>
                      <a:pt x="919" y="91"/>
                    </a:lnTo>
                    <a:lnTo>
                      <a:pt x="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9"/>
              <p:cNvSpPr/>
              <p:nvPr/>
            </p:nvSpPr>
            <p:spPr>
              <a:xfrm>
                <a:off x="7650118" y="-1844266"/>
                <a:ext cx="35466" cy="64140"/>
              </a:xfrm>
              <a:custGeom>
                <a:avLst/>
                <a:gdLst/>
                <a:ahLst/>
                <a:cxnLst/>
                <a:rect l="l" t="t" r="r" b="b"/>
                <a:pathLst>
                  <a:path w="590" h="1067" extrusionOk="0">
                    <a:moveTo>
                      <a:pt x="204" y="1"/>
                    </a:moveTo>
                    <a:lnTo>
                      <a:pt x="170" y="91"/>
                    </a:lnTo>
                    <a:lnTo>
                      <a:pt x="102" y="307"/>
                    </a:lnTo>
                    <a:lnTo>
                      <a:pt x="34" y="579"/>
                    </a:lnTo>
                    <a:lnTo>
                      <a:pt x="11" y="715"/>
                    </a:lnTo>
                    <a:lnTo>
                      <a:pt x="0" y="840"/>
                    </a:lnTo>
                    <a:lnTo>
                      <a:pt x="11" y="896"/>
                    </a:lnTo>
                    <a:lnTo>
                      <a:pt x="23" y="942"/>
                    </a:lnTo>
                    <a:lnTo>
                      <a:pt x="34" y="987"/>
                    </a:lnTo>
                    <a:lnTo>
                      <a:pt x="68" y="1021"/>
                    </a:lnTo>
                    <a:lnTo>
                      <a:pt x="113" y="1044"/>
                    </a:lnTo>
                    <a:lnTo>
                      <a:pt x="170" y="1055"/>
                    </a:lnTo>
                    <a:lnTo>
                      <a:pt x="283" y="1066"/>
                    </a:lnTo>
                    <a:lnTo>
                      <a:pt x="397" y="1055"/>
                    </a:lnTo>
                    <a:lnTo>
                      <a:pt x="499" y="1044"/>
                    </a:lnTo>
                    <a:lnTo>
                      <a:pt x="589" y="1021"/>
                    </a:lnTo>
                    <a:lnTo>
                      <a:pt x="578" y="998"/>
                    </a:lnTo>
                    <a:lnTo>
                      <a:pt x="555" y="998"/>
                    </a:lnTo>
                    <a:lnTo>
                      <a:pt x="442" y="1021"/>
                    </a:lnTo>
                    <a:lnTo>
                      <a:pt x="374" y="1032"/>
                    </a:lnTo>
                    <a:lnTo>
                      <a:pt x="283" y="1044"/>
                    </a:lnTo>
                    <a:lnTo>
                      <a:pt x="181" y="1032"/>
                    </a:lnTo>
                    <a:lnTo>
                      <a:pt x="125" y="1021"/>
                    </a:lnTo>
                    <a:lnTo>
                      <a:pt x="79" y="998"/>
                    </a:lnTo>
                    <a:lnTo>
                      <a:pt x="57" y="976"/>
                    </a:lnTo>
                    <a:lnTo>
                      <a:pt x="34" y="942"/>
                    </a:lnTo>
                    <a:lnTo>
                      <a:pt x="34" y="896"/>
                    </a:lnTo>
                    <a:lnTo>
                      <a:pt x="23" y="840"/>
                    </a:lnTo>
                    <a:lnTo>
                      <a:pt x="34" y="715"/>
                    </a:lnTo>
                    <a:lnTo>
                      <a:pt x="57" y="590"/>
                    </a:lnTo>
                    <a:lnTo>
                      <a:pt x="125" y="318"/>
                    </a:lnTo>
                    <a:lnTo>
                      <a:pt x="193" y="103"/>
                    </a:lnTo>
                    <a:lnTo>
                      <a:pt x="227" y="12"/>
                    </a:lnTo>
                    <a:lnTo>
                      <a:pt x="204"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29"/>
            <p:cNvGrpSpPr/>
            <p:nvPr/>
          </p:nvGrpSpPr>
          <p:grpSpPr>
            <a:xfrm>
              <a:off x="5931594" y="2891712"/>
              <a:ext cx="2902118" cy="1707857"/>
              <a:chOff x="5879397" y="2862025"/>
              <a:chExt cx="2952307" cy="1737393"/>
            </a:xfrm>
          </p:grpSpPr>
          <p:sp>
            <p:nvSpPr>
              <p:cNvPr id="982" name="Google Shape;982;p29"/>
              <p:cNvSpPr/>
              <p:nvPr/>
            </p:nvSpPr>
            <p:spPr>
              <a:xfrm>
                <a:off x="8601583" y="3126557"/>
                <a:ext cx="3032" cy="1472861"/>
              </a:xfrm>
              <a:custGeom>
                <a:avLst/>
                <a:gdLst/>
                <a:ahLst/>
                <a:cxnLst/>
                <a:rect l="l" t="t" r="r" b="b"/>
                <a:pathLst>
                  <a:path w="46" h="22344" extrusionOk="0">
                    <a:moveTo>
                      <a:pt x="0" y="0"/>
                    </a:moveTo>
                    <a:lnTo>
                      <a:pt x="0" y="22344"/>
                    </a:lnTo>
                    <a:lnTo>
                      <a:pt x="45" y="22344"/>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9"/>
              <p:cNvSpPr/>
              <p:nvPr/>
            </p:nvSpPr>
            <p:spPr>
              <a:xfrm>
                <a:off x="8601583" y="3126557"/>
                <a:ext cx="3032" cy="1472861"/>
              </a:xfrm>
              <a:custGeom>
                <a:avLst/>
                <a:gdLst/>
                <a:ahLst/>
                <a:cxnLst/>
                <a:rect l="l" t="t" r="r" b="b"/>
                <a:pathLst>
                  <a:path w="46" h="22344" fill="none" extrusionOk="0">
                    <a:moveTo>
                      <a:pt x="0" y="0"/>
                    </a:moveTo>
                    <a:lnTo>
                      <a:pt x="0" y="22344"/>
                    </a:lnTo>
                    <a:lnTo>
                      <a:pt x="45" y="22344"/>
                    </a:lnTo>
                    <a:lnTo>
                      <a:pt x="45"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9"/>
              <p:cNvSpPr/>
              <p:nvPr/>
            </p:nvSpPr>
            <p:spPr>
              <a:xfrm>
                <a:off x="6121866" y="3126557"/>
                <a:ext cx="3032" cy="1472861"/>
              </a:xfrm>
              <a:custGeom>
                <a:avLst/>
                <a:gdLst/>
                <a:ahLst/>
                <a:cxnLst/>
                <a:rect l="l" t="t" r="r" b="b"/>
                <a:pathLst>
                  <a:path w="46" h="22344" extrusionOk="0">
                    <a:moveTo>
                      <a:pt x="1" y="0"/>
                    </a:moveTo>
                    <a:lnTo>
                      <a:pt x="1" y="22344"/>
                    </a:lnTo>
                    <a:lnTo>
                      <a:pt x="46" y="22344"/>
                    </a:lnTo>
                    <a:lnTo>
                      <a:pt x="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9"/>
              <p:cNvSpPr/>
              <p:nvPr/>
            </p:nvSpPr>
            <p:spPr>
              <a:xfrm>
                <a:off x="6121866" y="3126557"/>
                <a:ext cx="3032" cy="1472861"/>
              </a:xfrm>
              <a:custGeom>
                <a:avLst/>
                <a:gdLst/>
                <a:ahLst/>
                <a:cxnLst/>
                <a:rect l="l" t="t" r="r" b="b"/>
                <a:pathLst>
                  <a:path w="46" h="22344" fill="none" extrusionOk="0">
                    <a:moveTo>
                      <a:pt x="1" y="0"/>
                    </a:moveTo>
                    <a:lnTo>
                      <a:pt x="1" y="22344"/>
                    </a:lnTo>
                    <a:lnTo>
                      <a:pt x="46" y="22344"/>
                    </a:lnTo>
                    <a:lnTo>
                      <a:pt x="46"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9"/>
              <p:cNvSpPr/>
              <p:nvPr/>
            </p:nvSpPr>
            <p:spPr>
              <a:xfrm>
                <a:off x="5879397" y="3071250"/>
                <a:ext cx="2952307" cy="78499"/>
              </a:xfrm>
              <a:custGeom>
                <a:avLst/>
                <a:gdLst/>
                <a:ahLst/>
                <a:cxnLst/>
                <a:rect l="l" t="t" r="r" b="b"/>
                <a:pathLst>
                  <a:path w="76883" h="1191" extrusionOk="0">
                    <a:moveTo>
                      <a:pt x="1" y="0"/>
                    </a:moveTo>
                    <a:lnTo>
                      <a:pt x="1" y="1191"/>
                    </a:lnTo>
                    <a:lnTo>
                      <a:pt x="76883" y="1191"/>
                    </a:lnTo>
                    <a:lnTo>
                      <a:pt x="76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7" name="Google Shape;987;p29"/>
              <p:cNvGrpSpPr/>
              <p:nvPr/>
            </p:nvGrpSpPr>
            <p:grpSpPr>
              <a:xfrm>
                <a:off x="7199307" y="2862025"/>
                <a:ext cx="245881" cy="210807"/>
                <a:chOff x="5367757" y="-2469750"/>
                <a:chExt cx="245881" cy="210807"/>
              </a:xfrm>
            </p:grpSpPr>
            <p:sp>
              <p:nvSpPr>
                <p:cNvPr id="988" name="Google Shape;988;p29"/>
                <p:cNvSpPr/>
                <p:nvPr/>
              </p:nvSpPr>
              <p:spPr>
                <a:xfrm>
                  <a:off x="5367757" y="-2442130"/>
                  <a:ext cx="84509" cy="120365"/>
                </a:xfrm>
                <a:custGeom>
                  <a:avLst/>
                  <a:gdLst/>
                  <a:ahLst/>
                  <a:cxnLst/>
                  <a:rect l="l" t="t" r="r" b="b"/>
                  <a:pathLst>
                    <a:path w="1282" h="1826" extrusionOk="0">
                      <a:moveTo>
                        <a:pt x="658" y="1"/>
                      </a:moveTo>
                      <a:lnTo>
                        <a:pt x="590" y="12"/>
                      </a:lnTo>
                      <a:lnTo>
                        <a:pt x="533" y="12"/>
                      </a:lnTo>
                      <a:lnTo>
                        <a:pt x="408" y="57"/>
                      </a:lnTo>
                      <a:lnTo>
                        <a:pt x="295" y="114"/>
                      </a:lnTo>
                      <a:lnTo>
                        <a:pt x="193" y="193"/>
                      </a:lnTo>
                      <a:lnTo>
                        <a:pt x="113" y="295"/>
                      </a:lnTo>
                      <a:lnTo>
                        <a:pt x="57" y="409"/>
                      </a:lnTo>
                      <a:lnTo>
                        <a:pt x="23" y="533"/>
                      </a:lnTo>
                      <a:lnTo>
                        <a:pt x="11" y="590"/>
                      </a:lnTo>
                      <a:lnTo>
                        <a:pt x="0" y="658"/>
                      </a:lnTo>
                      <a:lnTo>
                        <a:pt x="0" y="1168"/>
                      </a:lnTo>
                      <a:lnTo>
                        <a:pt x="11" y="1236"/>
                      </a:lnTo>
                      <a:lnTo>
                        <a:pt x="23" y="1304"/>
                      </a:lnTo>
                      <a:lnTo>
                        <a:pt x="57" y="1429"/>
                      </a:lnTo>
                      <a:lnTo>
                        <a:pt x="113" y="1542"/>
                      </a:lnTo>
                      <a:lnTo>
                        <a:pt x="193" y="1633"/>
                      </a:lnTo>
                      <a:lnTo>
                        <a:pt x="295" y="1712"/>
                      </a:lnTo>
                      <a:lnTo>
                        <a:pt x="408" y="1780"/>
                      </a:lnTo>
                      <a:lnTo>
                        <a:pt x="533" y="1814"/>
                      </a:lnTo>
                      <a:lnTo>
                        <a:pt x="590" y="1826"/>
                      </a:lnTo>
                      <a:lnTo>
                        <a:pt x="1281" y="1826"/>
                      </a:lnTo>
                      <a:lnTo>
                        <a:pt x="1281" y="1531"/>
                      </a:lnTo>
                      <a:lnTo>
                        <a:pt x="590" y="1531"/>
                      </a:lnTo>
                      <a:lnTo>
                        <a:pt x="522" y="1508"/>
                      </a:lnTo>
                      <a:lnTo>
                        <a:pt x="465" y="1474"/>
                      </a:lnTo>
                      <a:lnTo>
                        <a:pt x="408" y="1429"/>
                      </a:lnTo>
                      <a:lnTo>
                        <a:pt x="363" y="1372"/>
                      </a:lnTo>
                      <a:lnTo>
                        <a:pt x="329" y="1316"/>
                      </a:lnTo>
                      <a:lnTo>
                        <a:pt x="306" y="1248"/>
                      </a:lnTo>
                      <a:lnTo>
                        <a:pt x="295" y="1168"/>
                      </a:lnTo>
                      <a:lnTo>
                        <a:pt x="295" y="658"/>
                      </a:lnTo>
                      <a:lnTo>
                        <a:pt x="306" y="590"/>
                      </a:lnTo>
                      <a:lnTo>
                        <a:pt x="329" y="522"/>
                      </a:lnTo>
                      <a:lnTo>
                        <a:pt x="363" y="454"/>
                      </a:lnTo>
                      <a:lnTo>
                        <a:pt x="408" y="409"/>
                      </a:lnTo>
                      <a:lnTo>
                        <a:pt x="465" y="363"/>
                      </a:lnTo>
                      <a:lnTo>
                        <a:pt x="522" y="329"/>
                      </a:lnTo>
                      <a:lnTo>
                        <a:pt x="590" y="307"/>
                      </a:lnTo>
                      <a:lnTo>
                        <a:pt x="658" y="295"/>
                      </a:lnTo>
                      <a:lnTo>
                        <a:pt x="1281" y="295"/>
                      </a:lnTo>
                      <a:lnTo>
                        <a:pt x="1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9"/>
                <p:cNvSpPr/>
                <p:nvPr/>
              </p:nvSpPr>
              <p:spPr>
                <a:xfrm>
                  <a:off x="5421546" y="-2469750"/>
                  <a:ext cx="165196" cy="199532"/>
                </a:xfrm>
                <a:custGeom>
                  <a:avLst/>
                  <a:gdLst/>
                  <a:ahLst/>
                  <a:cxnLst/>
                  <a:rect l="l" t="t" r="r" b="b"/>
                  <a:pathLst>
                    <a:path w="2506" h="3027" extrusionOk="0">
                      <a:moveTo>
                        <a:pt x="0" y="0"/>
                      </a:moveTo>
                      <a:lnTo>
                        <a:pt x="0" y="2891"/>
                      </a:lnTo>
                      <a:lnTo>
                        <a:pt x="12" y="2948"/>
                      </a:lnTo>
                      <a:lnTo>
                        <a:pt x="46" y="2982"/>
                      </a:lnTo>
                      <a:lnTo>
                        <a:pt x="80" y="3016"/>
                      </a:lnTo>
                      <a:lnTo>
                        <a:pt x="136" y="3027"/>
                      </a:lnTo>
                      <a:lnTo>
                        <a:pt x="2370" y="3027"/>
                      </a:lnTo>
                      <a:lnTo>
                        <a:pt x="2426" y="3016"/>
                      </a:lnTo>
                      <a:lnTo>
                        <a:pt x="2460" y="2982"/>
                      </a:lnTo>
                      <a:lnTo>
                        <a:pt x="2494" y="2948"/>
                      </a:lnTo>
                      <a:lnTo>
                        <a:pt x="2506" y="2891"/>
                      </a:lnTo>
                      <a:lnTo>
                        <a:pt x="2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9"/>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9"/>
                <p:cNvSpPr/>
                <p:nvPr/>
              </p:nvSpPr>
              <p:spPr>
                <a:xfrm>
                  <a:off x="5394651" y="-2297900"/>
                  <a:ext cx="218986" cy="38957"/>
                </a:xfrm>
                <a:custGeom>
                  <a:avLst/>
                  <a:gdLst/>
                  <a:ahLst/>
                  <a:cxnLst/>
                  <a:rect l="l" t="t" r="r" b="b"/>
                  <a:pathLst>
                    <a:path w="3322" h="591" extrusionOk="0">
                      <a:moveTo>
                        <a:pt x="0" y="1"/>
                      </a:moveTo>
                      <a:lnTo>
                        <a:pt x="12" y="23"/>
                      </a:lnTo>
                      <a:lnTo>
                        <a:pt x="23" y="91"/>
                      </a:lnTo>
                      <a:lnTo>
                        <a:pt x="57" y="182"/>
                      </a:lnTo>
                      <a:lnTo>
                        <a:pt x="91" y="239"/>
                      </a:lnTo>
                      <a:lnTo>
                        <a:pt x="136" y="295"/>
                      </a:lnTo>
                      <a:lnTo>
                        <a:pt x="182" y="341"/>
                      </a:lnTo>
                      <a:lnTo>
                        <a:pt x="250" y="397"/>
                      </a:lnTo>
                      <a:lnTo>
                        <a:pt x="318" y="454"/>
                      </a:lnTo>
                      <a:lnTo>
                        <a:pt x="408" y="488"/>
                      </a:lnTo>
                      <a:lnTo>
                        <a:pt x="522" y="533"/>
                      </a:lnTo>
                      <a:lnTo>
                        <a:pt x="635" y="556"/>
                      </a:lnTo>
                      <a:lnTo>
                        <a:pt x="782" y="579"/>
                      </a:lnTo>
                      <a:lnTo>
                        <a:pt x="941" y="590"/>
                      </a:lnTo>
                      <a:lnTo>
                        <a:pt x="2381" y="590"/>
                      </a:lnTo>
                      <a:lnTo>
                        <a:pt x="2540" y="579"/>
                      </a:lnTo>
                      <a:lnTo>
                        <a:pt x="2676" y="556"/>
                      </a:lnTo>
                      <a:lnTo>
                        <a:pt x="2800" y="533"/>
                      </a:lnTo>
                      <a:lnTo>
                        <a:pt x="2914" y="488"/>
                      </a:lnTo>
                      <a:lnTo>
                        <a:pt x="3004" y="454"/>
                      </a:lnTo>
                      <a:lnTo>
                        <a:pt x="3072" y="397"/>
                      </a:lnTo>
                      <a:lnTo>
                        <a:pt x="3140" y="341"/>
                      </a:lnTo>
                      <a:lnTo>
                        <a:pt x="3186"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2" name="Google Shape;992;p29"/>
              <p:cNvGrpSpPr/>
              <p:nvPr/>
            </p:nvGrpSpPr>
            <p:grpSpPr>
              <a:xfrm>
                <a:off x="7536357" y="2927746"/>
                <a:ext cx="239948" cy="145086"/>
                <a:chOff x="5933407" y="-2404029"/>
                <a:chExt cx="239948" cy="145086"/>
              </a:xfrm>
            </p:grpSpPr>
            <p:sp>
              <p:nvSpPr>
                <p:cNvPr id="993" name="Google Shape;993;p29"/>
                <p:cNvSpPr/>
                <p:nvPr/>
              </p:nvSpPr>
              <p:spPr>
                <a:xfrm>
                  <a:off x="5933407" y="-2387549"/>
                  <a:ext cx="69546" cy="79233"/>
                </a:xfrm>
                <a:custGeom>
                  <a:avLst/>
                  <a:gdLst/>
                  <a:ahLst/>
                  <a:cxnLst/>
                  <a:rect l="l" t="t" r="r" b="b"/>
                  <a:pathLst>
                    <a:path w="1055" h="1202" extrusionOk="0">
                      <a:moveTo>
                        <a:pt x="545" y="0"/>
                      </a:moveTo>
                      <a:lnTo>
                        <a:pt x="431" y="12"/>
                      </a:lnTo>
                      <a:lnTo>
                        <a:pt x="329" y="46"/>
                      </a:lnTo>
                      <a:lnTo>
                        <a:pt x="239" y="91"/>
                      </a:lnTo>
                      <a:lnTo>
                        <a:pt x="159" y="159"/>
                      </a:lnTo>
                      <a:lnTo>
                        <a:pt x="91" y="238"/>
                      </a:lnTo>
                      <a:lnTo>
                        <a:pt x="46" y="329"/>
                      </a:lnTo>
                      <a:lnTo>
                        <a:pt x="12" y="431"/>
                      </a:lnTo>
                      <a:lnTo>
                        <a:pt x="1" y="544"/>
                      </a:lnTo>
                      <a:lnTo>
                        <a:pt x="1" y="658"/>
                      </a:lnTo>
                      <a:lnTo>
                        <a:pt x="12" y="771"/>
                      </a:lnTo>
                      <a:lnTo>
                        <a:pt x="46" y="873"/>
                      </a:lnTo>
                      <a:lnTo>
                        <a:pt x="91" y="964"/>
                      </a:lnTo>
                      <a:lnTo>
                        <a:pt x="159" y="1043"/>
                      </a:lnTo>
                      <a:lnTo>
                        <a:pt x="239" y="1111"/>
                      </a:lnTo>
                      <a:lnTo>
                        <a:pt x="329" y="1157"/>
                      </a:lnTo>
                      <a:lnTo>
                        <a:pt x="431" y="1191"/>
                      </a:lnTo>
                      <a:lnTo>
                        <a:pt x="545" y="1202"/>
                      </a:lnTo>
                      <a:lnTo>
                        <a:pt x="1055" y="1202"/>
                      </a:lnTo>
                      <a:lnTo>
                        <a:pt x="1055" y="952"/>
                      </a:lnTo>
                      <a:lnTo>
                        <a:pt x="488" y="952"/>
                      </a:lnTo>
                      <a:lnTo>
                        <a:pt x="431" y="930"/>
                      </a:lnTo>
                      <a:lnTo>
                        <a:pt x="375" y="907"/>
                      </a:lnTo>
                      <a:lnTo>
                        <a:pt x="329" y="873"/>
                      </a:lnTo>
                      <a:lnTo>
                        <a:pt x="295" y="828"/>
                      </a:lnTo>
                      <a:lnTo>
                        <a:pt x="273" y="771"/>
                      </a:lnTo>
                      <a:lnTo>
                        <a:pt x="250" y="714"/>
                      </a:lnTo>
                      <a:lnTo>
                        <a:pt x="239" y="658"/>
                      </a:lnTo>
                      <a:lnTo>
                        <a:pt x="239" y="544"/>
                      </a:lnTo>
                      <a:lnTo>
                        <a:pt x="250" y="488"/>
                      </a:lnTo>
                      <a:lnTo>
                        <a:pt x="273" y="431"/>
                      </a:lnTo>
                      <a:lnTo>
                        <a:pt x="295" y="374"/>
                      </a:lnTo>
                      <a:lnTo>
                        <a:pt x="329" y="329"/>
                      </a:lnTo>
                      <a:lnTo>
                        <a:pt x="375" y="295"/>
                      </a:lnTo>
                      <a:lnTo>
                        <a:pt x="431" y="272"/>
                      </a:lnTo>
                      <a:lnTo>
                        <a:pt x="488" y="250"/>
                      </a:lnTo>
                      <a:lnTo>
                        <a:pt x="1055" y="250"/>
                      </a:lnTo>
                      <a:lnTo>
                        <a:pt x="1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9"/>
                <p:cNvSpPr/>
                <p:nvPr/>
              </p:nvSpPr>
              <p:spPr>
                <a:xfrm>
                  <a:off x="5981264" y="-2404029"/>
                  <a:ext cx="165196" cy="133813"/>
                </a:xfrm>
                <a:custGeom>
                  <a:avLst/>
                  <a:gdLst/>
                  <a:ahLst/>
                  <a:cxnLst/>
                  <a:rect l="l" t="t" r="r" b="b"/>
                  <a:pathLst>
                    <a:path w="2506" h="2030" extrusionOk="0">
                      <a:moveTo>
                        <a:pt x="0" y="1"/>
                      </a:moveTo>
                      <a:lnTo>
                        <a:pt x="0" y="1894"/>
                      </a:lnTo>
                      <a:lnTo>
                        <a:pt x="11" y="1951"/>
                      </a:lnTo>
                      <a:lnTo>
                        <a:pt x="34" y="1985"/>
                      </a:lnTo>
                      <a:lnTo>
                        <a:pt x="79" y="2019"/>
                      </a:lnTo>
                      <a:lnTo>
                        <a:pt x="136" y="2030"/>
                      </a:lnTo>
                      <a:lnTo>
                        <a:pt x="2369" y="2030"/>
                      </a:lnTo>
                      <a:lnTo>
                        <a:pt x="2426" y="2019"/>
                      </a:lnTo>
                      <a:lnTo>
                        <a:pt x="2460" y="1985"/>
                      </a:lnTo>
                      <a:lnTo>
                        <a:pt x="2494" y="1951"/>
                      </a:lnTo>
                      <a:lnTo>
                        <a:pt x="2505" y="1894"/>
                      </a:lnTo>
                      <a:lnTo>
                        <a:pt x="2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9"/>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9"/>
                <p:cNvSpPr/>
                <p:nvPr/>
              </p:nvSpPr>
              <p:spPr>
                <a:xfrm>
                  <a:off x="5954369" y="-2297900"/>
                  <a:ext cx="218986" cy="38957"/>
                </a:xfrm>
                <a:custGeom>
                  <a:avLst/>
                  <a:gdLst/>
                  <a:ahLst/>
                  <a:cxnLst/>
                  <a:rect l="l" t="t" r="r" b="b"/>
                  <a:pathLst>
                    <a:path w="3322" h="591" extrusionOk="0">
                      <a:moveTo>
                        <a:pt x="0" y="1"/>
                      </a:moveTo>
                      <a:lnTo>
                        <a:pt x="11" y="23"/>
                      </a:lnTo>
                      <a:lnTo>
                        <a:pt x="23" y="91"/>
                      </a:lnTo>
                      <a:lnTo>
                        <a:pt x="57" y="182"/>
                      </a:lnTo>
                      <a:lnTo>
                        <a:pt x="91" y="239"/>
                      </a:lnTo>
                      <a:lnTo>
                        <a:pt x="125" y="295"/>
                      </a:lnTo>
                      <a:lnTo>
                        <a:pt x="181" y="341"/>
                      </a:lnTo>
                      <a:lnTo>
                        <a:pt x="238" y="397"/>
                      </a:lnTo>
                      <a:lnTo>
                        <a:pt x="317" y="454"/>
                      </a:lnTo>
                      <a:lnTo>
                        <a:pt x="408" y="488"/>
                      </a:lnTo>
                      <a:lnTo>
                        <a:pt x="521" y="533"/>
                      </a:lnTo>
                      <a:lnTo>
                        <a:pt x="635" y="556"/>
                      </a:lnTo>
                      <a:lnTo>
                        <a:pt x="782" y="579"/>
                      </a:lnTo>
                      <a:lnTo>
                        <a:pt x="941" y="590"/>
                      </a:lnTo>
                      <a:lnTo>
                        <a:pt x="2381" y="590"/>
                      </a:lnTo>
                      <a:lnTo>
                        <a:pt x="2539" y="579"/>
                      </a:lnTo>
                      <a:lnTo>
                        <a:pt x="2675" y="556"/>
                      </a:lnTo>
                      <a:lnTo>
                        <a:pt x="2800" y="533"/>
                      </a:lnTo>
                      <a:lnTo>
                        <a:pt x="2913" y="488"/>
                      </a:lnTo>
                      <a:lnTo>
                        <a:pt x="3004" y="454"/>
                      </a:lnTo>
                      <a:lnTo>
                        <a:pt x="3072" y="397"/>
                      </a:lnTo>
                      <a:lnTo>
                        <a:pt x="3140" y="341"/>
                      </a:lnTo>
                      <a:lnTo>
                        <a:pt x="3185" y="295"/>
                      </a:lnTo>
                      <a:lnTo>
                        <a:pt x="3231" y="239"/>
                      </a:lnTo>
                      <a:lnTo>
                        <a:pt x="3265" y="182"/>
                      </a:lnTo>
                      <a:lnTo>
                        <a:pt x="3299" y="91"/>
                      </a:lnTo>
                      <a:lnTo>
                        <a:pt x="3310" y="23"/>
                      </a:lnTo>
                      <a:lnTo>
                        <a:pt x="3322" y="1"/>
                      </a:lnTo>
                      <a:close/>
                    </a:path>
                  </a:pathLst>
                </a:custGeom>
                <a:solidFill>
                  <a:srgbClr val="0A0A0A">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97" name="Google Shape;997;p29"/>
            <p:cNvGrpSpPr/>
            <p:nvPr/>
          </p:nvGrpSpPr>
          <p:grpSpPr>
            <a:xfrm>
              <a:off x="7880990" y="2231255"/>
              <a:ext cx="1072119" cy="863050"/>
              <a:chOff x="6453198" y="-832600"/>
              <a:chExt cx="1090660" cy="877976"/>
            </a:xfrm>
          </p:grpSpPr>
          <p:sp>
            <p:nvSpPr>
              <p:cNvPr id="998" name="Google Shape;998;p29"/>
              <p:cNvSpPr/>
              <p:nvPr/>
            </p:nvSpPr>
            <p:spPr>
              <a:xfrm>
                <a:off x="6453198" y="-832600"/>
                <a:ext cx="1070704" cy="714597"/>
              </a:xfrm>
              <a:custGeom>
                <a:avLst/>
                <a:gdLst/>
                <a:ahLst/>
                <a:cxnLst/>
                <a:rect l="l" t="t" r="r" b="b"/>
                <a:pathLst>
                  <a:path w="20656" h="13786" extrusionOk="0">
                    <a:moveTo>
                      <a:pt x="91" y="1"/>
                    </a:moveTo>
                    <a:lnTo>
                      <a:pt x="57" y="12"/>
                    </a:lnTo>
                    <a:lnTo>
                      <a:pt x="23" y="23"/>
                    </a:lnTo>
                    <a:lnTo>
                      <a:pt x="12" y="57"/>
                    </a:lnTo>
                    <a:lnTo>
                      <a:pt x="1" y="91"/>
                    </a:lnTo>
                    <a:lnTo>
                      <a:pt x="1" y="13695"/>
                    </a:lnTo>
                    <a:lnTo>
                      <a:pt x="12" y="13729"/>
                    </a:lnTo>
                    <a:lnTo>
                      <a:pt x="23" y="13763"/>
                    </a:lnTo>
                    <a:lnTo>
                      <a:pt x="57" y="13774"/>
                    </a:lnTo>
                    <a:lnTo>
                      <a:pt x="91" y="13786"/>
                    </a:lnTo>
                    <a:lnTo>
                      <a:pt x="20565" y="13786"/>
                    </a:lnTo>
                    <a:lnTo>
                      <a:pt x="20599" y="13774"/>
                    </a:lnTo>
                    <a:lnTo>
                      <a:pt x="20633" y="13763"/>
                    </a:lnTo>
                    <a:lnTo>
                      <a:pt x="20644" y="13729"/>
                    </a:lnTo>
                    <a:lnTo>
                      <a:pt x="20655" y="13695"/>
                    </a:lnTo>
                    <a:lnTo>
                      <a:pt x="20655" y="91"/>
                    </a:lnTo>
                    <a:lnTo>
                      <a:pt x="20644" y="57"/>
                    </a:lnTo>
                    <a:lnTo>
                      <a:pt x="20633" y="23"/>
                    </a:lnTo>
                    <a:lnTo>
                      <a:pt x="20599" y="12"/>
                    </a:lnTo>
                    <a:lnTo>
                      <a:pt x="205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9"/>
              <p:cNvSpPr/>
              <p:nvPr/>
            </p:nvSpPr>
            <p:spPr>
              <a:xfrm>
                <a:off x="6453198" y="-832600"/>
                <a:ext cx="1070704" cy="714597"/>
              </a:xfrm>
              <a:custGeom>
                <a:avLst/>
                <a:gdLst/>
                <a:ahLst/>
                <a:cxnLst/>
                <a:rect l="l" t="t" r="r" b="b"/>
                <a:pathLst>
                  <a:path w="20656" h="13786" fill="none" extrusionOk="0">
                    <a:moveTo>
                      <a:pt x="91" y="13786"/>
                    </a:moveTo>
                    <a:lnTo>
                      <a:pt x="20565" y="13786"/>
                    </a:lnTo>
                    <a:lnTo>
                      <a:pt x="20565" y="13786"/>
                    </a:lnTo>
                    <a:lnTo>
                      <a:pt x="20599" y="13774"/>
                    </a:lnTo>
                    <a:lnTo>
                      <a:pt x="20633" y="13763"/>
                    </a:lnTo>
                    <a:lnTo>
                      <a:pt x="20644" y="13729"/>
                    </a:lnTo>
                    <a:lnTo>
                      <a:pt x="20655" y="13695"/>
                    </a:lnTo>
                    <a:lnTo>
                      <a:pt x="20655" y="91"/>
                    </a:lnTo>
                    <a:lnTo>
                      <a:pt x="20655" y="91"/>
                    </a:lnTo>
                    <a:lnTo>
                      <a:pt x="20644" y="57"/>
                    </a:lnTo>
                    <a:lnTo>
                      <a:pt x="20633" y="23"/>
                    </a:lnTo>
                    <a:lnTo>
                      <a:pt x="20599" y="12"/>
                    </a:lnTo>
                    <a:lnTo>
                      <a:pt x="20565" y="1"/>
                    </a:lnTo>
                    <a:lnTo>
                      <a:pt x="91" y="1"/>
                    </a:lnTo>
                    <a:lnTo>
                      <a:pt x="91" y="1"/>
                    </a:lnTo>
                    <a:lnTo>
                      <a:pt x="57" y="12"/>
                    </a:lnTo>
                    <a:lnTo>
                      <a:pt x="23" y="23"/>
                    </a:lnTo>
                    <a:lnTo>
                      <a:pt x="12" y="57"/>
                    </a:lnTo>
                    <a:lnTo>
                      <a:pt x="1" y="91"/>
                    </a:lnTo>
                    <a:lnTo>
                      <a:pt x="1" y="13695"/>
                    </a:lnTo>
                    <a:lnTo>
                      <a:pt x="1" y="13695"/>
                    </a:lnTo>
                    <a:lnTo>
                      <a:pt x="12" y="13729"/>
                    </a:lnTo>
                    <a:lnTo>
                      <a:pt x="23" y="13763"/>
                    </a:lnTo>
                    <a:lnTo>
                      <a:pt x="57" y="13774"/>
                    </a:lnTo>
                    <a:lnTo>
                      <a:pt x="91" y="13786"/>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9"/>
              <p:cNvSpPr/>
              <p:nvPr/>
            </p:nvSpPr>
            <p:spPr>
              <a:xfrm>
                <a:off x="6473777" y="-832600"/>
                <a:ext cx="1070082" cy="714597"/>
              </a:xfrm>
              <a:custGeom>
                <a:avLst/>
                <a:gdLst/>
                <a:ahLst/>
                <a:cxnLst/>
                <a:rect l="l" t="t" r="r" b="b"/>
                <a:pathLst>
                  <a:path w="20644" h="13786" extrusionOk="0">
                    <a:moveTo>
                      <a:pt x="80" y="1"/>
                    </a:moveTo>
                    <a:lnTo>
                      <a:pt x="46" y="12"/>
                    </a:lnTo>
                    <a:lnTo>
                      <a:pt x="23" y="23"/>
                    </a:lnTo>
                    <a:lnTo>
                      <a:pt x="1" y="57"/>
                    </a:lnTo>
                    <a:lnTo>
                      <a:pt x="1" y="91"/>
                    </a:lnTo>
                    <a:lnTo>
                      <a:pt x="1" y="13695"/>
                    </a:lnTo>
                    <a:lnTo>
                      <a:pt x="1" y="13729"/>
                    </a:lnTo>
                    <a:lnTo>
                      <a:pt x="23" y="13763"/>
                    </a:lnTo>
                    <a:lnTo>
                      <a:pt x="46" y="13774"/>
                    </a:lnTo>
                    <a:lnTo>
                      <a:pt x="80" y="13786"/>
                    </a:lnTo>
                    <a:lnTo>
                      <a:pt x="20564" y="13786"/>
                    </a:lnTo>
                    <a:lnTo>
                      <a:pt x="20598" y="13774"/>
                    </a:lnTo>
                    <a:lnTo>
                      <a:pt x="20621" y="13763"/>
                    </a:lnTo>
                    <a:lnTo>
                      <a:pt x="20632" y="13729"/>
                    </a:lnTo>
                    <a:lnTo>
                      <a:pt x="20644" y="13695"/>
                    </a:lnTo>
                    <a:lnTo>
                      <a:pt x="20644" y="91"/>
                    </a:lnTo>
                    <a:lnTo>
                      <a:pt x="20632" y="57"/>
                    </a:lnTo>
                    <a:lnTo>
                      <a:pt x="20621" y="23"/>
                    </a:lnTo>
                    <a:lnTo>
                      <a:pt x="20598" y="12"/>
                    </a:lnTo>
                    <a:lnTo>
                      <a:pt x="20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9"/>
              <p:cNvSpPr/>
              <p:nvPr/>
            </p:nvSpPr>
            <p:spPr>
              <a:xfrm>
                <a:off x="6473777" y="-832600"/>
                <a:ext cx="1070082" cy="714597"/>
              </a:xfrm>
              <a:custGeom>
                <a:avLst/>
                <a:gdLst/>
                <a:ahLst/>
                <a:cxnLst/>
                <a:rect l="l" t="t" r="r" b="b"/>
                <a:pathLst>
                  <a:path w="20644" h="13786" fill="none" extrusionOk="0">
                    <a:moveTo>
                      <a:pt x="80" y="13786"/>
                    </a:moveTo>
                    <a:lnTo>
                      <a:pt x="20564" y="13786"/>
                    </a:lnTo>
                    <a:lnTo>
                      <a:pt x="20564" y="13786"/>
                    </a:lnTo>
                    <a:lnTo>
                      <a:pt x="20598" y="13774"/>
                    </a:lnTo>
                    <a:lnTo>
                      <a:pt x="20621" y="13763"/>
                    </a:lnTo>
                    <a:lnTo>
                      <a:pt x="20632" y="13729"/>
                    </a:lnTo>
                    <a:lnTo>
                      <a:pt x="20644" y="13695"/>
                    </a:lnTo>
                    <a:lnTo>
                      <a:pt x="20644" y="91"/>
                    </a:lnTo>
                    <a:lnTo>
                      <a:pt x="20644" y="91"/>
                    </a:lnTo>
                    <a:lnTo>
                      <a:pt x="20632" y="57"/>
                    </a:lnTo>
                    <a:lnTo>
                      <a:pt x="20621" y="23"/>
                    </a:lnTo>
                    <a:lnTo>
                      <a:pt x="20598" y="12"/>
                    </a:lnTo>
                    <a:lnTo>
                      <a:pt x="20564" y="1"/>
                    </a:lnTo>
                    <a:lnTo>
                      <a:pt x="80" y="1"/>
                    </a:lnTo>
                    <a:lnTo>
                      <a:pt x="80" y="1"/>
                    </a:lnTo>
                    <a:lnTo>
                      <a:pt x="46" y="12"/>
                    </a:lnTo>
                    <a:lnTo>
                      <a:pt x="23" y="23"/>
                    </a:lnTo>
                    <a:lnTo>
                      <a:pt x="1" y="57"/>
                    </a:lnTo>
                    <a:lnTo>
                      <a:pt x="1" y="91"/>
                    </a:lnTo>
                    <a:lnTo>
                      <a:pt x="1" y="13695"/>
                    </a:lnTo>
                    <a:lnTo>
                      <a:pt x="1" y="13695"/>
                    </a:lnTo>
                    <a:lnTo>
                      <a:pt x="1" y="13729"/>
                    </a:lnTo>
                    <a:lnTo>
                      <a:pt x="23" y="13763"/>
                    </a:lnTo>
                    <a:lnTo>
                      <a:pt x="46" y="13774"/>
                    </a:lnTo>
                    <a:lnTo>
                      <a:pt x="80" y="13786"/>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9"/>
              <p:cNvSpPr/>
              <p:nvPr/>
            </p:nvSpPr>
            <p:spPr>
              <a:xfrm>
                <a:off x="6701746" y="-507027"/>
                <a:ext cx="582988" cy="389022"/>
              </a:xfrm>
              <a:custGeom>
                <a:avLst/>
                <a:gdLst/>
                <a:ahLst/>
                <a:cxnLst/>
                <a:rect l="l" t="t" r="r" b="b"/>
                <a:pathLst>
                  <a:path w="11247" h="7505" extrusionOk="0">
                    <a:moveTo>
                      <a:pt x="24" y="0"/>
                    </a:moveTo>
                    <a:lnTo>
                      <a:pt x="12" y="11"/>
                    </a:lnTo>
                    <a:lnTo>
                      <a:pt x="1" y="23"/>
                    </a:lnTo>
                    <a:lnTo>
                      <a:pt x="1" y="45"/>
                    </a:lnTo>
                    <a:lnTo>
                      <a:pt x="1" y="7459"/>
                    </a:lnTo>
                    <a:lnTo>
                      <a:pt x="1" y="7471"/>
                    </a:lnTo>
                    <a:lnTo>
                      <a:pt x="12" y="7493"/>
                    </a:lnTo>
                    <a:lnTo>
                      <a:pt x="24" y="7493"/>
                    </a:lnTo>
                    <a:lnTo>
                      <a:pt x="46" y="7505"/>
                    </a:lnTo>
                    <a:lnTo>
                      <a:pt x="11201" y="7505"/>
                    </a:lnTo>
                    <a:lnTo>
                      <a:pt x="11224" y="7493"/>
                    </a:lnTo>
                    <a:lnTo>
                      <a:pt x="11235" y="7493"/>
                    </a:lnTo>
                    <a:lnTo>
                      <a:pt x="11246" y="7471"/>
                    </a:lnTo>
                    <a:lnTo>
                      <a:pt x="11246" y="7459"/>
                    </a:lnTo>
                    <a:lnTo>
                      <a:pt x="11246" y="45"/>
                    </a:lnTo>
                    <a:lnTo>
                      <a:pt x="11246" y="23"/>
                    </a:lnTo>
                    <a:lnTo>
                      <a:pt x="11235" y="11"/>
                    </a:lnTo>
                    <a:lnTo>
                      <a:pt x="11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9"/>
              <p:cNvSpPr/>
              <p:nvPr/>
            </p:nvSpPr>
            <p:spPr>
              <a:xfrm>
                <a:off x="6719991" y="-507027"/>
                <a:ext cx="582936" cy="389022"/>
              </a:xfrm>
              <a:custGeom>
                <a:avLst/>
                <a:gdLst/>
                <a:ahLst/>
                <a:cxnLst/>
                <a:rect l="l" t="t" r="r" b="b"/>
                <a:pathLst>
                  <a:path w="11246" h="7505" extrusionOk="0">
                    <a:moveTo>
                      <a:pt x="23" y="0"/>
                    </a:moveTo>
                    <a:lnTo>
                      <a:pt x="12" y="11"/>
                    </a:lnTo>
                    <a:lnTo>
                      <a:pt x="0" y="23"/>
                    </a:lnTo>
                    <a:lnTo>
                      <a:pt x="0" y="45"/>
                    </a:lnTo>
                    <a:lnTo>
                      <a:pt x="0" y="7459"/>
                    </a:lnTo>
                    <a:lnTo>
                      <a:pt x="0" y="7471"/>
                    </a:lnTo>
                    <a:lnTo>
                      <a:pt x="12" y="7493"/>
                    </a:lnTo>
                    <a:lnTo>
                      <a:pt x="23" y="7493"/>
                    </a:lnTo>
                    <a:lnTo>
                      <a:pt x="46" y="7505"/>
                    </a:lnTo>
                    <a:lnTo>
                      <a:pt x="11201" y="7505"/>
                    </a:lnTo>
                    <a:lnTo>
                      <a:pt x="11223" y="7493"/>
                    </a:lnTo>
                    <a:lnTo>
                      <a:pt x="11235" y="7493"/>
                    </a:lnTo>
                    <a:lnTo>
                      <a:pt x="11246" y="7471"/>
                    </a:lnTo>
                    <a:lnTo>
                      <a:pt x="11246" y="7459"/>
                    </a:lnTo>
                    <a:lnTo>
                      <a:pt x="11246" y="45"/>
                    </a:lnTo>
                    <a:lnTo>
                      <a:pt x="11246" y="23"/>
                    </a:lnTo>
                    <a:lnTo>
                      <a:pt x="11235" y="11"/>
                    </a:lnTo>
                    <a:lnTo>
                      <a:pt x="11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9"/>
              <p:cNvSpPr/>
              <p:nvPr/>
            </p:nvSpPr>
            <p:spPr>
              <a:xfrm>
                <a:off x="6624771" y="-699178"/>
                <a:ext cx="26540" cy="74642"/>
              </a:xfrm>
              <a:custGeom>
                <a:avLst/>
                <a:gdLst/>
                <a:ahLst/>
                <a:cxnLst/>
                <a:rect l="l" t="t" r="r" b="b"/>
                <a:pathLst>
                  <a:path w="512"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9"/>
              <p:cNvSpPr/>
              <p:nvPr/>
            </p:nvSpPr>
            <p:spPr>
              <a:xfrm>
                <a:off x="6624771" y="-699178"/>
                <a:ext cx="26540" cy="74642"/>
              </a:xfrm>
              <a:custGeom>
                <a:avLst/>
                <a:gdLst/>
                <a:ahLst/>
                <a:cxnLst/>
                <a:rect l="l" t="t" r="r" b="b"/>
                <a:pathLst>
                  <a:path w="512"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9"/>
              <p:cNvSpPr/>
              <p:nvPr/>
            </p:nvSpPr>
            <p:spPr>
              <a:xfrm>
                <a:off x="6662973" y="-699178"/>
                <a:ext cx="26488" cy="74642"/>
              </a:xfrm>
              <a:custGeom>
                <a:avLst/>
                <a:gdLst/>
                <a:ahLst/>
                <a:cxnLst/>
                <a:rect l="l" t="t" r="r" b="b"/>
                <a:pathLst>
                  <a:path w="511"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9"/>
              <p:cNvSpPr/>
              <p:nvPr/>
            </p:nvSpPr>
            <p:spPr>
              <a:xfrm>
                <a:off x="6662973" y="-699178"/>
                <a:ext cx="26488" cy="74642"/>
              </a:xfrm>
              <a:custGeom>
                <a:avLst/>
                <a:gdLst/>
                <a:ahLst/>
                <a:cxnLst/>
                <a:rect l="l" t="t" r="r" b="b"/>
                <a:pathLst>
                  <a:path w="511"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9"/>
              <p:cNvSpPr/>
              <p:nvPr/>
            </p:nvSpPr>
            <p:spPr>
              <a:xfrm>
                <a:off x="6701175" y="-699178"/>
                <a:ext cx="26488" cy="74642"/>
              </a:xfrm>
              <a:custGeom>
                <a:avLst/>
                <a:gdLst/>
                <a:ahLst/>
                <a:cxnLst/>
                <a:rect l="l" t="t" r="r" b="b"/>
                <a:pathLst>
                  <a:path w="511" h="1440" extrusionOk="0">
                    <a:moveTo>
                      <a:pt x="261" y="0"/>
                    </a:moveTo>
                    <a:lnTo>
                      <a:pt x="1" y="1440"/>
                    </a:lnTo>
                    <a:lnTo>
                      <a:pt x="261"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9"/>
              <p:cNvSpPr/>
              <p:nvPr/>
            </p:nvSpPr>
            <p:spPr>
              <a:xfrm>
                <a:off x="6701175" y="-699178"/>
                <a:ext cx="26488" cy="74642"/>
              </a:xfrm>
              <a:custGeom>
                <a:avLst/>
                <a:gdLst/>
                <a:ahLst/>
                <a:cxnLst/>
                <a:rect l="l" t="t" r="r" b="b"/>
                <a:pathLst>
                  <a:path w="511" h="1440" fill="none" extrusionOk="0">
                    <a:moveTo>
                      <a:pt x="511" y="0"/>
                    </a:moveTo>
                    <a:lnTo>
                      <a:pt x="261" y="0"/>
                    </a:lnTo>
                    <a:lnTo>
                      <a:pt x="1" y="1440"/>
                    </a:lnTo>
                    <a:lnTo>
                      <a:pt x="261"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9"/>
              <p:cNvSpPr/>
              <p:nvPr/>
            </p:nvSpPr>
            <p:spPr>
              <a:xfrm>
                <a:off x="6739378" y="-699178"/>
                <a:ext cx="26488" cy="74642"/>
              </a:xfrm>
              <a:custGeom>
                <a:avLst/>
                <a:gdLst/>
                <a:ahLst/>
                <a:cxnLst/>
                <a:rect l="l" t="t" r="r" b="b"/>
                <a:pathLst>
                  <a:path w="511" h="1440" extrusionOk="0">
                    <a:moveTo>
                      <a:pt x="261" y="0"/>
                    </a:moveTo>
                    <a:lnTo>
                      <a:pt x="1" y="1440"/>
                    </a:lnTo>
                    <a:lnTo>
                      <a:pt x="261"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9"/>
              <p:cNvSpPr/>
              <p:nvPr/>
            </p:nvSpPr>
            <p:spPr>
              <a:xfrm>
                <a:off x="6739378" y="-699178"/>
                <a:ext cx="26488" cy="74642"/>
              </a:xfrm>
              <a:custGeom>
                <a:avLst/>
                <a:gdLst/>
                <a:ahLst/>
                <a:cxnLst/>
                <a:rect l="l" t="t" r="r" b="b"/>
                <a:pathLst>
                  <a:path w="511" h="1440" fill="none" extrusionOk="0">
                    <a:moveTo>
                      <a:pt x="511" y="0"/>
                    </a:moveTo>
                    <a:lnTo>
                      <a:pt x="261" y="0"/>
                    </a:lnTo>
                    <a:lnTo>
                      <a:pt x="1" y="1440"/>
                    </a:lnTo>
                    <a:lnTo>
                      <a:pt x="261"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9"/>
              <p:cNvSpPr/>
              <p:nvPr/>
            </p:nvSpPr>
            <p:spPr>
              <a:xfrm>
                <a:off x="6778150" y="-699178"/>
                <a:ext cx="26488" cy="74642"/>
              </a:xfrm>
              <a:custGeom>
                <a:avLst/>
                <a:gdLst/>
                <a:ahLst/>
                <a:cxnLst/>
                <a:rect l="l" t="t" r="r" b="b"/>
                <a:pathLst>
                  <a:path w="511"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9"/>
              <p:cNvSpPr/>
              <p:nvPr/>
            </p:nvSpPr>
            <p:spPr>
              <a:xfrm>
                <a:off x="6778150" y="-699178"/>
                <a:ext cx="26488" cy="74642"/>
              </a:xfrm>
              <a:custGeom>
                <a:avLst/>
                <a:gdLst/>
                <a:ahLst/>
                <a:cxnLst/>
                <a:rect l="l" t="t" r="r" b="b"/>
                <a:pathLst>
                  <a:path w="511"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9"/>
              <p:cNvSpPr/>
              <p:nvPr/>
            </p:nvSpPr>
            <p:spPr>
              <a:xfrm>
                <a:off x="7023173" y="-699178"/>
                <a:ext cx="26488" cy="74642"/>
              </a:xfrm>
              <a:custGeom>
                <a:avLst/>
                <a:gdLst/>
                <a:ahLst/>
                <a:cxnLst/>
                <a:rect l="l" t="t" r="r" b="b"/>
                <a:pathLst>
                  <a:path w="511"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9"/>
              <p:cNvSpPr/>
              <p:nvPr/>
            </p:nvSpPr>
            <p:spPr>
              <a:xfrm>
                <a:off x="7023173" y="-699178"/>
                <a:ext cx="26488" cy="74642"/>
              </a:xfrm>
              <a:custGeom>
                <a:avLst/>
                <a:gdLst/>
                <a:ahLst/>
                <a:cxnLst/>
                <a:rect l="l" t="t" r="r" b="b"/>
                <a:pathLst>
                  <a:path w="511"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9"/>
              <p:cNvSpPr/>
              <p:nvPr/>
            </p:nvSpPr>
            <p:spPr>
              <a:xfrm>
                <a:off x="7063137" y="-699178"/>
                <a:ext cx="26488" cy="74642"/>
              </a:xfrm>
              <a:custGeom>
                <a:avLst/>
                <a:gdLst/>
                <a:ahLst/>
                <a:cxnLst/>
                <a:rect l="l" t="t" r="r" b="b"/>
                <a:pathLst>
                  <a:path w="511" h="1440" extrusionOk="0">
                    <a:moveTo>
                      <a:pt x="261" y="0"/>
                    </a:moveTo>
                    <a:lnTo>
                      <a:pt x="1" y="1440"/>
                    </a:lnTo>
                    <a:lnTo>
                      <a:pt x="261"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9"/>
              <p:cNvSpPr/>
              <p:nvPr/>
            </p:nvSpPr>
            <p:spPr>
              <a:xfrm>
                <a:off x="7063137" y="-699178"/>
                <a:ext cx="26488" cy="74642"/>
              </a:xfrm>
              <a:custGeom>
                <a:avLst/>
                <a:gdLst/>
                <a:ahLst/>
                <a:cxnLst/>
                <a:rect l="l" t="t" r="r" b="b"/>
                <a:pathLst>
                  <a:path w="511" h="1440" fill="none" extrusionOk="0">
                    <a:moveTo>
                      <a:pt x="511" y="0"/>
                    </a:moveTo>
                    <a:lnTo>
                      <a:pt x="261" y="0"/>
                    </a:lnTo>
                    <a:lnTo>
                      <a:pt x="1" y="1440"/>
                    </a:lnTo>
                    <a:lnTo>
                      <a:pt x="261"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9"/>
              <p:cNvSpPr/>
              <p:nvPr/>
            </p:nvSpPr>
            <p:spPr>
              <a:xfrm>
                <a:off x="7103672" y="-699178"/>
                <a:ext cx="26540" cy="74642"/>
              </a:xfrm>
              <a:custGeom>
                <a:avLst/>
                <a:gdLst/>
                <a:ahLst/>
                <a:cxnLst/>
                <a:rect l="l" t="t" r="r" b="b"/>
                <a:pathLst>
                  <a:path w="512"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9"/>
              <p:cNvSpPr/>
              <p:nvPr/>
            </p:nvSpPr>
            <p:spPr>
              <a:xfrm>
                <a:off x="7103672" y="-699178"/>
                <a:ext cx="26540" cy="74642"/>
              </a:xfrm>
              <a:custGeom>
                <a:avLst/>
                <a:gdLst/>
                <a:ahLst/>
                <a:cxnLst/>
                <a:rect l="l" t="t" r="r" b="b"/>
                <a:pathLst>
                  <a:path w="512"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9"/>
              <p:cNvSpPr/>
              <p:nvPr/>
            </p:nvSpPr>
            <p:spPr>
              <a:xfrm>
                <a:off x="7143637" y="-699178"/>
                <a:ext cx="26488" cy="74642"/>
              </a:xfrm>
              <a:custGeom>
                <a:avLst/>
                <a:gdLst/>
                <a:ahLst/>
                <a:cxnLst/>
                <a:rect l="l" t="t" r="r" b="b"/>
                <a:pathLst>
                  <a:path w="511" h="1440" extrusionOk="0">
                    <a:moveTo>
                      <a:pt x="262" y="0"/>
                    </a:moveTo>
                    <a:lnTo>
                      <a:pt x="1" y="1440"/>
                    </a:lnTo>
                    <a:lnTo>
                      <a:pt x="262"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9"/>
              <p:cNvSpPr/>
              <p:nvPr/>
            </p:nvSpPr>
            <p:spPr>
              <a:xfrm>
                <a:off x="7143637" y="-699178"/>
                <a:ext cx="26488" cy="74642"/>
              </a:xfrm>
              <a:custGeom>
                <a:avLst/>
                <a:gdLst/>
                <a:ahLst/>
                <a:cxnLst/>
                <a:rect l="l" t="t" r="r" b="b"/>
                <a:pathLst>
                  <a:path w="511" h="1440" fill="none" extrusionOk="0">
                    <a:moveTo>
                      <a:pt x="511" y="0"/>
                    </a:moveTo>
                    <a:lnTo>
                      <a:pt x="262" y="0"/>
                    </a:lnTo>
                    <a:lnTo>
                      <a:pt x="1" y="1440"/>
                    </a:lnTo>
                    <a:lnTo>
                      <a:pt x="262"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9"/>
              <p:cNvSpPr/>
              <p:nvPr/>
            </p:nvSpPr>
            <p:spPr>
              <a:xfrm>
                <a:off x="7184171" y="-699178"/>
                <a:ext cx="26540" cy="74642"/>
              </a:xfrm>
              <a:custGeom>
                <a:avLst/>
                <a:gdLst/>
                <a:ahLst/>
                <a:cxnLst/>
                <a:rect l="l" t="t" r="r" b="b"/>
                <a:pathLst>
                  <a:path w="512" h="1440" extrusionOk="0">
                    <a:moveTo>
                      <a:pt x="250" y="0"/>
                    </a:moveTo>
                    <a:lnTo>
                      <a:pt x="1" y="1440"/>
                    </a:lnTo>
                    <a:lnTo>
                      <a:pt x="250"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9"/>
              <p:cNvSpPr/>
              <p:nvPr/>
            </p:nvSpPr>
            <p:spPr>
              <a:xfrm>
                <a:off x="7184171" y="-699178"/>
                <a:ext cx="26540" cy="74642"/>
              </a:xfrm>
              <a:custGeom>
                <a:avLst/>
                <a:gdLst/>
                <a:ahLst/>
                <a:cxnLst/>
                <a:rect l="l" t="t" r="r" b="b"/>
                <a:pathLst>
                  <a:path w="512" h="1440" fill="none" extrusionOk="0">
                    <a:moveTo>
                      <a:pt x="511" y="0"/>
                    </a:moveTo>
                    <a:lnTo>
                      <a:pt x="250" y="0"/>
                    </a:lnTo>
                    <a:lnTo>
                      <a:pt x="1" y="1440"/>
                    </a:lnTo>
                    <a:lnTo>
                      <a:pt x="250"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9"/>
              <p:cNvSpPr/>
              <p:nvPr/>
            </p:nvSpPr>
            <p:spPr>
              <a:xfrm>
                <a:off x="7224136" y="-699178"/>
                <a:ext cx="26488" cy="74642"/>
              </a:xfrm>
              <a:custGeom>
                <a:avLst/>
                <a:gdLst/>
                <a:ahLst/>
                <a:cxnLst/>
                <a:rect l="l" t="t" r="r" b="b"/>
                <a:pathLst>
                  <a:path w="511" h="1440" extrusionOk="0">
                    <a:moveTo>
                      <a:pt x="262" y="0"/>
                    </a:moveTo>
                    <a:lnTo>
                      <a:pt x="1" y="1440"/>
                    </a:lnTo>
                    <a:lnTo>
                      <a:pt x="262" y="1440"/>
                    </a:lnTo>
                    <a:lnTo>
                      <a:pt x="511"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9"/>
              <p:cNvSpPr/>
              <p:nvPr/>
            </p:nvSpPr>
            <p:spPr>
              <a:xfrm>
                <a:off x="7224136" y="-699178"/>
                <a:ext cx="26488" cy="74642"/>
              </a:xfrm>
              <a:custGeom>
                <a:avLst/>
                <a:gdLst/>
                <a:ahLst/>
                <a:cxnLst/>
                <a:rect l="l" t="t" r="r" b="b"/>
                <a:pathLst>
                  <a:path w="511" h="1440" fill="none" extrusionOk="0">
                    <a:moveTo>
                      <a:pt x="511" y="0"/>
                    </a:moveTo>
                    <a:lnTo>
                      <a:pt x="262" y="0"/>
                    </a:lnTo>
                    <a:lnTo>
                      <a:pt x="1" y="1440"/>
                    </a:lnTo>
                    <a:lnTo>
                      <a:pt x="262" y="1440"/>
                    </a:lnTo>
                    <a:lnTo>
                      <a:pt x="511"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9"/>
              <p:cNvSpPr/>
              <p:nvPr/>
            </p:nvSpPr>
            <p:spPr>
              <a:xfrm>
                <a:off x="7264722" y="-699178"/>
                <a:ext cx="26488" cy="74642"/>
              </a:xfrm>
              <a:custGeom>
                <a:avLst/>
                <a:gdLst/>
                <a:ahLst/>
                <a:cxnLst/>
                <a:rect l="l" t="t" r="r" b="b"/>
                <a:pathLst>
                  <a:path w="511" h="1440" extrusionOk="0">
                    <a:moveTo>
                      <a:pt x="249" y="0"/>
                    </a:moveTo>
                    <a:lnTo>
                      <a:pt x="0" y="1440"/>
                    </a:lnTo>
                    <a:lnTo>
                      <a:pt x="249" y="1440"/>
                    </a:lnTo>
                    <a:lnTo>
                      <a:pt x="510"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9"/>
              <p:cNvSpPr/>
              <p:nvPr/>
            </p:nvSpPr>
            <p:spPr>
              <a:xfrm>
                <a:off x="7264722" y="-699178"/>
                <a:ext cx="26488" cy="74642"/>
              </a:xfrm>
              <a:custGeom>
                <a:avLst/>
                <a:gdLst/>
                <a:ahLst/>
                <a:cxnLst/>
                <a:rect l="l" t="t" r="r" b="b"/>
                <a:pathLst>
                  <a:path w="511" h="1440" fill="none" extrusionOk="0">
                    <a:moveTo>
                      <a:pt x="510" y="0"/>
                    </a:moveTo>
                    <a:lnTo>
                      <a:pt x="249" y="0"/>
                    </a:lnTo>
                    <a:lnTo>
                      <a:pt x="0" y="1440"/>
                    </a:lnTo>
                    <a:lnTo>
                      <a:pt x="249" y="1440"/>
                    </a:lnTo>
                    <a:lnTo>
                      <a:pt x="510"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9"/>
              <p:cNvSpPr/>
              <p:nvPr/>
            </p:nvSpPr>
            <p:spPr>
              <a:xfrm>
                <a:off x="7304635" y="-699178"/>
                <a:ext cx="27110" cy="74642"/>
              </a:xfrm>
              <a:custGeom>
                <a:avLst/>
                <a:gdLst/>
                <a:ahLst/>
                <a:cxnLst/>
                <a:rect l="l" t="t" r="r" b="b"/>
                <a:pathLst>
                  <a:path w="523" h="1440" extrusionOk="0">
                    <a:moveTo>
                      <a:pt x="262" y="0"/>
                    </a:moveTo>
                    <a:lnTo>
                      <a:pt x="1" y="1440"/>
                    </a:lnTo>
                    <a:lnTo>
                      <a:pt x="262" y="1440"/>
                    </a:lnTo>
                    <a:lnTo>
                      <a:pt x="522"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9"/>
              <p:cNvSpPr/>
              <p:nvPr/>
            </p:nvSpPr>
            <p:spPr>
              <a:xfrm>
                <a:off x="7304635" y="-699178"/>
                <a:ext cx="27110" cy="74642"/>
              </a:xfrm>
              <a:custGeom>
                <a:avLst/>
                <a:gdLst/>
                <a:ahLst/>
                <a:cxnLst/>
                <a:rect l="l" t="t" r="r" b="b"/>
                <a:pathLst>
                  <a:path w="523" h="1440" fill="none" extrusionOk="0">
                    <a:moveTo>
                      <a:pt x="522" y="0"/>
                    </a:moveTo>
                    <a:lnTo>
                      <a:pt x="262" y="0"/>
                    </a:lnTo>
                    <a:lnTo>
                      <a:pt x="1" y="1440"/>
                    </a:lnTo>
                    <a:lnTo>
                      <a:pt x="262" y="1440"/>
                    </a:lnTo>
                    <a:lnTo>
                      <a:pt x="522"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9"/>
              <p:cNvSpPr/>
              <p:nvPr/>
            </p:nvSpPr>
            <p:spPr>
              <a:xfrm>
                <a:off x="7345222" y="-699178"/>
                <a:ext cx="26488" cy="74642"/>
              </a:xfrm>
              <a:custGeom>
                <a:avLst/>
                <a:gdLst/>
                <a:ahLst/>
                <a:cxnLst/>
                <a:rect l="l" t="t" r="r" b="b"/>
                <a:pathLst>
                  <a:path w="511" h="1440" extrusionOk="0">
                    <a:moveTo>
                      <a:pt x="261" y="0"/>
                    </a:moveTo>
                    <a:lnTo>
                      <a:pt x="0" y="1440"/>
                    </a:lnTo>
                    <a:lnTo>
                      <a:pt x="261" y="1440"/>
                    </a:lnTo>
                    <a:lnTo>
                      <a:pt x="510"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9"/>
              <p:cNvSpPr/>
              <p:nvPr/>
            </p:nvSpPr>
            <p:spPr>
              <a:xfrm>
                <a:off x="7345222" y="-699178"/>
                <a:ext cx="26488" cy="74642"/>
              </a:xfrm>
              <a:custGeom>
                <a:avLst/>
                <a:gdLst/>
                <a:ahLst/>
                <a:cxnLst/>
                <a:rect l="l" t="t" r="r" b="b"/>
                <a:pathLst>
                  <a:path w="511" h="1440" fill="none" extrusionOk="0">
                    <a:moveTo>
                      <a:pt x="510" y="0"/>
                    </a:moveTo>
                    <a:lnTo>
                      <a:pt x="261" y="0"/>
                    </a:lnTo>
                    <a:lnTo>
                      <a:pt x="0" y="1440"/>
                    </a:lnTo>
                    <a:lnTo>
                      <a:pt x="261" y="1440"/>
                    </a:lnTo>
                    <a:lnTo>
                      <a:pt x="510"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9"/>
              <p:cNvSpPr/>
              <p:nvPr/>
            </p:nvSpPr>
            <p:spPr>
              <a:xfrm>
                <a:off x="7385757" y="-699178"/>
                <a:ext cx="26488" cy="74642"/>
              </a:xfrm>
              <a:custGeom>
                <a:avLst/>
                <a:gdLst/>
                <a:ahLst/>
                <a:cxnLst/>
                <a:rect l="l" t="t" r="r" b="b"/>
                <a:pathLst>
                  <a:path w="511" h="1440" extrusionOk="0">
                    <a:moveTo>
                      <a:pt x="250" y="0"/>
                    </a:moveTo>
                    <a:lnTo>
                      <a:pt x="0" y="1440"/>
                    </a:lnTo>
                    <a:lnTo>
                      <a:pt x="250" y="1440"/>
                    </a:lnTo>
                    <a:lnTo>
                      <a:pt x="510"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9"/>
              <p:cNvSpPr/>
              <p:nvPr/>
            </p:nvSpPr>
            <p:spPr>
              <a:xfrm>
                <a:off x="7385757" y="-699178"/>
                <a:ext cx="26488" cy="74642"/>
              </a:xfrm>
              <a:custGeom>
                <a:avLst/>
                <a:gdLst/>
                <a:ahLst/>
                <a:cxnLst/>
                <a:rect l="l" t="t" r="r" b="b"/>
                <a:pathLst>
                  <a:path w="511" h="1440" fill="none" extrusionOk="0">
                    <a:moveTo>
                      <a:pt x="510" y="0"/>
                    </a:moveTo>
                    <a:lnTo>
                      <a:pt x="250" y="0"/>
                    </a:lnTo>
                    <a:lnTo>
                      <a:pt x="0" y="1440"/>
                    </a:lnTo>
                    <a:lnTo>
                      <a:pt x="250" y="1440"/>
                    </a:lnTo>
                    <a:lnTo>
                      <a:pt x="510" y="0"/>
                    </a:lnTo>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9"/>
              <p:cNvSpPr/>
              <p:nvPr/>
            </p:nvSpPr>
            <p:spPr>
              <a:xfrm>
                <a:off x="6719991" y="-507027"/>
                <a:ext cx="582936" cy="389022"/>
              </a:xfrm>
              <a:custGeom>
                <a:avLst/>
                <a:gdLst/>
                <a:ahLst/>
                <a:cxnLst/>
                <a:rect l="l" t="t" r="r" b="b"/>
                <a:pathLst>
                  <a:path w="11246" h="7505" extrusionOk="0">
                    <a:moveTo>
                      <a:pt x="23" y="0"/>
                    </a:moveTo>
                    <a:lnTo>
                      <a:pt x="12" y="11"/>
                    </a:lnTo>
                    <a:lnTo>
                      <a:pt x="0" y="23"/>
                    </a:lnTo>
                    <a:lnTo>
                      <a:pt x="0" y="45"/>
                    </a:lnTo>
                    <a:lnTo>
                      <a:pt x="0" y="7459"/>
                    </a:lnTo>
                    <a:lnTo>
                      <a:pt x="0" y="7471"/>
                    </a:lnTo>
                    <a:lnTo>
                      <a:pt x="12" y="7493"/>
                    </a:lnTo>
                    <a:lnTo>
                      <a:pt x="23" y="7493"/>
                    </a:lnTo>
                    <a:lnTo>
                      <a:pt x="46" y="7505"/>
                    </a:lnTo>
                    <a:lnTo>
                      <a:pt x="11201" y="7505"/>
                    </a:lnTo>
                    <a:lnTo>
                      <a:pt x="11223" y="7493"/>
                    </a:lnTo>
                    <a:lnTo>
                      <a:pt x="11235" y="7493"/>
                    </a:lnTo>
                    <a:lnTo>
                      <a:pt x="11246" y="7471"/>
                    </a:lnTo>
                    <a:lnTo>
                      <a:pt x="11246" y="7459"/>
                    </a:lnTo>
                    <a:lnTo>
                      <a:pt x="11246" y="45"/>
                    </a:lnTo>
                    <a:lnTo>
                      <a:pt x="11246" y="23"/>
                    </a:lnTo>
                    <a:lnTo>
                      <a:pt x="11235" y="11"/>
                    </a:lnTo>
                    <a:lnTo>
                      <a:pt x="1122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9"/>
              <p:cNvSpPr/>
              <p:nvPr/>
            </p:nvSpPr>
            <p:spPr>
              <a:xfrm>
                <a:off x="6759334" y="-9932"/>
                <a:ext cx="523067" cy="55308"/>
              </a:xfrm>
              <a:custGeom>
                <a:avLst/>
                <a:gdLst/>
                <a:ahLst/>
                <a:cxnLst/>
                <a:rect l="l" t="t" r="r" b="b"/>
                <a:pathLst>
                  <a:path w="10091" h="1067" extrusionOk="0">
                    <a:moveTo>
                      <a:pt x="103" y="0"/>
                    </a:moveTo>
                    <a:lnTo>
                      <a:pt x="69" y="12"/>
                    </a:lnTo>
                    <a:lnTo>
                      <a:pt x="35" y="34"/>
                    </a:lnTo>
                    <a:lnTo>
                      <a:pt x="12" y="68"/>
                    </a:lnTo>
                    <a:lnTo>
                      <a:pt x="1" y="102"/>
                    </a:lnTo>
                    <a:lnTo>
                      <a:pt x="1" y="1066"/>
                    </a:lnTo>
                    <a:lnTo>
                      <a:pt x="10090" y="1066"/>
                    </a:lnTo>
                    <a:lnTo>
                      <a:pt x="100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9"/>
              <p:cNvSpPr/>
              <p:nvPr/>
            </p:nvSpPr>
            <p:spPr>
              <a:xfrm>
                <a:off x="6895659" y="-9932"/>
                <a:ext cx="386741" cy="55308"/>
              </a:xfrm>
              <a:custGeom>
                <a:avLst/>
                <a:gdLst/>
                <a:ahLst/>
                <a:cxnLst/>
                <a:rect l="l" t="t" r="r" b="b"/>
                <a:pathLst>
                  <a:path w="7461" h="1067" extrusionOk="0">
                    <a:moveTo>
                      <a:pt x="103" y="0"/>
                    </a:moveTo>
                    <a:lnTo>
                      <a:pt x="58" y="12"/>
                    </a:lnTo>
                    <a:lnTo>
                      <a:pt x="35" y="34"/>
                    </a:lnTo>
                    <a:lnTo>
                      <a:pt x="12" y="68"/>
                    </a:lnTo>
                    <a:lnTo>
                      <a:pt x="1" y="102"/>
                    </a:lnTo>
                    <a:lnTo>
                      <a:pt x="1" y="1066"/>
                    </a:lnTo>
                    <a:lnTo>
                      <a:pt x="7460" y="1066"/>
                    </a:lnTo>
                    <a:lnTo>
                      <a:pt x="7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9"/>
              <p:cNvSpPr/>
              <p:nvPr/>
            </p:nvSpPr>
            <p:spPr>
              <a:xfrm>
                <a:off x="6937386" y="-284345"/>
                <a:ext cx="243936" cy="274466"/>
              </a:xfrm>
              <a:custGeom>
                <a:avLst/>
                <a:gdLst/>
                <a:ahLst/>
                <a:cxnLst/>
                <a:rect l="l" t="t" r="r" b="b"/>
                <a:pathLst>
                  <a:path w="4706" h="5295" extrusionOk="0">
                    <a:moveTo>
                      <a:pt x="1" y="0"/>
                    </a:moveTo>
                    <a:lnTo>
                      <a:pt x="1" y="1860"/>
                    </a:lnTo>
                    <a:lnTo>
                      <a:pt x="398" y="5294"/>
                    </a:lnTo>
                    <a:lnTo>
                      <a:pt x="4705" y="5294"/>
                    </a:lnTo>
                    <a:lnTo>
                      <a:pt x="40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9"/>
              <p:cNvSpPr/>
              <p:nvPr/>
            </p:nvSpPr>
            <p:spPr>
              <a:xfrm>
                <a:off x="6937386" y="-284345"/>
                <a:ext cx="256842" cy="274466"/>
              </a:xfrm>
              <a:custGeom>
                <a:avLst/>
                <a:gdLst/>
                <a:ahLst/>
                <a:cxnLst/>
                <a:rect l="l" t="t" r="r" b="b"/>
                <a:pathLst>
                  <a:path w="4955" h="5295" extrusionOk="0">
                    <a:moveTo>
                      <a:pt x="1" y="0"/>
                    </a:moveTo>
                    <a:lnTo>
                      <a:pt x="647" y="5294"/>
                    </a:lnTo>
                    <a:lnTo>
                      <a:pt x="4955" y="5294"/>
                    </a:lnTo>
                    <a:lnTo>
                      <a:pt x="4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9"/>
            <p:cNvGrpSpPr/>
            <p:nvPr/>
          </p:nvGrpSpPr>
          <p:grpSpPr>
            <a:xfrm>
              <a:off x="6019530" y="2670492"/>
              <a:ext cx="418733" cy="428490"/>
              <a:chOff x="5216375" y="-808575"/>
              <a:chExt cx="425975" cy="435900"/>
            </a:xfrm>
          </p:grpSpPr>
          <p:sp>
            <p:nvSpPr>
              <p:cNvPr id="1040" name="Google Shape;1040;p29"/>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9"/>
              <p:cNvSpPr/>
              <p:nvPr/>
            </p:nvSpPr>
            <p:spPr>
              <a:xfrm>
                <a:off x="5556450" y="-672275"/>
                <a:ext cx="85900" cy="60125"/>
              </a:xfrm>
              <a:custGeom>
                <a:avLst/>
                <a:gdLst/>
                <a:ahLst/>
                <a:cxnLst/>
                <a:rect l="l" t="t" r="r" b="b"/>
                <a:pathLst>
                  <a:path w="3436" h="2405" extrusionOk="0">
                    <a:moveTo>
                      <a:pt x="2279" y="1"/>
                    </a:moveTo>
                    <a:lnTo>
                      <a:pt x="2098" y="12"/>
                    </a:lnTo>
                    <a:lnTo>
                      <a:pt x="1928" y="35"/>
                    </a:lnTo>
                    <a:lnTo>
                      <a:pt x="1" y="171"/>
                    </a:lnTo>
                    <a:lnTo>
                      <a:pt x="103" y="194"/>
                    </a:lnTo>
                    <a:lnTo>
                      <a:pt x="193" y="239"/>
                    </a:lnTo>
                    <a:lnTo>
                      <a:pt x="284" y="284"/>
                    </a:lnTo>
                    <a:lnTo>
                      <a:pt x="375" y="330"/>
                    </a:lnTo>
                    <a:lnTo>
                      <a:pt x="454" y="398"/>
                    </a:lnTo>
                    <a:lnTo>
                      <a:pt x="522" y="466"/>
                    </a:lnTo>
                    <a:lnTo>
                      <a:pt x="601" y="534"/>
                    </a:lnTo>
                    <a:lnTo>
                      <a:pt x="658" y="613"/>
                    </a:lnTo>
                    <a:lnTo>
                      <a:pt x="783" y="783"/>
                    </a:lnTo>
                    <a:lnTo>
                      <a:pt x="885" y="976"/>
                    </a:lnTo>
                    <a:lnTo>
                      <a:pt x="964" y="1169"/>
                    </a:lnTo>
                    <a:lnTo>
                      <a:pt x="1032" y="1361"/>
                    </a:lnTo>
                    <a:lnTo>
                      <a:pt x="1123" y="1679"/>
                    </a:lnTo>
                    <a:lnTo>
                      <a:pt x="1191" y="1826"/>
                    </a:lnTo>
                    <a:lnTo>
                      <a:pt x="1225" y="1905"/>
                    </a:lnTo>
                    <a:lnTo>
                      <a:pt x="1270" y="1973"/>
                    </a:lnTo>
                    <a:lnTo>
                      <a:pt x="1327" y="2041"/>
                    </a:lnTo>
                    <a:lnTo>
                      <a:pt x="1384" y="2109"/>
                    </a:lnTo>
                    <a:lnTo>
                      <a:pt x="1463" y="2177"/>
                    </a:lnTo>
                    <a:lnTo>
                      <a:pt x="1531" y="2234"/>
                    </a:lnTo>
                    <a:lnTo>
                      <a:pt x="1622" y="2280"/>
                    </a:lnTo>
                    <a:lnTo>
                      <a:pt x="1701" y="2314"/>
                    </a:lnTo>
                    <a:lnTo>
                      <a:pt x="1792" y="2348"/>
                    </a:lnTo>
                    <a:lnTo>
                      <a:pt x="1882" y="2370"/>
                    </a:lnTo>
                    <a:lnTo>
                      <a:pt x="2052" y="2404"/>
                    </a:lnTo>
                    <a:lnTo>
                      <a:pt x="2222" y="2404"/>
                    </a:lnTo>
                    <a:lnTo>
                      <a:pt x="2392" y="2382"/>
                    </a:lnTo>
                    <a:lnTo>
                      <a:pt x="2551" y="2336"/>
                    </a:lnTo>
                    <a:lnTo>
                      <a:pt x="2710" y="2268"/>
                    </a:lnTo>
                    <a:lnTo>
                      <a:pt x="2857" y="2189"/>
                    </a:lnTo>
                    <a:lnTo>
                      <a:pt x="2993" y="2075"/>
                    </a:lnTo>
                    <a:lnTo>
                      <a:pt x="3118" y="1962"/>
                    </a:lnTo>
                    <a:lnTo>
                      <a:pt x="3220" y="1826"/>
                    </a:lnTo>
                    <a:lnTo>
                      <a:pt x="3299" y="1679"/>
                    </a:lnTo>
                    <a:lnTo>
                      <a:pt x="3367" y="1520"/>
                    </a:lnTo>
                    <a:lnTo>
                      <a:pt x="3401" y="1350"/>
                    </a:lnTo>
                    <a:lnTo>
                      <a:pt x="3435" y="1180"/>
                    </a:lnTo>
                    <a:lnTo>
                      <a:pt x="3435" y="1010"/>
                    </a:lnTo>
                    <a:lnTo>
                      <a:pt x="3413" y="840"/>
                    </a:lnTo>
                    <a:lnTo>
                      <a:pt x="3379" y="681"/>
                    </a:lnTo>
                    <a:lnTo>
                      <a:pt x="3345" y="590"/>
                    </a:lnTo>
                    <a:lnTo>
                      <a:pt x="3299" y="500"/>
                    </a:lnTo>
                    <a:lnTo>
                      <a:pt x="3254" y="420"/>
                    </a:lnTo>
                    <a:lnTo>
                      <a:pt x="3197" y="341"/>
                    </a:lnTo>
                    <a:lnTo>
                      <a:pt x="3141" y="273"/>
                    </a:lnTo>
                    <a:lnTo>
                      <a:pt x="3073" y="228"/>
                    </a:lnTo>
                    <a:lnTo>
                      <a:pt x="3005" y="171"/>
                    </a:lnTo>
                    <a:lnTo>
                      <a:pt x="2937" y="137"/>
                    </a:lnTo>
                    <a:lnTo>
                      <a:pt x="2869" y="103"/>
                    </a:lnTo>
                    <a:lnTo>
                      <a:pt x="2789" y="69"/>
                    </a:lnTo>
                    <a:lnTo>
                      <a:pt x="2619" y="35"/>
                    </a:lnTo>
                    <a:lnTo>
                      <a:pt x="2449" y="12"/>
                    </a:lnTo>
                    <a:lnTo>
                      <a:pt x="2279"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9"/>
              <p:cNvSpPr/>
              <p:nvPr/>
            </p:nvSpPr>
            <p:spPr>
              <a:xfrm>
                <a:off x="5556450" y="-672275"/>
                <a:ext cx="85900" cy="60125"/>
              </a:xfrm>
              <a:custGeom>
                <a:avLst/>
                <a:gdLst/>
                <a:ahLst/>
                <a:cxnLst/>
                <a:rect l="l" t="t" r="r" b="b"/>
                <a:pathLst>
                  <a:path w="3436" h="2405" fill="none" extrusionOk="0">
                    <a:moveTo>
                      <a:pt x="1928" y="35"/>
                    </a:moveTo>
                    <a:lnTo>
                      <a:pt x="1928" y="35"/>
                    </a:lnTo>
                    <a:lnTo>
                      <a:pt x="2098" y="12"/>
                    </a:lnTo>
                    <a:lnTo>
                      <a:pt x="2279" y="1"/>
                    </a:lnTo>
                    <a:lnTo>
                      <a:pt x="2449" y="12"/>
                    </a:lnTo>
                    <a:lnTo>
                      <a:pt x="2619" y="35"/>
                    </a:lnTo>
                    <a:lnTo>
                      <a:pt x="2789" y="69"/>
                    </a:lnTo>
                    <a:lnTo>
                      <a:pt x="2869" y="103"/>
                    </a:lnTo>
                    <a:lnTo>
                      <a:pt x="2937" y="137"/>
                    </a:lnTo>
                    <a:lnTo>
                      <a:pt x="3005" y="171"/>
                    </a:lnTo>
                    <a:lnTo>
                      <a:pt x="3073" y="228"/>
                    </a:lnTo>
                    <a:lnTo>
                      <a:pt x="3141" y="273"/>
                    </a:lnTo>
                    <a:lnTo>
                      <a:pt x="3197" y="341"/>
                    </a:lnTo>
                    <a:lnTo>
                      <a:pt x="3197" y="341"/>
                    </a:lnTo>
                    <a:lnTo>
                      <a:pt x="3254" y="420"/>
                    </a:lnTo>
                    <a:lnTo>
                      <a:pt x="3299" y="500"/>
                    </a:lnTo>
                    <a:lnTo>
                      <a:pt x="3345" y="590"/>
                    </a:lnTo>
                    <a:lnTo>
                      <a:pt x="3379" y="681"/>
                    </a:lnTo>
                    <a:lnTo>
                      <a:pt x="3379" y="681"/>
                    </a:lnTo>
                    <a:lnTo>
                      <a:pt x="3413" y="840"/>
                    </a:lnTo>
                    <a:lnTo>
                      <a:pt x="3435" y="1010"/>
                    </a:lnTo>
                    <a:lnTo>
                      <a:pt x="3435" y="1180"/>
                    </a:lnTo>
                    <a:lnTo>
                      <a:pt x="3401" y="1350"/>
                    </a:lnTo>
                    <a:lnTo>
                      <a:pt x="3367" y="1520"/>
                    </a:lnTo>
                    <a:lnTo>
                      <a:pt x="3299" y="1679"/>
                    </a:lnTo>
                    <a:lnTo>
                      <a:pt x="3220" y="1826"/>
                    </a:lnTo>
                    <a:lnTo>
                      <a:pt x="3118" y="1962"/>
                    </a:lnTo>
                    <a:lnTo>
                      <a:pt x="3118" y="1962"/>
                    </a:lnTo>
                    <a:lnTo>
                      <a:pt x="2993" y="2075"/>
                    </a:lnTo>
                    <a:lnTo>
                      <a:pt x="2857" y="2189"/>
                    </a:lnTo>
                    <a:lnTo>
                      <a:pt x="2710" y="2268"/>
                    </a:lnTo>
                    <a:lnTo>
                      <a:pt x="2551" y="2336"/>
                    </a:lnTo>
                    <a:lnTo>
                      <a:pt x="2392" y="2382"/>
                    </a:lnTo>
                    <a:lnTo>
                      <a:pt x="2222" y="2404"/>
                    </a:lnTo>
                    <a:lnTo>
                      <a:pt x="2052" y="2404"/>
                    </a:lnTo>
                    <a:lnTo>
                      <a:pt x="1882" y="2370"/>
                    </a:lnTo>
                    <a:lnTo>
                      <a:pt x="1882" y="2370"/>
                    </a:lnTo>
                    <a:lnTo>
                      <a:pt x="1792" y="2348"/>
                    </a:lnTo>
                    <a:lnTo>
                      <a:pt x="1701" y="2314"/>
                    </a:lnTo>
                    <a:lnTo>
                      <a:pt x="1622" y="2280"/>
                    </a:lnTo>
                    <a:lnTo>
                      <a:pt x="1531" y="2234"/>
                    </a:lnTo>
                    <a:lnTo>
                      <a:pt x="1463" y="2177"/>
                    </a:lnTo>
                    <a:lnTo>
                      <a:pt x="1384" y="2109"/>
                    </a:lnTo>
                    <a:lnTo>
                      <a:pt x="1327" y="2041"/>
                    </a:lnTo>
                    <a:lnTo>
                      <a:pt x="1270" y="1973"/>
                    </a:lnTo>
                    <a:lnTo>
                      <a:pt x="1270" y="1973"/>
                    </a:lnTo>
                    <a:lnTo>
                      <a:pt x="1225" y="1905"/>
                    </a:lnTo>
                    <a:lnTo>
                      <a:pt x="1191" y="1826"/>
                    </a:lnTo>
                    <a:lnTo>
                      <a:pt x="1123" y="1679"/>
                    </a:lnTo>
                    <a:lnTo>
                      <a:pt x="1032" y="1361"/>
                    </a:lnTo>
                    <a:lnTo>
                      <a:pt x="1032" y="1361"/>
                    </a:lnTo>
                    <a:lnTo>
                      <a:pt x="964" y="1169"/>
                    </a:lnTo>
                    <a:lnTo>
                      <a:pt x="885" y="976"/>
                    </a:lnTo>
                    <a:lnTo>
                      <a:pt x="783" y="783"/>
                    </a:lnTo>
                    <a:lnTo>
                      <a:pt x="658" y="613"/>
                    </a:lnTo>
                    <a:lnTo>
                      <a:pt x="601" y="534"/>
                    </a:lnTo>
                    <a:lnTo>
                      <a:pt x="522" y="466"/>
                    </a:lnTo>
                    <a:lnTo>
                      <a:pt x="454" y="398"/>
                    </a:lnTo>
                    <a:lnTo>
                      <a:pt x="375" y="330"/>
                    </a:lnTo>
                    <a:lnTo>
                      <a:pt x="284" y="284"/>
                    </a:lnTo>
                    <a:lnTo>
                      <a:pt x="193" y="239"/>
                    </a:lnTo>
                    <a:lnTo>
                      <a:pt x="103" y="194"/>
                    </a:lnTo>
                    <a:lnTo>
                      <a:pt x="1"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9"/>
              <p:cNvSpPr/>
              <p:nvPr/>
            </p:nvSpPr>
            <p:spPr>
              <a:xfrm>
                <a:off x="5217225" y="-754450"/>
                <a:ext cx="99200" cy="68050"/>
              </a:xfrm>
              <a:custGeom>
                <a:avLst/>
                <a:gdLst/>
                <a:ahLst/>
                <a:cxnLst/>
                <a:rect l="l" t="t" r="r" b="b"/>
                <a:pathLst>
                  <a:path w="3968" h="2722" extrusionOk="0">
                    <a:moveTo>
                      <a:pt x="1701" y="0"/>
                    </a:moveTo>
                    <a:lnTo>
                      <a:pt x="1440" y="23"/>
                    </a:lnTo>
                    <a:lnTo>
                      <a:pt x="1304" y="34"/>
                    </a:lnTo>
                    <a:lnTo>
                      <a:pt x="1179" y="57"/>
                    </a:lnTo>
                    <a:lnTo>
                      <a:pt x="1054" y="102"/>
                    </a:lnTo>
                    <a:lnTo>
                      <a:pt x="930" y="148"/>
                    </a:lnTo>
                    <a:lnTo>
                      <a:pt x="805" y="193"/>
                    </a:lnTo>
                    <a:lnTo>
                      <a:pt x="692" y="261"/>
                    </a:lnTo>
                    <a:lnTo>
                      <a:pt x="578" y="341"/>
                    </a:lnTo>
                    <a:lnTo>
                      <a:pt x="488" y="420"/>
                    </a:lnTo>
                    <a:lnTo>
                      <a:pt x="397" y="511"/>
                    </a:lnTo>
                    <a:lnTo>
                      <a:pt x="329" y="613"/>
                    </a:lnTo>
                    <a:lnTo>
                      <a:pt x="261" y="715"/>
                    </a:lnTo>
                    <a:lnTo>
                      <a:pt x="204" y="828"/>
                    </a:lnTo>
                    <a:lnTo>
                      <a:pt x="147" y="941"/>
                    </a:lnTo>
                    <a:lnTo>
                      <a:pt x="113" y="1066"/>
                    </a:lnTo>
                    <a:lnTo>
                      <a:pt x="45" y="1304"/>
                    </a:lnTo>
                    <a:lnTo>
                      <a:pt x="23" y="1417"/>
                    </a:lnTo>
                    <a:lnTo>
                      <a:pt x="0" y="1531"/>
                    </a:lnTo>
                    <a:lnTo>
                      <a:pt x="0" y="1644"/>
                    </a:lnTo>
                    <a:lnTo>
                      <a:pt x="0" y="1769"/>
                    </a:lnTo>
                    <a:lnTo>
                      <a:pt x="11" y="1882"/>
                    </a:lnTo>
                    <a:lnTo>
                      <a:pt x="34" y="1984"/>
                    </a:lnTo>
                    <a:lnTo>
                      <a:pt x="79" y="2086"/>
                    </a:lnTo>
                    <a:lnTo>
                      <a:pt x="125" y="2188"/>
                    </a:lnTo>
                    <a:lnTo>
                      <a:pt x="204" y="2279"/>
                    </a:lnTo>
                    <a:lnTo>
                      <a:pt x="284" y="2358"/>
                    </a:lnTo>
                    <a:lnTo>
                      <a:pt x="374" y="2426"/>
                    </a:lnTo>
                    <a:lnTo>
                      <a:pt x="465" y="2494"/>
                    </a:lnTo>
                    <a:lnTo>
                      <a:pt x="601" y="2574"/>
                    </a:lnTo>
                    <a:lnTo>
                      <a:pt x="726" y="2630"/>
                    </a:lnTo>
                    <a:lnTo>
                      <a:pt x="862" y="2676"/>
                    </a:lnTo>
                    <a:lnTo>
                      <a:pt x="1009" y="2710"/>
                    </a:lnTo>
                    <a:lnTo>
                      <a:pt x="1145" y="2721"/>
                    </a:lnTo>
                    <a:lnTo>
                      <a:pt x="1281" y="2721"/>
                    </a:lnTo>
                    <a:lnTo>
                      <a:pt x="1349" y="2698"/>
                    </a:lnTo>
                    <a:lnTo>
                      <a:pt x="1417" y="2676"/>
                    </a:lnTo>
                    <a:lnTo>
                      <a:pt x="1485" y="2653"/>
                    </a:lnTo>
                    <a:lnTo>
                      <a:pt x="1542" y="2619"/>
                    </a:lnTo>
                    <a:lnTo>
                      <a:pt x="1621" y="2562"/>
                    </a:lnTo>
                    <a:lnTo>
                      <a:pt x="1678" y="2494"/>
                    </a:lnTo>
                    <a:lnTo>
                      <a:pt x="1746" y="2415"/>
                    </a:lnTo>
                    <a:lnTo>
                      <a:pt x="1791" y="2336"/>
                    </a:lnTo>
                    <a:lnTo>
                      <a:pt x="1882" y="2166"/>
                    </a:lnTo>
                    <a:lnTo>
                      <a:pt x="1961" y="1984"/>
                    </a:lnTo>
                    <a:lnTo>
                      <a:pt x="2041" y="1848"/>
                    </a:lnTo>
                    <a:lnTo>
                      <a:pt x="2120" y="1712"/>
                    </a:lnTo>
                    <a:lnTo>
                      <a:pt x="2211" y="1576"/>
                    </a:lnTo>
                    <a:lnTo>
                      <a:pt x="2301" y="1451"/>
                    </a:lnTo>
                    <a:lnTo>
                      <a:pt x="2403" y="1327"/>
                    </a:lnTo>
                    <a:lnTo>
                      <a:pt x="2517" y="1225"/>
                    </a:lnTo>
                    <a:lnTo>
                      <a:pt x="2630" y="1123"/>
                    </a:lnTo>
                    <a:lnTo>
                      <a:pt x="2766" y="1032"/>
                    </a:lnTo>
                    <a:lnTo>
                      <a:pt x="2902" y="953"/>
                    </a:lnTo>
                    <a:lnTo>
                      <a:pt x="3050" y="885"/>
                    </a:lnTo>
                    <a:lnTo>
                      <a:pt x="3197" y="839"/>
                    </a:lnTo>
                    <a:lnTo>
                      <a:pt x="3356" y="805"/>
                    </a:lnTo>
                    <a:lnTo>
                      <a:pt x="3503" y="794"/>
                    </a:lnTo>
                    <a:lnTo>
                      <a:pt x="3662" y="805"/>
                    </a:lnTo>
                    <a:lnTo>
                      <a:pt x="3820" y="828"/>
                    </a:lnTo>
                    <a:lnTo>
                      <a:pt x="3968" y="873"/>
                    </a:lnTo>
                    <a:lnTo>
                      <a:pt x="2494" y="68"/>
                    </a:lnTo>
                    <a:lnTo>
                      <a:pt x="2233" y="34"/>
                    </a:lnTo>
                    <a:lnTo>
                      <a:pt x="1973" y="12"/>
                    </a:lnTo>
                    <a:lnTo>
                      <a:pt x="1701" y="0"/>
                    </a:lnTo>
                    <a:close/>
                  </a:path>
                </a:pathLst>
              </a:custGeom>
              <a:solidFill>
                <a:srgbClr val="86A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9"/>
              <p:cNvSpPr/>
              <p:nvPr/>
            </p:nvSpPr>
            <p:spPr>
              <a:xfrm>
                <a:off x="5217225" y="-754450"/>
                <a:ext cx="99200" cy="68050"/>
              </a:xfrm>
              <a:custGeom>
                <a:avLst/>
                <a:gdLst/>
                <a:ahLst/>
                <a:cxnLst/>
                <a:rect l="l" t="t" r="r" b="b"/>
                <a:pathLst>
                  <a:path w="3968" h="2722" fill="none" extrusionOk="0">
                    <a:moveTo>
                      <a:pt x="3968" y="873"/>
                    </a:moveTo>
                    <a:lnTo>
                      <a:pt x="3968" y="873"/>
                    </a:lnTo>
                    <a:lnTo>
                      <a:pt x="3820" y="828"/>
                    </a:lnTo>
                    <a:lnTo>
                      <a:pt x="3662" y="805"/>
                    </a:lnTo>
                    <a:lnTo>
                      <a:pt x="3503" y="794"/>
                    </a:lnTo>
                    <a:lnTo>
                      <a:pt x="3356" y="805"/>
                    </a:lnTo>
                    <a:lnTo>
                      <a:pt x="3197" y="839"/>
                    </a:lnTo>
                    <a:lnTo>
                      <a:pt x="3050" y="885"/>
                    </a:lnTo>
                    <a:lnTo>
                      <a:pt x="2902" y="953"/>
                    </a:lnTo>
                    <a:lnTo>
                      <a:pt x="2766" y="1032"/>
                    </a:lnTo>
                    <a:lnTo>
                      <a:pt x="2766" y="1032"/>
                    </a:lnTo>
                    <a:lnTo>
                      <a:pt x="2630" y="1123"/>
                    </a:lnTo>
                    <a:lnTo>
                      <a:pt x="2517" y="1225"/>
                    </a:lnTo>
                    <a:lnTo>
                      <a:pt x="2403" y="1327"/>
                    </a:lnTo>
                    <a:lnTo>
                      <a:pt x="2301" y="1451"/>
                    </a:lnTo>
                    <a:lnTo>
                      <a:pt x="2211" y="1576"/>
                    </a:lnTo>
                    <a:lnTo>
                      <a:pt x="2120" y="1712"/>
                    </a:lnTo>
                    <a:lnTo>
                      <a:pt x="2041" y="1848"/>
                    </a:lnTo>
                    <a:lnTo>
                      <a:pt x="1961" y="1984"/>
                    </a:lnTo>
                    <a:lnTo>
                      <a:pt x="1961" y="1984"/>
                    </a:lnTo>
                    <a:lnTo>
                      <a:pt x="1882" y="2166"/>
                    </a:lnTo>
                    <a:lnTo>
                      <a:pt x="1791" y="2336"/>
                    </a:lnTo>
                    <a:lnTo>
                      <a:pt x="1746" y="2415"/>
                    </a:lnTo>
                    <a:lnTo>
                      <a:pt x="1678" y="2494"/>
                    </a:lnTo>
                    <a:lnTo>
                      <a:pt x="1621" y="2562"/>
                    </a:lnTo>
                    <a:lnTo>
                      <a:pt x="1542" y="2619"/>
                    </a:lnTo>
                    <a:lnTo>
                      <a:pt x="1542" y="2619"/>
                    </a:lnTo>
                    <a:lnTo>
                      <a:pt x="1485" y="2653"/>
                    </a:lnTo>
                    <a:lnTo>
                      <a:pt x="1417" y="2676"/>
                    </a:lnTo>
                    <a:lnTo>
                      <a:pt x="1349" y="2698"/>
                    </a:lnTo>
                    <a:lnTo>
                      <a:pt x="1281" y="2721"/>
                    </a:lnTo>
                    <a:lnTo>
                      <a:pt x="1145" y="2721"/>
                    </a:lnTo>
                    <a:lnTo>
                      <a:pt x="1009" y="2710"/>
                    </a:lnTo>
                    <a:lnTo>
                      <a:pt x="862" y="2676"/>
                    </a:lnTo>
                    <a:lnTo>
                      <a:pt x="726" y="2630"/>
                    </a:lnTo>
                    <a:lnTo>
                      <a:pt x="601" y="2574"/>
                    </a:lnTo>
                    <a:lnTo>
                      <a:pt x="465" y="2494"/>
                    </a:lnTo>
                    <a:lnTo>
                      <a:pt x="465" y="2494"/>
                    </a:lnTo>
                    <a:lnTo>
                      <a:pt x="374" y="2426"/>
                    </a:lnTo>
                    <a:lnTo>
                      <a:pt x="284" y="2358"/>
                    </a:lnTo>
                    <a:lnTo>
                      <a:pt x="204" y="2279"/>
                    </a:lnTo>
                    <a:lnTo>
                      <a:pt x="125" y="2188"/>
                    </a:lnTo>
                    <a:lnTo>
                      <a:pt x="125" y="2188"/>
                    </a:lnTo>
                    <a:lnTo>
                      <a:pt x="79" y="2086"/>
                    </a:lnTo>
                    <a:lnTo>
                      <a:pt x="34" y="1984"/>
                    </a:lnTo>
                    <a:lnTo>
                      <a:pt x="11" y="1882"/>
                    </a:lnTo>
                    <a:lnTo>
                      <a:pt x="0" y="1769"/>
                    </a:lnTo>
                    <a:lnTo>
                      <a:pt x="0" y="1644"/>
                    </a:lnTo>
                    <a:lnTo>
                      <a:pt x="0" y="1531"/>
                    </a:lnTo>
                    <a:lnTo>
                      <a:pt x="23" y="1417"/>
                    </a:lnTo>
                    <a:lnTo>
                      <a:pt x="45" y="1304"/>
                    </a:lnTo>
                    <a:lnTo>
                      <a:pt x="45" y="1304"/>
                    </a:lnTo>
                    <a:lnTo>
                      <a:pt x="113" y="1066"/>
                    </a:lnTo>
                    <a:lnTo>
                      <a:pt x="147" y="941"/>
                    </a:lnTo>
                    <a:lnTo>
                      <a:pt x="204" y="828"/>
                    </a:lnTo>
                    <a:lnTo>
                      <a:pt x="261" y="715"/>
                    </a:lnTo>
                    <a:lnTo>
                      <a:pt x="329" y="613"/>
                    </a:lnTo>
                    <a:lnTo>
                      <a:pt x="397" y="511"/>
                    </a:lnTo>
                    <a:lnTo>
                      <a:pt x="488" y="420"/>
                    </a:lnTo>
                    <a:lnTo>
                      <a:pt x="488" y="420"/>
                    </a:lnTo>
                    <a:lnTo>
                      <a:pt x="578" y="341"/>
                    </a:lnTo>
                    <a:lnTo>
                      <a:pt x="692" y="261"/>
                    </a:lnTo>
                    <a:lnTo>
                      <a:pt x="805" y="193"/>
                    </a:lnTo>
                    <a:lnTo>
                      <a:pt x="930" y="148"/>
                    </a:lnTo>
                    <a:lnTo>
                      <a:pt x="1054" y="102"/>
                    </a:lnTo>
                    <a:lnTo>
                      <a:pt x="1179" y="57"/>
                    </a:lnTo>
                    <a:lnTo>
                      <a:pt x="1304" y="34"/>
                    </a:lnTo>
                    <a:lnTo>
                      <a:pt x="1440" y="23"/>
                    </a:lnTo>
                    <a:lnTo>
                      <a:pt x="1440" y="23"/>
                    </a:lnTo>
                    <a:lnTo>
                      <a:pt x="1701" y="0"/>
                    </a:lnTo>
                    <a:lnTo>
                      <a:pt x="1973" y="12"/>
                    </a:lnTo>
                    <a:lnTo>
                      <a:pt x="2233" y="34"/>
                    </a:lnTo>
                    <a:lnTo>
                      <a:pt x="2494" y="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9"/>
              <p:cNvSpPr/>
              <p:nvPr/>
            </p:nvSpPr>
            <p:spPr>
              <a:xfrm>
                <a:off x="5216375" y="-676800"/>
                <a:ext cx="174025" cy="123300"/>
              </a:xfrm>
              <a:custGeom>
                <a:avLst/>
                <a:gdLst/>
                <a:ahLst/>
                <a:cxnLst/>
                <a:rect l="l" t="t" r="r" b="b"/>
                <a:pathLst>
                  <a:path w="6961" h="4932" extrusionOk="0">
                    <a:moveTo>
                      <a:pt x="2290" y="1"/>
                    </a:moveTo>
                    <a:lnTo>
                      <a:pt x="2097" y="12"/>
                    </a:lnTo>
                    <a:lnTo>
                      <a:pt x="1905" y="35"/>
                    </a:lnTo>
                    <a:lnTo>
                      <a:pt x="1723" y="80"/>
                    </a:lnTo>
                    <a:lnTo>
                      <a:pt x="1542" y="125"/>
                    </a:lnTo>
                    <a:lnTo>
                      <a:pt x="1360" y="193"/>
                    </a:lnTo>
                    <a:lnTo>
                      <a:pt x="1179" y="273"/>
                    </a:lnTo>
                    <a:lnTo>
                      <a:pt x="1009" y="363"/>
                    </a:lnTo>
                    <a:lnTo>
                      <a:pt x="839" y="465"/>
                    </a:lnTo>
                    <a:lnTo>
                      <a:pt x="669" y="590"/>
                    </a:lnTo>
                    <a:lnTo>
                      <a:pt x="510" y="726"/>
                    </a:lnTo>
                    <a:lnTo>
                      <a:pt x="408" y="828"/>
                    </a:lnTo>
                    <a:lnTo>
                      <a:pt x="318" y="930"/>
                    </a:lnTo>
                    <a:lnTo>
                      <a:pt x="238" y="1043"/>
                    </a:lnTo>
                    <a:lnTo>
                      <a:pt x="170" y="1168"/>
                    </a:lnTo>
                    <a:lnTo>
                      <a:pt x="113" y="1293"/>
                    </a:lnTo>
                    <a:lnTo>
                      <a:pt x="68" y="1418"/>
                    </a:lnTo>
                    <a:lnTo>
                      <a:pt x="34" y="1542"/>
                    </a:lnTo>
                    <a:lnTo>
                      <a:pt x="11" y="1678"/>
                    </a:lnTo>
                    <a:lnTo>
                      <a:pt x="0" y="1814"/>
                    </a:lnTo>
                    <a:lnTo>
                      <a:pt x="11" y="1950"/>
                    </a:lnTo>
                    <a:lnTo>
                      <a:pt x="23" y="2075"/>
                    </a:lnTo>
                    <a:lnTo>
                      <a:pt x="57" y="2211"/>
                    </a:lnTo>
                    <a:lnTo>
                      <a:pt x="102" y="2336"/>
                    </a:lnTo>
                    <a:lnTo>
                      <a:pt x="159" y="2461"/>
                    </a:lnTo>
                    <a:lnTo>
                      <a:pt x="227" y="2574"/>
                    </a:lnTo>
                    <a:lnTo>
                      <a:pt x="318" y="2687"/>
                    </a:lnTo>
                    <a:lnTo>
                      <a:pt x="420" y="2801"/>
                    </a:lnTo>
                    <a:lnTo>
                      <a:pt x="533" y="2891"/>
                    </a:lnTo>
                    <a:lnTo>
                      <a:pt x="646" y="2982"/>
                    </a:lnTo>
                    <a:lnTo>
                      <a:pt x="771" y="3061"/>
                    </a:lnTo>
                    <a:lnTo>
                      <a:pt x="907" y="3141"/>
                    </a:lnTo>
                    <a:lnTo>
                      <a:pt x="1032" y="3209"/>
                    </a:lnTo>
                    <a:lnTo>
                      <a:pt x="1168" y="3265"/>
                    </a:lnTo>
                    <a:lnTo>
                      <a:pt x="1315" y="3311"/>
                    </a:lnTo>
                    <a:lnTo>
                      <a:pt x="1598" y="3401"/>
                    </a:lnTo>
                    <a:lnTo>
                      <a:pt x="1893" y="3481"/>
                    </a:lnTo>
                    <a:lnTo>
                      <a:pt x="2471" y="3605"/>
                    </a:lnTo>
                    <a:lnTo>
                      <a:pt x="3707" y="3866"/>
                    </a:lnTo>
                    <a:lnTo>
                      <a:pt x="4024" y="3934"/>
                    </a:lnTo>
                    <a:lnTo>
                      <a:pt x="4331" y="4014"/>
                    </a:lnTo>
                    <a:lnTo>
                      <a:pt x="4637" y="4093"/>
                    </a:lnTo>
                    <a:lnTo>
                      <a:pt x="4931" y="4195"/>
                    </a:lnTo>
                    <a:lnTo>
                      <a:pt x="5181" y="4274"/>
                    </a:lnTo>
                    <a:lnTo>
                      <a:pt x="5430" y="4342"/>
                    </a:lnTo>
                    <a:lnTo>
                      <a:pt x="5929" y="4478"/>
                    </a:lnTo>
                    <a:lnTo>
                      <a:pt x="6190" y="4558"/>
                    </a:lnTo>
                    <a:lnTo>
                      <a:pt x="6439" y="4660"/>
                    </a:lnTo>
                    <a:lnTo>
                      <a:pt x="6688" y="4784"/>
                    </a:lnTo>
                    <a:lnTo>
                      <a:pt x="6949" y="4932"/>
                    </a:lnTo>
                    <a:lnTo>
                      <a:pt x="6961" y="4750"/>
                    </a:lnTo>
                    <a:lnTo>
                      <a:pt x="6961" y="4558"/>
                    </a:lnTo>
                    <a:lnTo>
                      <a:pt x="6949" y="4354"/>
                    </a:lnTo>
                    <a:lnTo>
                      <a:pt x="6927" y="4161"/>
                    </a:lnTo>
                    <a:lnTo>
                      <a:pt x="6904" y="3946"/>
                    </a:lnTo>
                    <a:lnTo>
                      <a:pt x="6858" y="3742"/>
                    </a:lnTo>
                    <a:lnTo>
                      <a:pt x="6813" y="3537"/>
                    </a:lnTo>
                    <a:lnTo>
                      <a:pt x="6745" y="3322"/>
                    </a:lnTo>
                    <a:lnTo>
                      <a:pt x="6677" y="3118"/>
                    </a:lnTo>
                    <a:lnTo>
                      <a:pt x="6609" y="2914"/>
                    </a:lnTo>
                    <a:lnTo>
                      <a:pt x="6518" y="2721"/>
                    </a:lnTo>
                    <a:lnTo>
                      <a:pt x="6428" y="2529"/>
                    </a:lnTo>
                    <a:lnTo>
                      <a:pt x="6337" y="2347"/>
                    </a:lnTo>
                    <a:lnTo>
                      <a:pt x="6235" y="2177"/>
                    </a:lnTo>
                    <a:lnTo>
                      <a:pt x="6122" y="2007"/>
                    </a:lnTo>
                    <a:lnTo>
                      <a:pt x="6008" y="1860"/>
                    </a:lnTo>
                    <a:lnTo>
                      <a:pt x="5895" y="1724"/>
                    </a:lnTo>
                    <a:lnTo>
                      <a:pt x="5770" y="1576"/>
                    </a:lnTo>
                    <a:lnTo>
                      <a:pt x="5634" y="1452"/>
                    </a:lnTo>
                    <a:lnTo>
                      <a:pt x="5498" y="1316"/>
                    </a:lnTo>
                    <a:lnTo>
                      <a:pt x="5351" y="1191"/>
                    </a:lnTo>
                    <a:lnTo>
                      <a:pt x="5203" y="1066"/>
                    </a:lnTo>
                    <a:lnTo>
                      <a:pt x="5045" y="941"/>
                    </a:lnTo>
                    <a:lnTo>
                      <a:pt x="4875" y="828"/>
                    </a:lnTo>
                    <a:lnTo>
                      <a:pt x="4716" y="726"/>
                    </a:lnTo>
                    <a:lnTo>
                      <a:pt x="4535" y="624"/>
                    </a:lnTo>
                    <a:lnTo>
                      <a:pt x="4365" y="522"/>
                    </a:lnTo>
                    <a:lnTo>
                      <a:pt x="4183" y="431"/>
                    </a:lnTo>
                    <a:lnTo>
                      <a:pt x="4002" y="352"/>
                    </a:lnTo>
                    <a:lnTo>
                      <a:pt x="3809" y="273"/>
                    </a:lnTo>
                    <a:lnTo>
                      <a:pt x="3628" y="205"/>
                    </a:lnTo>
                    <a:lnTo>
                      <a:pt x="3435" y="148"/>
                    </a:lnTo>
                    <a:lnTo>
                      <a:pt x="3242" y="103"/>
                    </a:lnTo>
                    <a:lnTo>
                      <a:pt x="3050" y="57"/>
                    </a:lnTo>
                    <a:lnTo>
                      <a:pt x="2857" y="23"/>
                    </a:lnTo>
                    <a:lnTo>
                      <a:pt x="2675" y="12"/>
                    </a:lnTo>
                    <a:lnTo>
                      <a:pt x="2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9"/>
              <p:cNvSpPr/>
              <p:nvPr/>
            </p:nvSpPr>
            <p:spPr>
              <a:xfrm>
                <a:off x="5216375" y="-676800"/>
                <a:ext cx="174025" cy="123300"/>
              </a:xfrm>
              <a:custGeom>
                <a:avLst/>
                <a:gdLst/>
                <a:ahLst/>
                <a:cxnLst/>
                <a:rect l="l" t="t" r="r" b="b"/>
                <a:pathLst>
                  <a:path w="6961" h="4932" fill="none" extrusionOk="0">
                    <a:moveTo>
                      <a:pt x="6949" y="4932"/>
                    </a:moveTo>
                    <a:lnTo>
                      <a:pt x="6949" y="4932"/>
                    </a:lnTo>
                    <a:lnTo>
                      <a:pt x="6688" y="4784"/>
                    </a:lnTo>
                    <a:lnTo>
                      <a:pt x="6439" y="4660"/>
                    </a:lnTo>
                    <a:lnTo>
                      <a:pt x="6190" y="4558"/>
                    </a:lnTo>
                    <a:lnTo>
                      <a:pt x="5929" y="4478"/>
                    </a:lnTo>
                    <a:lnTo>
                      <a:pt x="5430" y="4342"/>
                    </a:lnTo>
                    <a:lnTo>
                      <a:pt x="5181" y="4274"/>
                    </a:lnTo>
                    <a:lnTo>
                      <a:pt x="4931" y="4195"/>
                    </a:lnTo>
                    <a:lnTo>
                      <a:pt x="4931" y="4195"/>
                    </a:lnTo>
                    <a:lnTo>
                      <a:pt x="4637" y="4093"/>
                    </a:lnTo>
                    <a:lnTo>
                      <a:pt x="4331" y="4014"/>
                    </a:lnTo>
                    <a:lnTo>
                      <a:pt x="4024" y="3934"/>
                    </a:lnTo>
                    <a:lnTo>
                      <a:pt x="3707" y="3866"/>
                    </a:lnTo>
                    <a:lnTo>
                      <a:pt x="2471" y="3605"/>
                    </a:lnTo>
                    <a:lnTo>
                      <a:pt x="2471" y="3605"/>
                    </a:lnTo>
                    <a:lnTo>
                      <a:pt x="1893" y="3481"/>
                    </a:lnTo>
                    <a:lnTo>
                      <a:pt x="1598" y="3401"/>
                    </a:lnTo>
                    <a:lnTo>
                      <a:pt x="1315" y="3311"/>
                    </a:lnTo>
                    <a:lnTo>
                      <a:pt x="1168" y="3265"/>
                    </a:lnTo>
                    <a:lnTo>
                      <a:pt x="1032" y="3209"/>
                    </a:lnTo>
                    <a:lnTo>
                      <a:pt x="907" y="3141"/>
                    </a:lnTo>
                    <a:lnTo>
                      <a:pt x="771" y="3061"/>
                    </a:lnTo>
                    <a:lnTo>
                      <a:pt x="646" y="2982"/>
                    </a:lnTo>
                    <a:lnTo>
                      <a:pt x="533" y="2891"/>
                    </a:lnTo>
                    <a:lnTo>
                      <a:pt x="420" y="2801"/>
                    </a:lnTo>
                    <a:lnTo>
                      <a:pt x="318" y="2687"/>
                    </a:lnTo>
                    <a:lnTo>
                      <a:pt x="318" y="2687"/>
                    </a:lnTo>
                    <a:lnTo>
                      <a:pt x="227" y="2574"/>
                    </a:lnTo>
                    <a:lnTo>
                      <a:pt x="159" y="2461"/>
                    </a:lnTo>
                    <a:lnTo>
                      <a:pt x="102" y="2336"/>
                    </a:lnTo>
                    <a:lnTo>
                      <a:pt x="57" y="2211"/>
                    </a:lnTo>
                    <a:lnTo>
                      <a:pt x="23" y="2075"/>
                    </a:lnTo>
                    <a:lnTo>
                      <a:pt x="11" y="1950"/>
                    </a:lnTo>
                    <a:lnTo>
                      <a:pt x="0" y="1814"/>
                    </a:lnTo>
                    <a:lnTo>
                      <a:pt x="11" y="1678"/>
                    </a:lnTo>
                    <a:lnTo>
                      <a:pt x="34" y="1542"/>
                    </a:lnTo>
                    <a:lnTo>
                      <a:pt x="68" y="1418"/>
                    </a:lnTo>
                    <a:lnTo>
                      <a:pt x="113" y="1293"/>
                    </a:lnTo>
                    <a:lnTo>
                      <a:pt x="170" y="1168"/>
                    </a:lnTo>
                    <a:lnTo>
                      <a:pt x="238" y="1043"/>
                    </a:lnTo>
                    <a:lnTo>
                      <a:pt x="318" y="930"/>
                    </a:lnTo>
                    <a:lnTo>
                      <a:pt x="408" y="828"/>
                    </a:lnTo>
                    <a:lnTo>
                      <a:pt x="510" y="726"/>
                    </a:lnTo>
                    <a:lnTo>
                      <a:pt x="510" y="726"/>
                    </a:lnTo>
                    <a:lnTo>
                      <a:pt x="669" y="590"/>
                    </a:lnTo>
                    <a:lnTo>
                      <a:pt x="839" y="465"/>
                    </a:lnTo>
                    <a:lnTo>
                      <a:pt x="1009" y="363"/>
                    </a:lnTo>
                    <a:lnTo>
                      <a:pt x="1179" y="273"/>
                    </a:lnTo>
                    <a:lnTo>
                      <a:pt x="1360" y="193"/>
                    </a:lnTo>
                    <a:lnTo>
                      <a:pt x="1542" y="125"/>
                    </a:lnTo>
                    <a:lnTo>
                      <a:pt x="1723" y="80"/>
                    </a:lnTo>
                    <a:lnTo>
                      <a:pt x="1905" y="35"/>
                    </a:lnTo>
                    <a:lnTo>
                      <a:pt x="2097" y="12"/>
                    </a:lnTo>
                    <a:lnTo>
                      <a:pt x="2290" y="1"/>
                    </a:lnTo>
                    <a:lnTo>
                      <a:pt x="2483" y="1"/>
                    </a:lnTo>
                    <a:lnTo>
                      <a:pt x="2675" y="12"/>
                    </a:lnTo>
                    <a:lnTo>
                      <a:pt x="2857" y="23"/>
                    </a:lnTo>
                    <a:lnTo>
                      <a:pt x="3050" y="57"/>
                    </a:lnTo>
                    <a:lnTo>
                      <a:pt x="3242" y="103"/>
                    </a:lnTo>
                    <a:lnTo>
                      <a:pt x="3435" y="148"/>
                    </a:lnTo>
                    <a:lnTo>
                      <a:pt x="3628" y="205"/>
                    </a:lnTo>
                    <a:lnTo>
                      <a:pt x="3809" y="273"/>
                    </a:lnTo>
                    <a:lnTo>
                      <a:pt x="4002" y="352"/>
                    </a:lnTo>
                    <a:lnTo>
                      <a:pt x="4183" y="431"/>
                    </a:lnTo>
                    <a:lnTo>
                      <a:pt x="4365" y="522"/>
                    </a:lnTo>
                    <a:lnTo>
                      <a:pt x="4535" y="624"/>
                    </a:lnTo>
                    <a:lnTo>
                      <a:pt x="4716" y="726"/>
                    </a:lnTo>
                    <a:lnTo>
                      <a:pt x="4875" y="828"/>
                    </a:lnTo>
                    <a:lnTo>
                      <a:pt x="5045" y="941"/>
                    </a:lnTo>
                    <a:lnTo>
                      <a:pt x="5203" y="1066"/>
                    </a:lnTo>
                    <a:lnTo>
                      <a:pt x="5351" y="1191"/>
                    </a:lnTo>
                    <a:lnTo>
                      <a:pt x="5498" y="1316"/>
                    </a:lnTo>
                    <a:lnTo>
                      <a:pt x="5634" y="1452"/>
                    </a:lnTo>
                    <a:lnTo>
                      <a:pt x="5770" y="1576"/>
                    </a:lnTo>
                    <a:lnTo>
                      <a:pt x="5895" y="1724"/>
                    </a:lnTo>
                    <a:lnTo>
                      <a:pt x="6008" y="1860"/>
                    </a:lnTo>
                    <a:lnTo>
                      <a:pt x="6008" y="1860"/>
                    </a:lnTo>
                    <a:lnTo>
                      <a:pt x="6122" y="2007"/>
                    </a:lnTo>
                    <a:lnTo>
                      <a:pt x="6235" y="2177"/>
                    </a:lnTo>
                    <a:lnTo>
                      <a:pt x="6337" y="2347"/>
                    </a:lnTo>
                    <a:lnTo>
                      <a:pt x="6428" y="2529"/>
                    </a:lnTo>
                    <a:lnTo>
                      <a:pt x="6518" y="2721"/>
                    </a:lnTo>
                    <a:lnTo>
                      <a:pt x="6609" y="2914"/>
                    </a:lnTo>
                    <a:lnTo>
                      <a:pt x="6677" y="3118"/>
                    </a:lnTo>
                    <a:lnTo>
                      <a:pt x="6745" y="3322"/>
                    </a:lnTo>
                    <a:lnTo>
                      <a:pt x="6813" y="3537"/>
                    </a:lnTo>
                    <a:lnTo>
                      <a:pt x="6858" y="3742"/>
                    </a:lnTo>
                    <a:lnTo>
                      <a:pt x="6904" y="3946"/>
                    </a:lnTo>
                    <a:lnTo>
                      <a:pt x="6927" y="4161"/>
                    </a:lnTo>
                    <a:lnTo>
                      <a:pt x="6949" y="4354"/>
                    </a:lnTo>
                    <a:lnTo>
                      <a:pt x="6961" y="4558"/>
                    </a:lnTo>
                    <a:lnTo>
                      <a:pt x="6961" y="4750"/>
                    </a:lnTo>
                    <a:lnTo>
                      <a:pt x="6949" y="49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9"/>
              <p:cNvSpPr/>
              <p:nvPr/>
            </p:nvSpPr>
            <p:spPr>
              <a:xfrm>
                <a:off x="5242450" y="-642225"/>
                <a:ext cx="159275" cy="192750"/>
              </a:xfrm>
              <a:custGeom>
                <a:avLst/>
                <a:gdLst/>
                <a:ahLst/>
                <a:cxnLst/>
                <a:rect l="l" t="t" r="r" b="b"/>
                <a:pathLst>
                  <a:path w="6371" h="7710" extrusionOk="0">
                    <a:moveTo>
                      <a:pt x="0" y="1"/>
                    </a:moveTo>
                    <a:lnTo>
                      <a:pt x="0" y="35"/>
                    </a:lnTo>
                    <a:lnTo>
                      <a:pt x="306" y="46"/>
                    </a:lnTo>
                    <a:lnTo>
                      <a:pt x="658" y="80"/>
                    </a:lnTo>
                    <a:lnTo>
                      <a:pt x="1054" y="148"/>
                    </a:lnTo>
                    <a:lnTo>
                      <a:pt x="1474" y="250"/>
                    </a:lnTo>
                    <a:lnTo>
                      <a:pt x="1927" y="386"/>
                    </a:lnTo>
                    <a:lnTo>
                      <a:pt x="2154" y="454"/>
                    </a:lnTo>
                    <a:lnTo>
                      <a:pt x="2392" y="545"/>
                    </a:lnTo>
                    <a:lnTo>
                      <a:pt x="2619" y="635"/>
                    </a:lnTo>
                    <a:lnTo>
                      <a:pt x="2857" y="737"/>
                    </a:lnTo>
                    <a:lnTo>
                      <a:pt x="3095" y="839"/>
                    </a:lnTo>
                    <a:lnTo>
                      <a:pt x="3322" y="964"/>
                    </a:lnTo>
                    <a:lnTo>
                      <a:pt x="3560" y="1089"/>
                    </a:lnTo>
                    <a:lnTo>
                      <a:pt x="3786" y="1225"/>
                    </a:lnTo>
                    <a:lnTo>
                      <a:pt x="4002" y="1372"/>
                    </a:lnTo>
                    <a:lnTo>
                      <a:pt x="4217" y="1531"/>
                    </a:lnTo>
                    <a:lnTo>
                      <a:pt x="4432" y="1690"/>
                    </a:lnTo>
                    <a:lnTo>
                      <a:pt x="4637" y="1860"/>
                    </a:lnTo>
                    <a:lnTo>
                      <a:pt x="4829" y="2041"/>
                    </a:lnTo>
                    <a:lnTo>
                      <a:pt x="5011" y="2234"/>
                    </a:lnTo>
                    <a:lnTo>
                      <a:pt x="5181" y="2438"/>
                    </a:lnTo>
                    <a:lnTo>
                      <a:pt x="5351" y="2653"/>
                    </a:lnTo>
                    <a:lnTo>
                      <a:pt x="5498" y="2880"/>
                    </a:lnTo>
                    <a:lnTo>
                      <a:pt x="5634" y="3107"/>
                    </a:lnTo>
                    <a:lnTo>
                      <a:pt x="5747" y="3356"/>
                    </a:lnTo>
                    <a:lnTo>
                      <a:pt x="5861" y="3606"/>
                    </a:lnTo>
                    <a:lnTo>
                      <a:pt x="5940" y="3878"/>
                    </a:lnTo>
                    <a:lnTo>
                      <a:pt x="6020" y="4150"/>
                    </a:lnTo>
                    <a:lnTo>
                      <a:pt x="6099" y="4558"/>
                    </a:lnTo>
                    <a:lnTo>
                      <a:pt x="6167" y="4955"/>
                    </a:lnTo>
                    <a:lnTo>
                      <a:pt x="6224" y="5363"/>
                    </a:lnTo>
                    <a:lnTo>
                      <a:pt x="6269" y="5771"/>
                    </a:lnTo>
                    <a:lnTo>
                      <a:pt x="6303" y="6190"/>
                    </a:lnTo>
                    <a:lnTo>
                      <a:pt x="6326" y="6598"/>
                    </a:lnTo>
                    <a:lnTo>
                      <a:pt x="6337" y="7006"/>
                    </a:lnTo>
                    <a:lnTo>
                      <a:pt x="6337" y="7414"/>
                    </a:lnTo>
                    <a:lnTo>
                      <a:pt x="6337" y="7709"/>
                    </a:lnTo>
                    <a:lnTo>
                      <a:pt x="6371" y="7709"/>
                    </a:lnTo>
                    <a:lnTo>
                      <a:pt x="6371" y="7414"/>
                    </a:lnTo>
                    <a:lnTo>
                      <a:pt x="6371" y="7006"/>
                    </a:lnTo>
                    <a:lnTo>
                      <a:pt x="6360" y="6598"/>
                    </a:lnTo>
                    <a:lnTo>
                      <a:pt x="6337" y="6179"/>
                    </a:lnTo>
                    <a:lnTo>
                      <a:pt x="6303" y="5771"/>
                    </a:lnTo>
                    <a:lnTo>
                      <a:pt x="6258" y="5363"/>
                    </a:lnTo>
                    <a:lnTo>
                      <a:pt x="6201" y="4955"/>
                    </a:lnTo>
                    <a:lnTo>
                      <a:pt x="6133" y="4546"/>
                    </a:lnTo>
                    <a:lnTo>
                      <a:pt x="6054" y="4150"/>
                    </a:lnTo>
                    <a:lnTo>
                      <a:pt x="5974" y="3866"/>
                    </a:lnTo>
                    <a:lnTo>
                      <a:pt x="5895" y="3594"/>
                    </a:lnTo>
                    <a:lnTo>
                      <a:pt x="5781" y="3345"/>
                    </a:lnTo>
                    <a:lnTo>
                      <a:pt x="5657" y="3095"/>
                    </a:lnTo>
                    <a:lnTo>
                      <a:pt x="5521" y="2857"/>
                    </a:lnTo>
                    <a:lnTo>
                      <a:pt x="5373" y="2631"/>
                    </a:lnTo>
                    <a:lnTo>
                      <a:pt x="5215" y="2415"/>
                    </a:lnTo>
                    <a:lnTo>
                      <a:pt x="5033" y="2211"/>
                    </a:lnTo>
                    <a:lnTo>
                      <a:pt x="4852" y="2018"/>
                    </a:lnTo>
                    <a:lnTo>
                      <a:pt x="4659" y="1837"/>
                    </a:lnTo>
                    <a:lnTo>
                      <a:pt x="4455" y="1667"/>
                    </a:lnTo>
                    <a:lnTo>
                      <a:pt x="4240" y="1497"/>
                    </a:lnTo>
                    <a:lnTo>
                      <a:pt x="4024" y="1338"/>
                    </a:lnTo>
                    <a:lnTo>
                      <a:pt x="3798" y="1202"/>
                    </a:lnTo>
                    <a:lnTo>
                      <a:pt x="3571" y="1066"/>
                    </a:lnTo>
                    <a:lnTo>
                      <a:pt x="3344" y="930"/>
                    </a:lnTo>
                    <a:lnTo>
                      <a:pt x="3106" y="817"/>
                    </a:lnTo>
                    <a:lnTo>
                      <a:pt x="2868" y="703"/>
                    </a:lnTo>
                    <a:lnTo>
                      <a:pt x="2641" y="601"/>
                    </a:lnTo>
                    <a:lnTo>
                      <a:pt x="2403" y="511"/>
                    </a:lnTo>
                    <a:lnTo>
                      <a:pt x="2165" y="420"/>
                    </a:lnTo>
                    <a:lnTo>
                      <a:pt x="1939" y="352"/>
                    </a:lnTo>
                    <a:lnTo>
                      <a:pt x="1485" y="216"/>
                    </a:lnTo>
                    <a:lnTo>
                      <a:pt x="1054" y="125"/>
                    </a:lnTo>
                    <a:lnTo>
                      <a:pt x="669" y="46"/>
                    </a:lnTo>
                    <a:lnTo>
                      <a:pt x="306" y="12"/>
                    </a:lnTo>
                    <a:lnTo>
                      <a:pt x="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9"/>
              <p:cNvSpPr/>
              <p:nvPr/>
            </p:nvSpPr>
            <p:spPr>
              <a:xfrm>
                <a:off x="5439125" y="-808575"/>
                <a:ext cx="106575" cy="198125"/>
              </a:xfrm>
              <a:custGeom>
                <a:avLst/>
                <a:gdLst/>
                <a:ahLst/>
                <a:cxnLst/>
                <a:rect l="l" t="t" r="r" b="b"/>
                <a:pathLst>
                  <a:path w="4263" h="7925" extrusionOk="0">
                    <a:moveTo>
                      <a:pt x="2664" y="0"/>
                    </a:moveTo>
                    <a:lnTo>
                      <a:pt x="2494" y="23"/>
                    </a:lnTo>
                    <a:lnTo>
                      <a:pt x="2336" y="46"/>
                    </a:lnTo>
                    <a:lnTo>
                      <a:pt x="2166" y="102"/>
                    </a:lnTo>
                    <a:lnTo>
                      <a:pt x="2007" y="170"/>
                    </a:lnTo>
                    <a:lnTo>
                      <a:pt x="1848" y="250"/>
                    </a:lnTo>
                    <a:lnTo>
                      <a:pt x="1655" y="397"/>
                    </a:lnTo>
                    <a:lnTo>
                      <a:pt x="1463" y="544"/>
                    </a:lnTo>
                    <a:lnTo>
                      <a:pt x="1281" y="714"/>
                    </a:lnTo>
                    <a:lnTo>
                      <a:pt x="1123" y="884"/>
                    </a:lnTo>
                    <a:lnTo>
                      <a:pt x="964" y="1077"/>
                    </a:lnTo>
                    <a:lnTo>
                      <a:pt x="828" y="1281"/>
                    </a:lnTo>
                    <a:lnTo>
                      <a:pt x="703" y="1485"/>
                    </a:lnTo>
                    <a:lnTo>
                      <a:pt x="590" y="1701"/>
                    </a:lnTo>
                    <a:lnTo>
                      <a:pt x="488" y="1939"/>
                    </a:lnTo>
                    <a:lnTo>
                      <a:pt x="397" y="2165"/>
                    </a:lnTo>
                    <a:lnTo>
                      <a:pt x="306" y="2415"/>
                    </a:lnTo>
                    <a:lnTo>
                      <a:pt x="238" y="2664"/>
                    </a:lnTo>
                    <a:lnTo>
                      <a:pt x="182" y="2925"/>
                    </a:lnTo>
                    <a:lnTo>
                      <a:pt x="125" y="3186"/>
                    </a:lnTo>
                    <a:lnTo>
                      <a:pt x="80" y="3446"/>
                    </a:lnTo>
                    <a:lnTo>
                      <a:pt x="57" y="3719"/>
                    </a:lnTo>
                    <a:lnTo>
                      <a:pt x="23" y="3991"/>
                    </a:lnTo>
                    <a:lnTo>
                      <a:pt x="12" y="4263"/>
                    </a:lnTo>
                    <a:lnTo>
                      <a:pt x="0" y="4535"/>
                    </a:lnTo>
                    <a:lnTo>
                      <a:pt x="0" y="4807"/>
                    </a:lnTo>
                    <a:lnTo>
                      <a:pt x="12" y="5090"/>
                    </a:lnTo>
                    <a:lnTo>
                      <a:pt x="23" y="5362"/>
                    </a:lnTo>
                    <a:lnTo>
                      <a:pt x="68" y="5906"/>
                    </a:lnTo>
                    <a:lnTo>
                      <a:pt x="148" y="6439"/>
                    </a:lnTo>
                    <a:lnTo>
                      <a:pt x="238" y="6961"/>
                    </a:lnTo>
                    <a:lnTo>
                      <a:pt x="352" y="7459"/>
                    </a:lnTo>
                    <a:lnTo>
                      <a:pt x="488" y="7924"/>
                    </a:lnTo>
                    <a:lnTo>
                      <a:pt x="510" y="7856"/>
                    </a:lnTo>
                    <a:lnTo>
                      <a:pt x="544" y="7777"/>
                    </a:lnTo>
                    <a:lnTo>
                      <a:pt x="658" y="7573"/>
                    </a:lnTo>
                    <a:lnTo>
                      <a:pt x="817" y="7346"/>
                    </a:lnTo>
                    <a:lnTo>
                      <a:pt x="987" y="7097"/>
                    </a:lnTo>
                    <a:lnTo>
                      <a:pt x="1349" y="6643"/>
                    </a:lnTo>
                    <a:lnTo>
                      <a:pt x="1621" y="6337"/>
                    </a:lnTo>
                    <a:lnTo>
                      <a:pt x="2177" y="5736"/>
                    </a:lnTo>
                    <a:lnTo>
                      <a:pt x="2449" y="5442"/>
                    </a:lnTo>
                    <a:lnTo>
                      <a:pt x="2721" y="5136"/>
                    </a:lnTo>
                    <a:lnTo>
                      <a:pt x="2993" y="4818"/>
                    </a:lnTo>
                    <a:lnTo>
                      <a:pt x="3242" y="4489"/>
                    </a:lnTo>
                    <a:lnTo>
                      <a:pt x="3481" y="4149"/>
                    </a:lnTo>
                    <a:lnTo>
                      <a:pt x="3594" y="3968"/>
                    </a:lnTo>
                    <a:lnTo>
                      <a:pt x="3696" y="3787"/>
                    </a:lnTo>
                    <a:lnTo>
                      <a:pt x="3855" y="3480"/>
                    </a:lnTo>
                    <a:lnTo>
                      <a:pt x="3991" y="3152"/>
                    </a:lnTo>
                    <a:lnTo>
                      <a:pt x="4059" y="2982"/>
                    </a:lnTo>
                    <a:lnTo>
                      <a:pt x="4115" y="2812"/>
                    </a:lnTo>
                    <a:lnTo>
                      <a:pt x="4161" y="2642"/>
                    </a:lnTo>
                    <a:lnTo>
                      <a:pt x="4206" y="2472"/>
                    </a:lnTo>
                    <a:lnTo>
                      <a:pt x="4229" y="2290"/>
                    </a:lnTo>
                    <a:lnTo>
                      <a:pt x="4251" y="2109"/>
                    </a:lnTo>
                    <a:lnTo>
                      <a:pt x="4263" y="1939"/>
                    </a:lnTo>
                    <a:lnTo>
                      <a:pt x="4263" y="1757"/>
                    </a:lnTo>
                    <a:lnTo>
                      <a:pt x="4251" y="1576"/>
                    </a:lnTo>
                    <a:lnTo>
                      <a:pt x="4229" y="1406"/>
                    </a:lnTo>
                    <a:lnTo>
                      <a:pt x="4183" y="1225"/>
                    </a:lnTo>
                    <a:lnTo>
                      <a:pt x="4138" y="1054"/>
                    </a:lnTo>
                    <a:lnTo>
                      <a:pt x="4059" y="862"/>
                    </a:lnTo>
                    <a:lnTo>
                      <a:pt x="3968" y="692"/>
                    </a:lnTo>
                    <a:lnTo>
                      <a:pt x="3855" y="544"/>
                    </a:lnTo>
                    <a:lnTo>
                      <a:pt x="3741" y="408"/>
                    </a:lnTo>
                    <a:lnTo>
                      <a:pt x="3605" y="295"/>
                    </a:lnTo>
                    <a:lnTo>
                      <a:pt x="3458" y="204"/>
                    </a:lnTo>
                    <a:lnTo>
                      <a:pt x="3311" y="125"/>
                    </a:lnTo>
                    <a:lnTo>
                      <a:pt x="3152" y="68"/>
                    </a:lnTo>
                    <a:lnTo>
                      <a:pt x="2993" y="34"/>
                    </a:lnTo>
                    <a:lnTo>
                      <a:pt x="2834" y="12"/>
                    </a:lnTo>
                    <a:lnTo>
                      <a:pt x="26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9"/>
              <p:cNvSpPr/>
              <p:nvPr/>
            </p:nvSpPr>
            <p:spPr>
              <a:xfrm>
                <a:off x="5439125" y="-808575"/>
                <a:ext cx="106575" cy="198125"/>
              </a:xfrm>
              <a:custGeom>
                <a:avLst/>
                <a:gdLst/>
                <a:ahLst/>
                <a:cxnLst/>
                <a:rect l="l" t="t" r="r" b="b"/>
                <a:pathLst>
                  <a:path w="4263" h="7925" fill="none" extrusionOk="0">
                    <a:moveTo>
                      <a:pt x="488" y="7924"/>
                    </a:moveTo>
                    <a:lnTo>
                      <a:pt x="488" y="7924"/>
                    </a:lnTo>
                    <a:lnTo>
                      <a:pt x="352" y="7459"/>
                    </a:lnTo>
                    <a:lnTo>
                      <a:pt x="238" y="6961"/>
                    </a:lnTo>
                    <a:lnTo>
                      <a:pt x="148" y="6439"/>
                    </a:lnTo>
                    <a:lnTo>
                      <a:pt x="68" y="5906"/>
                    </a:lnTo>
                    <a:lnTo>
                      <a:pt x="23" y="5362"/>
                    </a:lnTo>
                    <a:lnTo>
                      <a:pt x="12" y="5090"/>
                    </a:lnTo>
                    <a:lnTo>
                      <a:pt x="0" y="4807"/>
                    </a:lnTo>
                    <a:lnTo>
                      <a:pt x="0" y="4535"/>
                    </a:lnTo>
                    <a:lnTo>
                      <a:pt x="12" y="4263"/>
                    </a:lnTo>
                    <a:lnTo>
                      <a:pt x="23" y="3991"/>
                    </a:lnTo>
                    <a:lnTo>
                      <a:pt x="57" y="3719"/>
                    </a:lnTo>
                    <a:lnTo>
                      <a:pt x="80" y="3446"/>
                    </a:lnTo>
                    <a:lnTo>
                      <a:pt x="125" y="3186"/>
                    </a:lnTo>
                    <a:lnTo>
                      <a:pt x="182" y="2925"/>
                    </a:lnTo>
                    <a:lnTo>
                      <a:pt x="238" y="2664"/>
                    </a:lnTo>
                    <a:lnTo>
                      <a:pt x="306" y="2415"/>
                    </a:lnTo>
                    <a:lnTo>
                      <a:pt x="397" y="2165"/>
                    </a:lnTo>
                    <a:lnTo>
                      <a:pt x="488" y="1939"/>
                    </a:lnTo>
                    <a:lnTo>
                      <a:pt x="590" y="1701"/>
                    </a:lnTo>
                    <a:lnTo>
                      <a:pt x="703" y="1485"/>
                    </a:lnTo>
                    <a:lnTo>
                      <a:pt x="828" y="1281"/>
                    </a:lnTo>
                    <a:lnTo>
                      <a:pt x="964" y="1077"/>
                    </a:lnTo>
                    <a:lnTo>
                      <a:pt x="1123" y="884"/>
                    </a:lnTo>
                    <a:lnTo>
                      <a:pt x="1281" y="714"/>
                    </a:lnTo>
                    <a:lnTo>
                      <a:pt x="1463" y="544"/>
                    </a:lnTo>
                    <a:lnTo>
                      <a:pt x="1655" y="397"/>
                    </a:lnTo>
                    <a:lnTo>
                      <a:pt x="1848" y="250"/>
                    </a:lnTo>
                    <a:lnTo>
                      <a:pt x="1848" y="250"/>
                    </a:lnTo>
                    <a:lnTo>
                      <a:pt x="2007" y="170"/>
                    </a:lnTo>
                    <a:lnTo>
                      <a:pt x="2166" y="102"/>
                    </a:lnTo>
                    <a:lnTo>
                      <a:pt x="2336" y="46"/>
                    </a:lnTo>
                    <a:lnTo>
                      <a:pt x="2494" y="23"/>
                    </a:lnTo>
                    <a:lnTo>
                      <a:pt x="2664" y="0"/>
                    </a:lnTo>
                    <a:lnTo>
                      <a:pt x="2834" y="12"/>
                    </a:lnTo>
                    <a:lnTo>
                      <a:pt x="2993" y="34"/>
                    </a:lnTo>
                    <a:lnTo>
                      <a:pt x="3152" y="68"/>
                    </a:lnTo>
                    <a:lnTo>
                      <a:pt x="3311" y="125"/>
                    </a:lnTo>
                    <a:lnTo>
                      <a:pt x="3458" y="204"/>
                    </a:lnTo>
                    <a:lnTo>
                      <a:pt x="3605" y="295"/>
                    </a:lnTo>
                    <a:lnTo>
                      <a:pt x="3741" y="408"/>
                    </a:lnTo>
                    <a:lnTo>
                      <a:pt x="3855" y="544"/>
                    </a:lnTo>
                    <a:lnTo>
                      <a:pt x="3968" y="692"/>
                    </a:lnTo>
                    <a:lnTo>
                      <a:pt x="4059" y="862"/>
                    </a:lnTo>
                    <a:lnTo>
                      <a:pt x="4138" y="1054"/>
                    </a:lnTo>
                    <a:lnTo>
                      <a:pt x="4138" y="1054"/>
                    </a:lnTo>
                    <a:lnTo>
                      <a:pt x="4183" y="1225"/>
                    </a:lnTo>
                    <a:lnTo>
                      <a:pt x="4229" y="1406"/>
                    </a:lnTo>
                    <a:lnTo>
                      <a:pt x="4251" y="1576"/>
                    </a:lnTo>
                    <a:lnTo>
                      <a:pt x="4263" y="1757"/>
                    </a:lnTo>
                    <a:lnTo>
                      <a:pt x="4263" y="1939"/>
                    </a:lnTo>
                    <a:lnTo>
                      <a:pt x="4251" y="2109"/>
                    </a:lnTo>
                    <a:lnTo>
                      <a:pt x="4229" y="2290"/>
                    </a:lnTo>
                    <a:lnTo>
                      <a:pt x="4206" y="2472"/>
                    </a:lnTo>
                    <a:lnTo>
                      <a:pt x="4161" y="2642"/>
                    </a:lnTo>
                    <a:lnTo>
                      <a:pt x="4115" y="2812"/>
                    </a:lnTo>
                    <a:lnTo>
                      <a:pt x="4059" y="2982"/>
                    </a:lnTo>
                    <a:lnTo>
                      <a:pt x="3991" y="3152"/>
                    </a:lnTo>
                    <a:lnTo>
                      <a:pt x="3855" y="3480"/>
                    </a:lnTo>
                    <a:lnTo>
                      <a:pt x="3696" y="3787"/>
                    </a:lnTo>
                    <a:lnTo>
                      <a:pt x="3696" y="3787"/>
                    </a:lnTo>
                    <a:lnTo>
                      <a:pt x="3594" y="3968"/>
                    </a:lnTo>
                    <a:lnTo>
                      <a:pt x="3481" y="4149"/>
                    </a:lnTo>
                    <a:lnTo>
                      <a:pt x="3242" y="4489"/>
                    </a:lnTo>
                    <a:lnTo>
                      <a:pt x="2993" y="4818"/>
                    </a:lnTo>
                    <a:lnTo>
                      <a:pt x="2721" y="5136"/>
                    </a:lnTo>
                    <a:lnTo>
                      <a:pt x="2449" y="5442"/>
                    </a:lnTo>
                    <a:lnTo>
                      <a:pt x="2177" y="5736"/>
                    </a:lnTo>
                    <a:lnTo>
                      <a:pt x="1621" y="6337"/>
                    </a:lnTo>
                    <a:lnTo>
                      <a:pt x="1621" y="6337"/>
                    </a:lnTo>
                    <a:lnTo>
                      <a:pt x="1349" y="6643"/>
                    </a:lnTo>
                    <a:lnTo>
                      <a:pt x="987" y="7097"/>
                    </a:lnTo>
                    <a:lnTo>
                      <a:pt x="817" y="7346"/>
                    </a:lnTo>
                    <a:lnTo>
                      <a:pt x="658" y="7573"/>
                    </a:lnTo>
                    <a:lnTo>
                      <a:pt x="544" y="7777"/>
                    </a:lnTo>
                    <a:lnTo>
                      <a:pt x="510" y="7856"/>
                    </a:lnTo>
                    <a:lnTo>
                      <a:pt x="488" y="7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9"/>
              <p:cNvSpPr/>
              <p:nvPr/>
            </p:nvSpPr>
            <p:spPr>
              <a:xfrm>
                <a:off x="5445650" y="-779675"/>
                <a:ext cx="64625" cy="311500"/>
              </a:xfrm>
              <a:custGeom>
                <a:avLst/>
                <a:gdLst/>
                <a:ahLst/>
                <a:cxnLst/>
                <a:rect l="l" t="t" r="r" b="b"/>
                <a:pathLst>
                  <a:path w="2585" h="12460" extrusionOk="0">
                    <a:moveTo>
                      <a:pt x="2573" y="1"/>
                    </a:moveTo>
                    <a:lnTo>
                      <a:pt x="2505" y="57"/>
                    </a:lnTo>
                    <a:lnTo>
                      <a:pt x="2437" y="148"/>
                    </a:lnTo>
                    <a:lnTo>
                      <a:pt x="2358" y="250"/>
                    </a:lnTo>
                    <a:lnTo>
                      <a:pt x="2267" y="386"/>
                    </a:lnTo>
                    <a:lnTo>
                      <a:pt x="2120" y="658"/>
                    </a:lnTo>
                    <a:lnTo>
                      <a:pt x="1950" y="1009"/>
                    </a:lnTo>
                    <a:lnTo>
                      <a:pt x="1769" y="1418"/>
                    </a:lnTo>
                    <a:lnTo>
                      <a:pt x="1576" y="1894"/>
                    </a:lnTo>
                    <a:lnTo>
                      <a:pt x="1394" y="2426"/>
                    </a:lnTo>
                    <a:lnTo>
                      <a:pt x="1202" y="3005"/>
                    </a:lnTo>
                    <a:lnTo>
                      <a:pt x="1020" y="3651"/>
                    </a:lnTo>
                    <a:lnTo>
                      <a:pt x="839" y="4342"/>
                    </a:lnTo>
                    <a:lnTo>
                      <a:pt x="669" y="5079"/>
                    </a:lnTo>
                    <a:lnTo>
                      <a:pt x="510" y="5861"/>
                    </a:lnTo>
                    <a:lnTo>
                      <a:pt x="363" y="6689"/>
                    </a:lnTo>
                    <a:lnTo>
                      <a:pt x="238" y="7562"/>
                    </a:lnTo>
                    <a:lnTo>
                      <a:pt x="181" y="8004"/>
                    </a:lnTo>
                    <a:lnTo>
                      <a:pt x="136" y="8457"/>
                    </a:lnTo>
                    <a:lnTo>
                      <a:pt x="91" y="8922"/>
                    </a:lnTo>
                    <a:lnTo>
                      <a:pt x="57" y="9398"/>
                    </a:lnTo>
                    <a:lnTo>
                      <a:pt x="34" y="9874"/>
                    </a:lnTo>
                    <a:lnTo>
                      <a:pt x="11" y="10362"/>
                    </a:lnTo>
                    <a:lnTo>
                      <a:pt x="0" y="10861"/>
                    </a:lnTo>
                    <a:lnTo>
                      <a:pt x="0" y="11371"/>
                    </a:lnTo>
                    <a:lnTo>
                      <a:pt x="0" y="11915"/>
                    </a:lnTo>
                    <a:lnTo>
                      <a:pt x="11" y="12459"/>
                    </a:lnTo>
                    <a:lnTo>
                      <a:pt x="45" y="12459"/>
                    </a:lnTo>
                    <a:lnTo>
                      <a:pt x="34" y="11915"/>
                    </a:lnTo>
                    <a:lnTo>
                      <a:pt x="34" y="11371"/>
                    </a:lnTo>
                    <a:lnTo>
                      <a:pt x="34" y="10793"/>
                    </a:lnTo>
                    <a:lnTo>
                      <a:pt x="57" y="10226"/>
                    </a:lnTo>
                    <a:lnTo>
                      <a:pt x="79" y="9670"/>
                    </a:lnTo>
                    <a:lnTo>
                      <a:pt x="113" y="9126"/>
                    </a:lnTo>
                    <a:lnTo>
                      <a:pt x="159" y="8593"/>
                    </a:lnTo>
                    <a:lnTo>
                      <a:pt x="215" y="8072"/>
                    </a:lnTo>
                    <a:lnTo>
                      <a:pt x="272" y="7562"/>
                    </a:lnTo>
                    <a:lnTo>
                      <a:pt x="340" y="7063"/>
                    </a:lnTo>
                    <a:lnTo>
                      <a:pt x="420" y="6576"/>
                    </a:lnTo>
                    <a:lnTo>
                      <a:pt x="499" y="6099"/>
                    </a:lnTo>
                    <a:lnTo>
                      <a:pt x="578" y="5646"/>
                    </a:lnTo>
                    <a:lnTo>
                      <a:pt x="669" y="5193"/>
                    </a:lnTo>
                    <a:lnTo>
                      <a:pt x="771" y="4762"/>
                    </a:lnTo>
                    <a:lnTo>
                      <a:pt x="873" y="4354"/>
                    </a:lnTo>
                    <a:lnTo>
                      <a:pt x="1077" y="3560"/>
                    </a:lnTo>
                    <a:lnTo>
                      <a:pt x="1292" y="2846"/>
                    </a:lnTo>
                    <a:lnTo>
                      <a:pt x="1508" y="2200"/>
                    </a:lnTo>
                    <a:lnTo>
                      <a:pt x="1723" y="1622"/>
                    </a:lnTo>
                    <a:lnTo>
                      <a:pt x="1927" y="1134"/>
                    </a:lnTo>
                    <a:lnTo>
                      <a:pt x="2120" y="726"/>
                    </a:lnTo>
                    <a:lnTo>
                      <a:pt x="2301" y="397"/>
                    </a:lnTo>
                    <a:lnTo>
                      <a:pt x="2381" y="273"/>
                    </a:lnTo>
                    <a:lnTo>
                      <a:pt x="2460" y="171"/>
                    </a:lnTo>
                    <a:lnTo>
                      <a:pt x="2528" y="91"/>
                    </a:lnTo>
                    <a:lnTo>
                      <a:pt x="2585" y="35"/>
                    </a:lnTo>
                    <a:lnTo>
                      <a:pt x="257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9"/>
              <p:cNvSpPr/>
              <p:nvPr/>
            </p:nvSpPr>
            <p:spPr>
              <a:xfrm>
                <a:off x="5488725" y="-685025"/>
                <a:ext cx="143425" cy="125300"/>
              </a:xfrm>
              <a:custGeom>
                <a:avLst/>
                <a:gdLst/>
                <a:ahLst/>
                <a:cxnLst/>
                <a:rect l="l" t="t" r="r" b="b"/>
                <a:pathLst>
                  <a:path w="5737" h="5012" extrusionOk="0">
                    <a:moveTo>
                      <a:pt x="2483" y="1"/>
                    </a:moveTo>
                    <a:lnTo>
                      <a:pt x="2313" y="35"/>
                    </a:lnTo>
                    <a:lnTo>
                      <a:pt x="2165" y="69"/>
                    </a:lnTo>
                    <a:lnTo>
                      <a:pt x="2007" y="137"/>
                    </a:lnTo>
                    <a:lnTo>
                      <a:pt x="1859" y="216"/>
                    </a:lnTo>
                    <a:lnTo>
                      <a:pt x="1723" y="307"/>
                    </a:lnTo>
                    <a:lnTo>
                      <a:pt x="1587" y="420"/>
                    </a:lnTo>
                    <a:lnTo>
                      <a:pt x="1463" y="534"/>
                    </a:lnTo>
                    <a:lnTo>
                      <a:pt x="1338" y="670"/>
                    </a:lnTo>
                    <a:lnTo>
                      <a:pt x="1213" y="806"/>
                    </a:lnTo>
                    <a:lnTo>
                      <a:pt x="1111" y="953"/>
                    </a:lnTo>
                    <a:lnTo>
                      <a:pt x="998" y="1112"/>
                    </a:lnTo>
                    <a:lnTo>
                      <a:pt x="907" y="1282"/>
                    </a:lnTo>
                    <a:lnTo>
                      <a:pt x="805" y="1475"/>
                    </a:lnTo>
                    <a:lnTo>
                      <a:pt x="703" y="1667"/>
                    </a:lnTo>
                    <a:lnTo>
                      <a:pt x="612" y="1871"/>
                    </a:lnTo>
                    <a:lnTo>
                      <a:pt x="522" y="2087"/>
                    </a:lnTo>
                    <a:lnTo>
                      <a:pt x="442" y="2302"/>
                    </a:lnTo>
                    <a:lnTo>
                      <a:pt x="363" y="2529"/>
                    </a:lnTo>
                    <a:lnTo>
                      <a:pt x="295" y="2756"/>
                    </a:lnTo>
                    <a:lnTo>
                      <a:pt x="238" y="2994"/>
                    </a:lnTo>
                    <a:lnTo>
                      <a:pt x="182" y="3232"/>
                    </a:lnTo>
                    <a:lnTo>
                      <a:pt x="136" y="3470"/>
                    </a:lnTo>
                    <a:lnTo>
                      <a:pt x="91" y="3719"/>
                    </a:lnTo>
                    <a:lnTo>
                      <a:pt x="57" y="3980"/>
                    </a:lnTo>
                    <a:lnTo>
                      <a:pt x="34" y="4229"/>
                    </a:lnTo>
                    <a:lnTo>
                      <a:pt x="12" y="4490"/>
                    </a:lnTo>
                    <a:lnTo>
                      <a:pt x="0" y="4751"/>
                    </a:lnTo>
                    <a:lnTo>
                      <a:pt x="0" y="5011"/>
                    </a:lnTo>
                    <a:lnTo>
                      <a:pt x="91" y="4909"/>
                    </a:lnTo>
                    <a:lnTo>
                      <a:pt x="193" y="4807"/>
                    </a:lnTo>
                    <a:lnTo>
                      <a:pt x="397" y="4626"/>
                    </a:lnTo>
                    <a:lnTo>
                      <a:pt x="601" y="4479"/>
                    </a:lnTo>
                    <a:lnTo>
                      <a:pt x="828" y="4343"/>
                    </a:lnTo>
                    <a:lnTo>
                      <a:pt x="1270" y="4082"/>
                    </a:lnTo>
                    <a:lnTo>
                      <a:pt x="1497" y="3946"/>
                    </a:lnTo>
                    <a:lnTo>
                      <a:pt x="1723" y="3798"/>
                    </a:lnTo>
                    <a:lnTo>
                      <a:pt x="1939" y="3640"/>
                    </a:lnTo>
                    <a:lnTo>
                      <a:pt x="2154" y="3458"/>
                    </a:lnTo>
                    <a:lnTo>
                      <a:pt x="2358" y="3266"/>
                    </a:lnTo>
                    <a:lnTo>
                      <a:pt x="2562" y="3073"/>
                    </a:lnTo>
                    <a:lnTo>
                      <a:pt x="2959" y="2665"/>
                    </a:lnTo>
                    <a:lnTo>
                      <a:pt x="3356" y="2257"/>
                    </a:lnTo>
                    <a:lnTo>
                      <a:pt x="3616" y="1996"/>
                    </a:lnTo>
                    <a:lnTo>
                      <a:pt x="3888" y="1735"/>
                    </a:lnTo>
                    <a:lnTo>
                      <a:pt x="4161" y="1486"/>
                    </a:lnTo>
                    <a:lnTo>
                      <a:pt x="4455" y="1270"/>
                    </a:lnTo>
                    <a:lnTo>
                      <a:pt x="4603" y="1168"/>
                    </a:lnTo>
                    <a:lnTo>
                      <a:pt x="4761" y="1066"/>
                    </a:lnTo>
                    <a:lnTo>
                      <a:pt x="4909" y="976"/>
                    </a:lnTo>
                    <a:lnTo>
                      <a:pt x="5067" y="908"/>
                    </a:lnTo>
                    <a:lnTo>
                      <a:pt x="5237" y="840"/>
                    </a:lnTo>
                    <a:lnTo>
                      <a:pt x="5396" y="772"/>
                    </a:lnTo>
                    <a:lnTo>
                      <a:pt x="5566" y="726"/>
                    </a:lnTo>
                    <a:lnTo>
                      <a:pt x="5736" y="692"/>
                    </a:lnTo>
                    <a:lnTo>
                      <a:pt x="5612" y="602"/>
                    </a:lnTo>
                    <a:lnTo>
                      <a:pt x="5476" y="522"/>
                    </a:lnTo>
                    <a:lnTo>
                      <a:pt x="5328" y="454"/>
                    </a:lnTo>
                    <a:lnTo>
                      <a:pt x="5181" y="409"/>
                    </a:lnTo>
                    <a:lnTo>
                      <a:pt x="5033" y="364"/>
                    </a:lnTo>
                    <a:lnTo>
                      <a:pt x="4886" y="330"/>
                    </a:lnTo>
                    <a:lnTo>
                      <a:pt x="4727" y="318"/>
                    </a:lnTo>
                    <a:lnTo>
                      <a:pt x="4580" y="318"/>
                    </a:lnTo>
                    <a:lnTo>
                      <a:pt x="4353" y="330"/>
                    </a:lnTo>
                    <a:lnTo>
                      <a:pt x="4127" y="352"/>
                    </a:lnTo>
                    <a:lnTo>
                      <a:pt x="4025" y="364"/>
                    </a:lnTo>
                    <a:lnTo>
                      <a:pt x="3911" y="364"/>
                    </a:lnTo>
                    <a:lnTo>
                      <a:pt x="3798" y="352"/>
                    </a:lnTo>
                    <a:lnTo>
                      <a:pt x="3684" y="330"/>
                    </a:lnTo>
                    <a:lnTo>
                      <a:pt x="3560" y="284"/>
                    </a:lnTo>
                    <a:lnTo>
                      <a:pt x="3424" y="228"/>
                    </a:lnTo>
                    <a:lnTo>
                      <a:pt x="3174" y="114"/>
                    </a:lnTo>
                    <a:lnTo>
                      <a:pt x="2993" y="57"/>
                    </a:lnTo>
                    <a:lnTo>
                      <a:pt x="2812" y="12"/>
                    </a:lnTo>
                    <a:lnTo>
                      <a:pt x="2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9"/>
              <p:cNvSpPr/>
              <p:nvPr/>
            </p:nvSpPr>
            <p:spPr>
              <a:xfrm>
                <a:off x="5488725" y="-685025"/>
                <a:ext cx="143425" cy="125300"/>
              </a:xfrm>
              <a:custGeom>
                <a:avLst/>
                <a:gdLst/>
                <a:ahLst/>
                <a:cxnLst/>
                <a:rect l="l" t="t" r="r" b="b"/>
                <a:pathLst>
                  <a:path w="5737" h="5012" fill="none" extrusionOk="0">
                    <a:moveTo>
                      <a:pt x="0" y="5011"/>
                    </a:moveTo>
                    <a:lnTo>
                      <a:pt x="0" y="5011"/>
                    </a:lnTo>
                    <a:lnTo>
                      <a:pt x="0" y="4751"/>
                    </a:lnTo>
                    <a:lnTo>
                      <a:pt x="12" y="4490"/>
                    </a:lnTo>
                    <a:lnTo>
                      <a:pt x="34" y="4229"/>
                    </a:lnTo>
                    <a:lnTo>
                      <a:pt x="57" y="3980"/>
                    </a:lnTo>
                    <a:lnTo>
                      <a:pt x="91" y="3719"/>
                    </a:lnTo>
                    <a:lnTo>
                      <a:pt x="136" y="3470"/>
                    </a:lnTo>
                    <a:lnTo>
                      <a:pt x="182" y="3232"/>
                    </a:lnTo>
                    <a:lnTo>
                      <a:pt x="238" y="2994"/>
                    </a:lnTo>
                    <a:lnTo>
                      <a:pt x="295" y="2756"/>
                    </a:lnTo>
                    <a:lnTo>
                      <a:pt x="363" y="2529"/>
                    </a:lnTo>
                    <a:lnTo>
                      <a:pt x="442" y="2302"/>
                    </a:lnTo>
                    <a:lnTo>
                      <a:pt x="522" y="2087"/>
                    </a:lnTo>
                    <a:lnTo>
                      <a:pt x="612" y="1871"/>
                    </a:lnTo>
                    <a:lnTo>
                      <a:pt x="703" y="1667"/>
                    </a:lnTo>
                    <a:lnTo>
                      <a:pt x="805" y="1475"/>
                    </a:lnTo>
                    <a:lnTo>
                      <a:pt x="907" y="1282"/>
                    </a:lnTo>
                    <a:lnTo>
                      <a:pt x="907" y="1282"/>
                    </a:lnTo>
                    <a:lnTo>
                      <a:pt x="998" y="1112"/>
                    </a:lnTo>
                    <a:lnTo>
                      <a:pt x="1111" y="953"/>
                    </a:lnTo>
                    <a:lnTo>
                      <a:pt x="1213" y="806"/>
                    </a:lnTo>
                    <a:lnTo>
                      <a:pt x="1338" y="670"/>
                    </a:lnTo>
                    <a:lnTo>
                      <a:pt x="1463" y="534"/>
                    </a:lnTo>
                    <a:lnTo>
                      <a:pt x="1587" y="420"/>
                    </a:lnTo>
                    <a:lnTo>
                      <a:pt x="1723" y="307"/>
                    </a:lnTo>
                    <a:lnTo>
                      <a:pt x="1859" y="216"/>
                    </a:lnTo>
                    <a:lnTo>
                      <a:pt x="2007" y="137"/>
                    </a:lnTo>
                    <a:lnTo>
                      <a:pt x="2165" y="69"/>
                    </a:lnTo>
                    <a:lnTo>
                      <a:pt x="2313" y="35"/>
                    </a:lnTo>
                    <a:lnTo>
                      <a:pt x="2483" y="1"/>
                    </a:lnTo>
                    <a:lnTo>
                      <a:pt x="2642" y="1"/>
                    </a:lnTo>
                    <a:lnTo>
                      <a:pt x="2812" y="12"/>
                    </a:lnTo>
                    <a:lnTo>
                      <a:pt x="2993" y="57"/>
                    </a:lnTo>
                    <a:lnTo>
                      <a:pt x="3174" y="114"/>
                    </a:lnTo>
                    <a:lnTo>
                      <a:pt x="3174" y="114"/>
                    </a:lnTo>
                    <a:lnTo>
                      <a:pt x="3424" y="228"/>
                    </a:lnTo>
                    <a:lnTo>
                      <a:pt x="3560" y="284"/>
                    </a:lnTo>
                    <a:lnTo>
                      <a:pt x="3684" y="330"/>
                    </a:lnTo>
                    <a:lnTo>
                      <a:pt x="3684" y="330"/>
                    </a:lnTo>
                    <a:lnTo>
                      <a:pt x="3798" y="352"/>
                    </a:lnTo>
                    <a:lnTo>
                      <a:pt x="3911" y="364"/>
                    </a:lnTo>
                    <a:lnTo>
                      <a:pt x="4025" y="364"/>
                    </a:lnTo>
                    <a:lnTo>
                      <a:pt x="4127" y="352"/>
                    </a:lnTo>
                    <a:lnTo>
                      <a:pt x="4353" y="330"/>
                    </a:lnTo>
                    <a:lnTo>
                      <a:pt x="4580" y="318"/>
                    </a:lnTo>
                    <a:lnTo>
                      <a:pt x="4580" y="318"/>
                    </a:lnTo>
                    <a:lnTo>
                      <a:pt x="4727" y="318"/>
                    </a:lnTo>
                    <a:lnTo>
                      <a:pt x="4886" y="330"/>
                    </a:lnTo>
                    <a:lnTo>
                      <a:pt x="5033" y="364"/>
                    </a:lnTo>
                    <a:lnTo>
                      <a:pt x="5181" y="409"/>
                    </a:lnTo>
                    <a:lnTo>
                      <a:pt x="5328" y="454"/>
                    </a:lnTo>
                    <a:lnTo>
                      <a:pt x="5476" y="522"/>
                    </a:lnTo>
                    <a:lnTo>
                      <a:pt x="5612" y="602"/>
                    </a:lnTo>
                    <a:lnTo>
                      <a:pt x="5736" y="692"/>
                    </a:lnTo>
                    <a:lnTo>
                      <a:pt x="5736" y="692"/>
                    </a:lnTo>
                    <a:lnTo>
                      <a:pt x="5566" y="726"/>
                    </a:lnTo>
                    <a:lnTo>
                      <a:pt x="5396" y="772"/>
                    </a:lnTo>
                    <a:lnTo>
                      <a:pt x="5237" y="840"/>
                    </a:lnTo>
                    <a:lnTo>
                      <a:pt x="5067" y="908"/>
                    </a:lnTo>
                    <a:lnTo>
                      <a:pt x="4909" y="976"/>
                    </a:lnTo>
                    <a:lnTo>
                      <a:pt x="4761" y="1066"/>
                    </a:lnTo>
                    <a:lnTo>
                      <a:pt x="4603" y="1168"/>
                    </a:lnTo>
                    <a:lnTo>
                      <a:pt x="4455" y="1270"/>
                    </a:lnTo>
                    <a:lnTo>
                      <a:pt x="4161" y="1486"/>
                    </a:lnTo>
                    <a:lnTo>
                      <a:pt x="3888" y="1735"/>
                    </a:lnTo>
                    <a:lnTo>
                      <a:pt x="3616" y="1996"/>
                    </a:lnTo>
                    <a:lnTo>
                      <a:pt x="3356" y="2257"/>
                    </a:lnTo>
                    <a:lnTo>
                      <a:pt x="3356" y="2257"/>
                    </a:lnTo>
                    <a:lnTo>
                      <a:pt x="2959" y="2665"/>
                    </a:lnTo>
                    <a:lnTo>
                      <a:pt x="2562" y="3073"/>
                    </a:lnTo>
                    <a:lnTo>
                      <a:pt x="2358" y="3266"/>
                    </a:lnTo>
                    <a:lnTo>
                      <a:pt x="2154" y="3458"/>
                    </a:lnTo>
                    <a:lnTo>
                      <a:pt x="1939" y="3640"/>
                    </a:lnTo>
                    <a:lnTo>
                      <a:pt x="1723" y="3798"/>
                    </a:lnTo>
                    <a:lnTo>
                      <a:pt x="1723" y="3798"/>
                    </a:lnTo>
                    <a:lnTo>
                      <a:pt x="1497" y="3946"/>
                    </a:lnTo>
                    <a:lnTo>
                      <a:pt x="1270" y="4082"/>
                    </a:lnTo>
                    <a:lnTo>
                      <a:pt x="828" y="4343"/>
                    </a:lnTo>
                    <a:lnTo>
                      <a:pt x="601" y="4479"/>
                    </a:lnTo>
                    <a:lnTo>
                      <a:pt x="397" y="4626"/>
                    </a:lnTo>
                    <a:lnTo>
                      <a:pt x="193" y="4807"/>
                    </a:lnTo>
                    <a:lnTo>
                      <a:pt x="91" y="4909"/>
                    </a:lnTo>
                    <a:lnTo>
                      <a:pt x="0" y="50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9"/>
              <p:cNvSpPr/>
              <p:nvPr/>
            </p:nvSpPr>
            <p:spPr>
              <a:xfrm>
                <a:off x="5472575" y="-674825"/>
                <a:ext cx="112800" cy="211750"/>
              </a:xfrm>
              <a:custGeom>
                <a:avLst/>
                <a:gdLst/>
                <a:ahLst/>
                <a:cxnLst/>
                <a:rect l="l" t="t" r="r" b="b"/>
                <a:pathLst>
                  <a:path w="4512" h="8470" extrusionOk="0">
                    <a:moveTo>
                      <a:pt x="4500" y="1"/>
                    </a:moveTo>
                    <a:lnTo>
                      <a:pt x="4353" y="46"/>
                    </a:lnTo>
                    <a:lnTo>
                      <a:pt x="4206" y="103"/>
                    </a:lnTo>
                    <a:lnTo>
                      <a:pt x="4058" y="171"/>
                    </a:lnTo>
                    <a:lnTo>
                      <a:pt x="3922" y="239"/>
                    </a:lnTo>
                    <a:lnTo>
                      <a:pt x="3639" y="409"/>
                    </a:lnTo>
                    <a:lnTo>
                      <a:pt x="3367" y="590"/>
                    </a:lnTo>
                    <a:lnTo>
                      <a:pt x="3106" y="794"/>
                    </a:lnTo>
                    <a:lnTo>
                      <a:pt x="2857" y="1021"/>
                    </a:lnTo>
                    <a:lnTo>
                      <a:pt x="2619" y="1248"/>
                    </a:lnTo>
                    <a:lnTo>
                      <a:pt x="2403" y="1486"/>
                    </a:lnTo>
                    <a:lnTo>
                      <a:pt x="2120" y="1826"/>
                    </a:lnTo>
                    <a:lnTo>
                      <a:pt x="1859" y="2177"/>
                    </a:lnTo>
                    <a:lnTo>
                      <a:pt x="1621" y="2552"/>
                    </a:lnTo>
                    <a:lnTo>
                      <a:pt x="1383" y="2937"/>
                    </a:lnTo>
                    <a:lnTo>
                      <a:pt x="1168" y="3334"/>
                    </a:lnTo>
                    <a:lnTo>
                      <a:pt x="975" y="3742"/>
                    </a:lnTo>
                    <a:lnTo>
                      <a:pt x="794" y="4161"/>
                    </a:lnTo>
                    <a:lnTo>
                      <a:pt x="635" y="4592"/>
                    </a:lnTo>
                    <a:lnTo>
                      <a:pt x="487" y="5023"/>
                    </a:lnTo>
                    <a:lnTo>
                      <a:pt x="363" y="5476"/>
                    </a:lnTo>
                    <a:lnTo>
                      <a:pt x="249" y="5930"/>
                    </a:lnTo>
                    <a:lnTo>
                      <a:pt x="159" y="6383"/>
                    </a:lnTo>
                    <a:lnTo>
                      <a:pt x="91" y="6848"/>
                    </a:lnTo>
                    <a:lnTo>
                      <a:pt x="45" y="7313"/>
                    </a:lnTo>
                    <a:lnTo>
                      <a:pt x="11" y="7789"/>
                    </a:lnTo>
                    <a:lnTo>
                      <a:pt x="0" y="8254"/>
                    </a:lnTo>
                    <a:lnTo>
                      <a:pt x="0" y="8469"/>
                    </a:lnTo>
                    <a:lnTo>
                      <a:pt x="34" y="8469"/>
                    </a:lnTo>
                    <a:lnTo>
                      <a:pt x="34" y="8254"/>
                    </a:lnTo>
                    <a:lnTo>
                      <a:pt x="45" y="7789"/>
                    </a:lnTo>
                    <a:lnTo>
                      <a:pt x="79" y="7324"/>
                    </a:lnTo>
                    <a:lnTo>
                      <a:pt x="125" y="6859"/>
                    </a:lnTo>
                    <a:lnTo>
                      <a:pt x="193" y="6395"/>
                    </a:lnTo>
                    <a:lnTo>
                      <a:pt x="283" y="5930"/>
                    </a:lnTo>
                    <a:lnTo>
                      <a:pt x="397" y="5488"/>
                    </a:lnTo>
                    <a:lnTo>
                      <a:pt x="521" y="5034"/>
                    </a:lnTo>
                    <a:lnTo>
                      <a:pt x="669" y="4603"/>
                    </a:lnTo>
                    <a:lnTo>
                      <a:pt x="828" y="4173"/>
                    </a:lnTo>
                    <a:lnTo>
                      <a:pt x="1009" y="3753"/>
                    </a:lnTo>
                    <a:lnTo>
                      <a:pt x="1202" y="3345"/>
                    </a:lnTo>
                    <a:lnTo>
                      <a:pt x="1417" y="2948"/>
                    </a:lnTo>
                    <a:lnTo>
                      <a:pt x="1644" y="2563"/>
                    </a:lnTo>
                    <a:lnTo>
                      <a:pt x="1893" y="2200"/>
                    </a:lnTo>
                    <a:lnTo>
                      <a:pt x="2154" y="1849"/>
                    </a:lnTo>
                    <a:lnTo>
                      <a:pt x="2426" y="1509"/>
                    </a:lnTo>
                    <a:lnTo>
                      <a:pt x="2641" y="1271"/>
                    </a:lnTo>
                    <a:lnTo>
                      <a:pt x="2879" y="1044"/>
                    </a:lnTo>
                    <a:lnTo>
                      <a:pt x="3117" y="828"/>
                    </a:lnTo>
                    <a:lnTo>
                      <a:pt x="3378" y="624"/>
                    </a:lnTo>
                    <a:lnTo>
                      <a:pt x="3650" y="432"/>
                    </a:lnTo>
                    <a:lnTo>
                      <a:pt x="3934" y="273"/>
                    </a:lnTo>
                    <a:lnTo>
                      <a:pt x="4081" y="205"/>
                    </a:lnTo>
                    <a:lnTo>
                      <a:pt x="4217" y="137"/>
                    </a:lnTo>
                    <a:lnTo>
                      <a:pt x="4364" y="80"/>
                    </a:lnTo>
                    <a:lnTo>
                      <a:pt x="4512" y="35"/>
                    </a:lnTo>
                    <a:lnTo>
                      <a:pt x="4500"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9"/>
              <p:cNvSpPr/>
              <p:nvPr/>
            </p:nvSpPr>
            <p:spPr>
              <a:xfrm>
                <a:off x="5235925" y="-770600"/>
                <a:ext cx="169500" cy="132650"/>
              </a:xfrm>
              <a:custGeom>
                <a:avLst/>
                <a:gdLst/>
                <a:ahLst/>
                <a:cxnLst/>
                <a:rect l="l" t="t" r="r" b="b"/>
                <a:pathLst>
                  <a:path w="6780" h="5306" extrusionOk="0">
                    <a:moveTo>
                      <a:pt x="3685" y="0"/>
                    </a:moveTo>
                    <a:lnTo>
                      <a:pt x="3446" y="12"/>
                    </a:lnTo>
                    <a:lnTo>
                      <a:pt x="3220" y="57"/>
                    </a:lnTo>
                    <a:lnTo>
                      <a:pt x="2993" y="114"/>
                    </a:lnTo>
                    <a:lnTo>
                      <a:pt x="2846" y="170"/>
                    </a:lnTo>
                    <a:lnTo>
                      <a:pt x="2698" y="238"/>
                    </a:lnTo>
                    <a:lnTo>
                      <a:pt x="2551" y="295"/>
                    </a:lnTo>
                    <a:lnTo>
                      <a:pt x="2404" y="340"/>
                    </a:lnTo>
                    <a:lnTo>
                      <a:pt x="2211" y="386"/>
                    </a:lnTo>
                    <a:lnTo>
                      <a:pt x="2007" y="420"/>
                    </a:lnTo>
                    <a:lnTo>
                      <a:pt x="1599" y="442"/>
                    </a:lnTo>
                    <a:lnTo>
                      <a:pt x="1429" y="465"/>
                    </a:lnTo>
                    <a:lnTo>
                      <a:pt x="1225" y="488"/>
                    </a:lnTo>
                    <a:lnTo>
                      <a:pt x="1021" y="522"/>
                    </a:lnTo>
                    <a:lnTo>
                      <a:pt x="805" y="567"/>
                    </a:lnTo>
                    <a:lnTo>
                      <a:pt x="590" y="624"/>
                    </a:lnTo>
                    <a:lnTo>
                      <a:pt x="374" y="692"/>
                    </a:lnTo>
                    <a:lnTo>
                      <a:pt x="182" y="782"/>
                    </a:lnTo>
                    <a:lnTo>
                      <a:pt x="0" y="873"/>
                    </a:lnTo>
                    <a:lnTo>
                      <a:pt x="193" y="839"/>
                    </a:lnTo>
                    <a:lnTo>
                      <a:pt x="386"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501" y="3378"/>
                    </a:lnTo>
                    <a:lnTo>
                      <a:pt x="4830" y="3651"/>
                    </a:lnTo>
                    <a:lnTo>
                      <a:pt x="5487" y="4217"/>
                    </a:lnTo>
                    <a:lnTo>
                      <a:pt x="5816" y="4478"/>
                    </a:lnTo>
                    <a:lnTo>
                      <a:pt x="6145" y="4727"/>
                    </a:lnTo>
                    <a:lnTo>
                      <a:pt x="6303" y="4864"/>
                    </a:lnTo>
                    <a:lnTo>
                      <a:pt x="6451" y="5000"/>
                    </a:lnTo>
                    <a:lnTo>
                      <a:pt x="6598" y="5147"/>
                    </a:ln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5963" y="1610"/>
                    </a:lnTo>
                    <a:lnTo>
                      <a:pt x="5816" y="1406"/>
                    </a:lnTo>
                    <a:lnTo>
                      <a:pt x="5657" y="1213"/>
                    </a:lnTo>
                    <a:lnTo>
                      <a:pt x="5487" y="1043"/>
                    </a:lnTo>
                    <a:lnTo>
                      <a:pt x="5306" y="873"/>
                    </a:lnTo>
                    <a:lnTo>
                      <a:pt x="5113" y="703"/>
                    </a:lnTo>
                    <a:lnTo>
                      <a:pt x="4727" y="363"/>
                    </a:lnTo>
                    <a:lnTo>
                      <a:pt x="4637" y="295"/>
                    </a:lnTo>
                    <a:lnTo>
                      <a:pt x="4546" y="227"/>
                    </a:lnTo>
                    <a:lnTo>
                      <a:pt x="4444" y="170"/>
                    </a:lnTo>
                    <a:lnTo>
                      <a:pt x="4342" y="125"/>
                    </a:lnTo>
                    <a:lnTo>
                      <a:pt x="4240" y="91"/>
                    </a:lnTo>
                    <a:lnTo>
                      <a:pt x="4127" y="57"/>
                    </a:lnTo>
                    <a:lnTo>
                      <a:pt x="4013" y="23"/>
                    </a:lnTo>
                    <a:lnTo>
                      <a:pt x="3911" y="12"/>
                    </a:lnTo>
                    <a:lnTo>
                      <a:pt x="37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9"/>
              <p:cNvSpPr/>
              <p:nvPr/>
            </p:nvSpPr>
            <p:spPr>
              <a:xfrm>
                <a:off x="5235925" y="-770600"/>
                <a:ext cx="169500" cy="132650"/>
              </a:xfrm>
              <a:custGeom>
                <a:avLst/>
                <a:gdLst/>
                <a:ahLst/>
                <a:cxnLst/>
                <a:rect l="l" t="t" r="r" b="b"/>
                <a:pathLst>
                  <a:path w="6780" h="5306" fill="none" extrusionOk="0">
                    <a:moveTo>
                      <a:pt x="6745" y="5306"/>
                    </a:moveTo>
                    <a:lnTo>
                      <a:pt x="6745" y="5306"/>
                    </a:lnTo>
                    <a:lnTo>
                      <a:pt x="6757" y="5068"/>
                    </a:lnTo>
                    <a:lnTo>
                      <a:pt x="6768" y="4830"/>
                    </a:lnTo>
                    <a:lnTo>
                      <a:pt x="6779" y="4591"/>
                    </a:lnTo>
                    <a:lnTo>
                      <a:pt x="6768" y="4353"/>
                    </a:lnTo>
                    <a:lnTo>
                      <a:pt x="6757" y="4127"/>
                    </a:lnTo>
                    <a:lnTo>
                      <a:pt x="6734" y="3900"/>
                    </a:lnTo>
                    <a:lnTo>
                      <a:pt x="6700" y="3673"/>
                    </a:lnTo>
                    <a:lnTo>
                      <a:pt x="6666" y="3446"/>
                    </a:lnTo>
                    <a:lnTo>
                      <a:pt x="6621" y="3231"/>
                    </a:lnTo>
                    <a:lnTo>
                      <a:pt x="6564" y="3016"/>
                    </a:lnTo>
                    <a:lnTo>
                      <a:pt x="6507" y="2812"/>
                    </a:lnTo>
                    <a:lnTo>
                      <a:pt x="6439" y="2608"/>
                    </a:lnTo>
                    <a:lnTo>
                      <a:pt x="6360" y="2404"/>
                    </a:lnTo>
                    <a:lnTo>
                      <a:pt x="6281" y="2211"/>
                    </a:lnTo>
                    <a:lnTo>
                      <a:pt x="6190" y="2018"/>
                    </a:lnTo>
                    <a:lnTo>
                      <a:pt x="6099" y="1837"/>
                    </a:lnTo>
                    <a:lnTo>
                      <a:pt x="6099" y="1837"/>
                    </a:lnTo>
                    <a:lnTo>
                      <a:pt x="5963" y="1610"/>
                    </a:lnTo>
                    <a:lnTo>
                      <a:pt x="5816" y="1406"/>
                    </a:lnTo>
                    <a:lnTo>
                      <a:pt x="5657" y="1213"/>
                    </a:lnTo>
                    <a:lnTo>
                      <a:pt x="5487" y="1043"/>
                    </a:lnTo>
                    <a:lnTo>
                      <a:pt x="5306" y="873"/>
                    </a:lnTo>
                    <a:lnTo>
                      <a:pt x="5113" y="703"/>
                    </a:lnTo>
                    <a:lnTo>
                      <a:pt x="4727" y="363"/>
                    </a:lnTo>
                    <a:lnTo>
                      <a:pt x="4727" y="363"/>
                    </a:lnTo>
                    <a:lnTo>
                      <a:pt x="4637" y="295"/>
                    </a:lnTo>
                    <a:lnTo>
                      <a:pt x="4546" y="227"/>
                    </a:lnTo>
                    <a:lnTo>
                      <a:pt x="4444" y="170"/>
                    </a:lnTo>
                    <a:lnTo>
                      <a:pt x="4342" y="125"/>
                    </a:lnTo>
                    <a:lnTo>
                      <a:pt x="4240" y="91"/>
                    </a:lnTo>
                    <a:lnTo>
                      <a:pt x="4127" y="57"/>
                    </a:lnTo>
                    <a:lnTo>
                      <a:pt x="4013" y="23"/>
                    </a:lnTo>
                    <a:lnTo>
                      <a:pt x="3911" y="12"/>
                    </a:lnTo>
                    <a:lnTo>
                      <a:pt x="3798" y="0"/>
                    </a:lnTo>
                    <a:lnTo>
                      <a:pt x="3685" y="0"/>
                    </a:lnTo>
                    <a:lnTo>
                      <a:pt x="3446" y="12"/>
                    </a:lnTo>
                    <a:lnTo>
                      <a:pt x="3220" y="57"/>
                    </a:lnTo>
                    <a:lnTo>
                      <a:pt x="2993" y="114"/>
                    </a:lnTo>
                    <a:lnTo>
                      <a:pt x="2993" y="114"/>
                    </a:lnTo>
                    <a:lnTo>
                      <a:pt x="2846" y="170"/>
                    </a:lnTo>
                    <a:lnTo>
                      <a:pt x="2698" y="238"/>
                    </a:lnTo>
                    <a:lnTo>
                      <a:pt x="2551" y="295"/>
                    </a:lnTo>
                    <a:lnTo>
                      <a:pt x="2404" y="340"/>
                    </a:lnTo>
                    <a:lnTo>
                      <a:pt x="2404" y="340"/>
                    </a:lnTo>
                    <a:lnTo>
                      <a:pt x="2211" y="386"/>
                    </a:lnTo>
                    <a:lnTo>
                      <a:pt x="2007" y="420"/>
                    </a:lnTo>
                    <a:lnTo>
                      <a:pt x="1599" y="442"/>
                    </a:lnTo>
                    <a:lnTo>
                      <a:pt x="1599" y="442"/>
                    </a:lnTo>
                    <a:lnTo>
                      <a:pt x="1429" y="465"/>
                    </a:lnTo>
                    <a:lnTo>
                      <a:pt x="1225" y="488"/>
                    </a:lnTo>
                    <a:lnTo>
                      <a:pt x="1021" y="522"/>
                    </a:lnTo>
                    <a:lnTo>
                      <a:pt x="805" y="567"/>
                    </a:lnTo>
                    <a:lnTo>
                      <a:pt x="590" y="624"/>
                    </a:lnTo>
                    <a:lnTo>
                      <a:pt x="374" y="692"/>
                    </a:lnTo>
                    <a:lnTo>
                      <a:pt x="182" y="782"/>
                    </a:lnTo>
                    <a:lnTo>
                      <a:pt x="0" y="873"/>
                    </a:lnTo>
                    <a:lnTo>
                      <a:pt x="0" y="873"/>
                    </a:lnTo>
                    <a:lnTo>
                      <a:pt x="193" y="839"/>
                    </a:lnTo>
                    <a:lnTo>
                      <a:pt x="386" y="828"/>
                    </a:lnTo>
                    <a:lnTo>
                      <a:pt x="567" y="828"/>
                    </a:lnTo>
                    <a:lnTo>
                      <a:pt x="737" y="828"/>
                    </a:lnTo>
                    <a:lnTo>
                      <a:pt x="919" y="850"/>
                    </a:lnTo>
                    <a:lnTo>
                      <a:pt x="1089" y="873"/>
                    </a:lnTo>
                    <a:lnTo>
                      <a:pt x="1247" y="919"/>
                    </a:lnTo>
                    <a:lnTo>
                      <a:pt x="1406" y="964"/>
                    </a:lnTo>
                    <a:lnTo>
                      <a:pt x="1553" y="1021"/>
                    </a:lnTo>
                    <a:lnTo>
                      <a:pt x="1712" y="1089"/>
                    </a:lnTo>
                    <a:lnTo>
                      <a:pt x="1848" y="1157"/>
                    </a:lnTo>
                    <a:lnTo>
                      <a:pt x="1995" y="1236"/>
                    </a:lnTo>
                    <a:lnTo>
                      <a:pt x="2268" y="1406"/>
                    </a:lnTo>
                    <a:lnTo>
                      <a:pt x="2517" y="1587"/>
                    </a:lnTo>
                    <a:lnTo>
                      <a:pt x="2766" y="1791"/>
                    </a:lnTo>
                    <a:lnTo>
                      <a:pt x="2993" y="1995"/>
                    </a:lnTo>
                    <a:lnTo>
                      <a:pt x="3208" y="2211"/>
                    </a:lnTo>
                    <a:lnTo>
                      <a:pt x="3412" y="2415"/>
                    </a:lnTo>
                    <a:lnTo>
                      <a:pt x="3798" y="2800"/>
                    </a:lnTo>
                    <a:lnTo>
                      <a:pt x="3979" y="2970"/>
                    </a:lnTo>
                    <a:lnTo>
                      <a:pt x="4161" y="3118"/>
                    </a:lnTo>
                    <a:lnTo>
                      <a:pt x="4161" y="3118"/>
                    </a:lnTo>
                    <a:lnTo>
                      <a:pt x="4501" y="3378"/>
                    </a:lnTo>
                    <a:lnTo>
                      <a:pt x="4830" y="3651"/>
                    </a:lnTo>
                    <a:lnTo>
                      <a:pt x="5487" y="4217"/>
                    </a:lnTo>
                    <a:lnTo>
                      <a:pt x="5487" y="4217"/>
                    </a:lnTo>
                    <a:lnTo>
                      <a:pt x="5816" y="4478"/>
                    </a:lnTo>
                    <a:lnTo>
                      <a:pt x="6145" y="4727"/>
                    </a:lnTo>
                    <a:lnTo>
                      <a:pt x="6303" y="4864"/>
                    </a:lnTo>
                    <a:lnTo>
                      <a:pt x="6451" y="5000"/>
                    </a:lnTo>
                    <a:lnTo>
                      <a:pt x="6598" y="5147"/>
                    </a:lnTo>
                    <a:lnTo>
                      <a:pt x="6745" y="53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9"/>
              <p:cNvSpPr/>
              <p:nvPr/>
            </p:nvSpPr>
            <p:spPr>
              <a:xfrm>
                <a:off x="5297425" y="-760975"/>
                <a:ext cx="129525" cy="298750"/>
              </a:xfrm>
              <a:custGeom>
                <a:avLst/>
                <a:gdLst/>
                <a:ahLst/>
                <a:cxnLst/>
                <a:rect l="l" t="t" r="r" b="b"/>
                <a:pathLst>
                  <a:path w="5181" h="11950" extrusionOk="0">
                    <a:moveTo>
                      <a:pt x="12" y="1"/>
                    </a:moveTo>
                    <a:lnTo>
                      <a:pt x="0" y="35"/>
                    </a:lnTo>
                    <a:lnTo>
                      <a:pt x="159" y="91"/>
                    </a:lnTo>
                    <a:lnTo>
                      <a:pt x="329" y="171"/>
                    </a:lnTo>
                    <a:lnTo>
                      <a:pt x="499" y="261"/>
                    </a:lnTo>
                    <a:lnTo>
                      <a:pt x="680" y="363"/>
                    </a:lnTo>
                    <a:lnTo>
                      <a:pt x="1055" y="590"/>
                    </a:lnTo>
                    <a:lnTo>
                      <a:pt x="1429" y="851"/>
                    </a:lnTo>
                    <a:lnTo>
                      <a:pt x="1791" y="1134"/>
                    </a:lnTo>
                    <a:lnTo>
                      <a:pt x="2120" y="1406"/>
                    </a:lnTo>
                    <a:lnTo>
                      <a:pt x="2404" y="1690"/>
                    </a:lnTo>
                    <a:lnTo>
                      <a:pt x="2528" y="1815"/>
                    </a:lnTo>
                    <a:lnTo>
                      <a:pt x="2642" y="1939"/>
                    </a:lnTo>
                    <a:lnTo>
                      <a:pt x="2914" y="2279"/>
                    </a:lnTo>
                    <a:lnTo>
                      <a:pt x="3163" y="2619"/>
                    </a:lnTo>
                    <a:lnTo>
                      <a:pt x="3401" y="2982"/>
                    </a:lnTo>
                    <a:lnTo>
                      <a:pt x="3514" y="3164"/>
                    </a:lnTo>
                    <a:lnTo>
                      <a:pt x="3628" y="3356"/>
                    </a:lnTo>
                    <a:lnTo>
                      <a:pt x="3730" y="3560"/>
                    </a:lnTo>
                    <a:lnTo>
                      <a:pt x="3821" y="3776"/>
                    </a:lnTo>
                    <a:lnTo>
                      <a:pt x="3923" y="3991"/>
                    </a:lnTo>
                    <a:lnTo>
                      <a:pt x="4013" y="4218"/>
                    </a:lnTo>
                    <a:lnTo>
                      <a:pt x="4093" y="4456"/>
                    </a:lnTo>
                    <a:lnTo>
                      <a:pt x="4183" y="4694"/>
                    </a:lnTo>
                    <a:lnTo>
                      <a:pt x="4263" y="4955"/>
                    </a:lnTo>
                    <a:lnTo>
                      <a:pt x="4331" y="5227"/>
                    </a:lnTo>
                    <a:lnTo>
                      <a:pt x="4478" y="5816"/>
                    </a:lnTo>
                    <a:lnTo>
                      <a:pt x="4603" y="6462"/>
                    </a:lnTo>
                    <a:lnTo>
                      <a:pt x="4727" y="7177"/>
                    </a:lnTo>
                    <a:lnTo>
                      <a:pt x="4829" y="7959"/>
                    </a:lnTo>
                    <a:lnTo>
                      <a:pt x="4920" y="8820"/>
                    </a:lnTo>
                    <a:lnTo>
                      <a:pt x="5011" y="9773"/>
                    </a:lnTo>
                    <a:lnTo>
                      <a:pt x="5090" y="10815"/>
                    </a:lnTo>
                    <a:lnTo>
                      <a:pt x="5147" y="11949"/>
                    </a:lnTo>
                    <a:lnTo>
                      <a:pt x="5181" y="11949"/>
                    </a:lnTo>
                    <a:lnTo>
                      <a:pt x="5124" y="10804"/>
                    </a:lnTo>
                    <a:lnTo>
                      <a:pt x="5045" y="9761"/>
                    </a:lnTo>
                    <a:lnTo>
                      <a:pt x="4954" y="8820"/>
                    </a:lnTo>
                    <a:lnTo>
                      <a:pt x="4863" y="7947"/>
                    </a:lnTo>
                    <a:lnTo>
                      <a:pt x="4761" y="7165"/>
                    </a:lnTo>
                    <a:lnTo>
                      <a:pt x="4637" y="6451"/>
                    </a:lnTo>
                    <a:lnTo>
                      <a:pt x="4512" y="5805"/>
                    </a:lnTo>
                    <a:lnTo>
                      <a:pt x="4365" y="5227"/>
                    </a:lnTo>
                    <a:lnTo>
                      <a:pt x="4297" y="4955"/>
                    </a:lnTo>
                    <a:lnTo>
                      <a:pt x="4217" y="4694"/>
                    </a:lnTo>
                    <a:lnTo>
                      <a:pt x="4127" y="4445"/>
                    </a:lnTo>
                    <a:lnTo>
                      <a:pt x="4036" y="4206"/>
                    </a:lnTo>
                    <a:lnTo>
                      <a:pt x="3945" y="3980"/>
                    </a:lnTo>
                    <a:lnTo>
                      <a:pt x="3855" y="3753"/>
                    </a:lnTo>
                    <a:lnTo>
                      <a:pt x="3753" y="3549"/>
                    </a:lnTo>
                    <a:lnTo>
                      <a:pt x="3650" y="3345"/>
                    </a:lnTo>
                    <a:lnTo>
                      <a:pt x="3548" y="3152"/>
                    </a:lnTo>
                    <a:lnTo>
                      <a:pt x="3435" y="2959"/>
                    </a:lnTo>
                    <a:lnTo>
                      <a:pt x="3197" y="2597"/>
                    </a:lnTo>
                    <a:lnTo>
                      <a:pt x="2936" y="2257"/>
                    </a:lnTo>
                    <a:lnTo>
                      <a:pt x="2664" y="1917"/>
                    </a:lnTo>
                    <a:lnTo>
                      <a:pt x="2551" y="1792"/>
                    </a:lnTo>
                    <a:lnTo>
                      <a:pt x="2426" y="1656"/>
                    </a:lnTo>
                    <a:lnTo>
                      <a:pt x="2143" y="1384"/>
                    </a:lnTo>
                    <a:lnTo>
                      <a:pt x="1803" y="1100"/>
                    </a:lnTo>
                    <a:lnTo>
                      <a:pt x="1451" y="828"/>
                    </a:lnTo>
                    <a:lnTo>
                      <a:pt x="1077" y="568"/>
                    </a:lnTo>
                    <a:lnTo>
                      <a:pt x="703" y="329"/>
                    </a:lnTo>
                    <a:lnTo>
                      <a:pt x="522" y="227"/>
                    </a:lnTo>
                    <a:lnTo>
                      <a:pt x="340" y="137"/>
                    </a:lnTo>
                    <a:lnTo>
                      <a:pt x="170" y="57"/>
                    </a:lnTo>
                    <a:lnTo>
                      <a:pt x="12"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9"/>
              <p:cNvSpPr/>
              <p:nvPr/>
            </p:nvSpPr>
            <p:spPr>
              <a:xfrm>
                <a:off x="5346175" y="-535950"/>
                <a:ext cx="178850" cy="163275"/>
              </a:xfrm>
              <a:custGeom>
                <a:avLst/>
                <a:gdLst/>
                <a:ahLst/>
                <a:cxnLst/>
                <a:rect l="l" t="t" r="r" b="b"/>
                <a:pathLst>
                  <a:path w="7154" h="6531" extrusionOk="0">
                    <a:moveTo>
                      <a:pt x="0" y="1"/>
                    </a:moveTo>
                    <a:lnTo>
                      <a:pt x="0" y="6292"/>
                    </a:lnTo>
                    <a:lnTo>
                      <a:pt x="0" y="6338"/>
                    </a:lnTo>
                    <a:lnTo>
                      <a:pt x="11" y="6383"/>
                    </a:lnTo>
                    <a:lnTo>
                      <a:pt x="34" y="6428"/>
                    </a:lnTo>
                    <a:lnTo>
                      <a:pt x="68" y="6462"/>
                    </a:lnTo>
                    <a:lnTo>
                      <a:pt x="102" y="6485"/>
                    </a:lnTo>
                    <a:lnTo>
                      <a:pt x="147" y="6508"/>
                    </a:lnTo>
                    <a:lnTo>
                      <a:pt x="193" y="6530"/>
                    </a:lnTo>
                    <a:lnTo>
                      <a:pt x="6949" y="6530"/>
                    </a:lnTo>
                    <a:lnTo>
                      <a:pt x="6994" y="6508"/>
                    </a:lnTo>
                    <a:lnTo>
                      <a:pt x="7040" y="6485"/>
                    </a:lnTo>
                    <a:lnTo>
                      <a:pt x="7074" y="6462"/>
                    </a:lnTo>
                    <a:lnTo>
                      <a:pt x="7108" y="6428"/>
                    </a:lnTo>
                    <a:lnTo>
                      <a:pt x="7131" y="6383"/>
                    </a:lnTo>
                    <a:lnTo>
                      <a:pt x="7142" y="6338"/>
                    </a:lnTo>
                    <a:lnTo>
                      <a:pt x="7153" y="6292"/>
                    </a:lnTo>
                    <a:lnTo>
                      <a:pt x="7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9"/>
              <p:cNvSpPr/>
              <p:nvPr/>
            </p:nvSpPr>
            <p:spPr>
              <a:xfrm>
                <a:off x="5346175" y="-526025"/>
                <a:ext cx="178850" cy="66625"/>
              </a:xfrm>
              <a:custGeom>
                <a:avLst/>
                <a:gdLst/>
                <a:ahLst/>
                <a:cxnLst/>
                <a:rect l="l" t="t" r="r" b="b"/>
                <a:pathLst>
                  <a:path w="7154" h="2665" extrusionOk="0">
                    <a:moveTo>
                      <a:pt x="0" y="0"/>
                    </a:moveTo>
                    <a:lnTo>
                      <a:pt x="0" y="2664"/>
                    </a:lnTo>
                    <a:lnTo>
                      <a:pt x="7153" y="2120"/>
                    </a:lnTo>
                    <a:lnTo>
                      <a:pt x="7153" y="0"/>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9"/>
              <p:cNvSpPr/>
              <p:nvPr/>
            </p:nvSpPr>
            <p:spPr>
              <a:xfrm>
                <a:off x="5338800" y="-535950"/>
                <a:ext cx="193300" cy="57550"/>
              </a:xfrm>
              <a:custGeom>
                <a:avLst/>
                <a:gdLst/>
                <a:ahLst/>
                <a:cxnLst/>
                <a:rect l="l" t="t" r="r" b="b"/>
                <a:pathLst>
                  <a:path w="7732" h="2302" extrusionOk="0">
                    <a:moveTo>
                      <a:pt x="0" y="1"/>
                    </a:moveTo>
                    <a:lnTo>
                      <a:pt x="0" y="2302"/>
                    </a:lnTo>
                    <a:lnTo>
                      <a:pt x="7732" y="2302"/>
                    </a:lnTo>
                    <a:lnTo>
                      <a:pt x="7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3" name="Shape 1063"/>
        <p:cNvGrpSpPr/>
        <p:nvPr/>
      </p:nvGrpSpPr>
      <p:grpSpPr>
        <a:xfrm>
          <a:off x="0" y="0"/>
          <a:ext cx="0" cy="0"/>
          <a:chOff x="0" y="0"/>
          <a:chExt cx="0" cy="0"/>
        </a:xfrm>
      </p:grpSpPr>
      <p:sp>
        <p:nvSpPr>
          <p:cNvPr id="1064" name="Google Shape;1064;p30"/>
          <p:cNvSpPr txBox="1"/>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Khái niệm Spark MLlib Pipeline:</a:t>
            </a:r>
            <a:endParaRPr lang="en-US" altLang="en-GB"/>
          </a:p>
        </p:txBody>
      </p:sp>
      <p:sp>
        <p:nvSpPr>
          <p:cNvPr id="1065" name="Google Shape;1065;p30"/>
          <p:cNvSpPr txBox="1"/>
          <p:nvPr>
            <p:ph type="body" idx="1"/>
          </p:nvPr>
        </p:nvSpPr>
        <p:spPr>
          <a:xfrm>
            <a:off x="539750" y="1127760"/>
            <a:ext cx="3855720" cy="15386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800" b="1">
                <a:latin typeface="Times New Roman" panose="02020603050405020304" charset="0"/>
                <a:cs typeface="Times New Roman" panose="02020603050405020304" charset="0"/>
              </a:rPr>
              <a:t>1. Thuật ngữ Pipeline:</a:t>
            </a:r>
            <a:endParaRPr lang="en-US" altLang="en-GB" sz="1800" b="1">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GB" sz="1800">
                <a:latin typeface="Times New Roman" panose="02020603050405020304" charset="0"/>
                <a:cs typeface="Times New Roman" panose="02020603050405020304" charset="0"/>
              </a:rPr>
              <a:t>Pipeline là một khái niệm quan trọng trong lĩnh vực dự án và quản lý dự án. Nó cũng có một số ứng dụng trong lĩnh vực lập trình và xử lý dữ liệu</a:t>
            </a:r>
            <a:endParaRPr lang="en-US" altLang="en-GB"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en-GB" sz="1800" b="1">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en-GB" sz="1800" b="1">
              <a:latin typeface="Times New Roman" panose="02020603050405020304" charset="0"/>
              <a:cs typeface="Times New Roman" panose="02020603050405020304" charset="0"/>
            </a:endParaRPr>
          </a:p>
        </p:txBody>
      </p:sp>
      <p:sp>
        <p:nvSpPr>
          <p:cNvPr id="1" name="Google Shape;1065;p30"/>
          <p:cNvSpPr txBox="1"/>
          <p:nvPr/>
        </p:nvSpPr>
        <p:spPr>
          <a:xfrm>
            <a:off x="4501515" y="2211705"/>
            <a:ext cx="3855720" cy="17970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ulish SemiBold"/>
              <a:buAutoNum type="arabicPeriod"/>
              <a:defRPr sz="1200" b="0" i="0" u="none" strike="noStrike" cap="none">
                <a:solidFill>
                  <a:schemeClr val="lt1"/>
                </a:solidFill>
                <a:latin typeface="Outfit"/>
                <a:ea typeface="Outfit"/>
                <a:cs typeface="Outfit"/>
                <a:sym typeface="Outfit"/>
              </a:defRPr>
            </a:lvl1pPr>
            <a:lvl2pPr marL="914400" marR="0" lvl="1" indent="-330200" algn="l" rtl="0">
              <a:lnSpc>
                <a:spcPct val="100000"/>
              </a:lnSpc>
              <a:spcBef>
                <a:spcPts val="0"/>
              </a:spcBef>
              <a:spcAft>
                <a:spcPts val="0"/>
              </a:spcAft>
              <a:buClr>
                <a:schemeClr val="lt1"/>
              </a:buClr>
              <a:buSzPts val="1600"/>
              <a:buFont typeface="Roboto Condensed"/>
              <a:buAutoNum type="alphaLcPeriod"/>
              <a:defRPr sz="1600" b="0" i="0" u="none" strike="noStrike" cap="none">
                <a:solidFill>
                  <a:schemeClr val="lt1"/>
                </a:solidFill>
                <a:latin typeface="Outfit"/>
                <a:ea typeface="Outfit"/>
                <a:cs typeface="Outfit"/>
                <a:sym typeface="Outfit"/>
              </a:defRPr>
            </a:lvl2pPr>
            <a:lvl3pPr marL="1371600" marR="0" lvl="2" indent="-330200" algn="l" rtl="0">
              <a:lnSpc>
                <a:spcPct val="100000"/>
              </a:lnSpc>
              <a:spcBef>
                <a:spcPts val="0"/>
              </a:spcBef>
              <a:spcAft>
                <a:spcPts val="0"/>
              </a:spcAft>
              <a:buClr>
                <a:schemeClr val="lt1"/>
              </a:buClr>
              <a:buSzPts val="1600"/>
              <a:buFont typeface="Roboto Condensed"/>
              <a:buAutoNum type="romanLcPeriod"/>
              <a:defRPr sz="1600" b="0" i="0" u="none" strike="noStrike" cap="none">
                <a:solidFill>
                  <a:schemeClr val="lt1"/>
                </a:solidFill>
                <a:latin typeface="Outfit"/>
                <a:ea typeface="Outfit"/>
                <a:cs typeface="Outfit"/>
                <a:sym typeface="Outfit"/>
              </a:defRPr>
            </a:lvl3pPr>
            <a:lvl4pPr marL="1828800" marR="0" lvl="3" indent="-330200" algn="l" rtl="0">
              <a:lnSpc>
                <a:spcPct val="100000"/>
              </a:lnSpc>
              <a:spcBef>
                <a:spcPts val="0"/>
              </a:spcBef>
              <a:spcAft>
                <a:spcPts val="0"/>
              </a:spcAft>
              <a:buClr>
                <a:schemeClr val="lt1"/>
              </a:buClr>
              <a:buSzPts val="1600"/>
              <a:buFont typeface="Roboto Condensed"/>
              <a:buAutoNum type="arabicPeriod"/>
              <a:defRPr sz="1600" b="0" i="0" u="none" strike="noStrike" cap="none">
                <a:solidFill>
                  <a:schemeClr val="lt1"/>
                </a:solidFill>
                <a:latin typeface="Outfit"/>
                <a:ea typeface="Outfit"/>
                <a:cs typeface="Outfit"/>
                <a:sym typeface="Outfit"/>
              </a:defRPr>
            </a:lvl4pPr>
            <a:lvl5pPr marL="2286000" marR="0" lvl="4" indent="-330200" algn="l" rtl="0">
              <a:lnSpc>
                <a:spcPct val="100000"/>
              </a:lnSpc>
              <a:spcBef>
                <a:spcPts val="0"/>
              </a:spcBef>
              <a:spcAft>
                <a:spcPts val="0"/>
              </a:spcAft>
              <a:buClr>
                <a:schemeClr val="lt1"/>
              </a:buClr>
              <a:buSzPts val="1600"/>
              <a:buFont typeface="Roboto Condensed"/>
              <a:buAutoNum type="alphaLcPeriod"/>
              <a:defRPr sz="1600" b="0" i="0" u="none" strike="noStrike" cap="none">
                <a:solidFill>
                  <a:schemeClr val="lt1"/>
                </a:solidFill>
                <a:latin typeface="Outfit"/>
                <a:ea typeface="Outfit"/>
                <a:cs typeface="Outfit"/>
                <a:sym typeface="Outfit"/>
              </a:defRPr>
            </a:lvl5pPr>
            <a:lvl6pPr marL="2743200" marR="0" lvl="5" indent="-330200" algn="l" rtl="0">
              <a:lnSpc>
                <a:spcPct val="100000"/>
              </a:lnSpc>
              <a:spcBef>
                <a:spcPts val="0"/>
              </a:spcBef>
              <a:spcAft>
                <a:spcPts val="0"/>
              </a:spcAft>
              <a:buClr>
                <a:schemeClr val="lt1"/>
              </a:buClr>
              <a:buSzPts val="1600"/>
              <a:buFont typeface="Roboto Condensed"/>
              <a:buAutoNum type="romanLcPeriod"/>
              <a:defRPr sz="1600" b="0" i="0" u="none" strike="noStrike" cap="none">
                <a:solidFill>
                  <a:schemeClr val="lt1"/>
                </a:solidFill>
                <a:latin typeface="Outfit"/>
                <a:ea typeface="Outfit"/>
                <a:cs typeface="Outfit"/>
                <a:sym typeface="Outfit"/>
              </a:defRPr>
            </a:lvl6pPr>
            <a:lvl7pPr marL="3200400" marR="0" lvl="6" indent="-330200" algn="l" rtl="0">
              <a:lnSpc>
                <a:spcPct val="100000"/>
              </a:lnSpc>
              <a:spcBef>
                <a:spcPts val="0"/>
              </a:spcBef>
              <a:spcAft>
                <a:spcPts val="0"/>
              </a:spcAft>
              <a:buClr>
                <a:schemeClr val="lt1"/>
              </a:buClr>
              <a:buSzPts val="1600"/>
              <a:buFont typeface="Roboto Condensed"/>
              <a:buAutoNum type="arabicPeriod"/>
              <a:defRPr sz="1600" b="0" i="0" u="none" strike="noStrike" cap="none">
                <a:solidFill>
                  <a:schemeClr val="lt1"/>
                </a:solidFill>
                <a:latin typeface="Outfit"/>
                <a:ea typeface="Outfit"/>
                <a:cs typeface="Outfit"/>
                <a:sym typeface="Outfit"/>
              </a:defRPr>
            </a:lvl7pPr>
            <a:lvl8pPr marL="3657600" marR="0" lvl="7" indent="-330200" algn="l" rtl="0">
              <a:lnSpc>
                <a:spcPct val="100000"/>
              </a:lnSpc>
              <a:spcBef>
                <a:spcPts val="0"/>
              </a:spcBef>
              <a:spcAft>
                <a:spcPts val="0"/>
              </a:spcAft>
              <a:buClr>
                <a:schemeClr val="lt1"/>
              </a:buClr>
              <a:buSzPts val="1600"/>
              <a:buFont typeface="Roboto Condensed"/>
              <a:buAutoNum type="alphaLcPeriod"/>
              <a:defRPr sz="1600" b="0" i="0" u="none" strike="noStrike" cap="none">
                <a:solidFill>
                  <a:schemeClr val="lt1"/>
                </a:solidFill>
                <a:latin typeface="Outfit"/>
                <a:ea typeface="Outfit"/>
                <a:cs typeface="Outfit"/>
                <a:sym typeface="Outfit"/>
              </a:defRPr>
            </a:lvl8pPr>
            <a:lvl9pPr marL="4114800" marR="0" lvl="8" indent="-330200" algn="l" rtl="0">
              <a:lnSpc>
                <a:spcPct val="100000"/>
              </a:lnSpc>
              <a:spcBef>
                <a:spcPts val="0"/>
              </a:spcBef>
              <a:spcAft>
                <a:spcPts val="0"/>
              </a:spcAft>
              <a:buClr>
                <a:schemeClr val="lt1"/>
              </a:buClr>
              <a:buSzPts val="1600"/>
              <a:buFont typeface="Roboto Condensed"/>
              <a:buAutoNum type="romanLcPeriod"/>
              <a:defRPr sz="1600" b="0" i="0" u="none" strike="noStrike" cap="none">
                <a:solidFill>
                  <a:schemeClr val="lt1"/>
                </a:solidFill>
                <a:latin typeface="Outfit"/>
                <a:ea typeface="Outfit"/>
                <a:cs typeface="Outfit"/>
                <a:sym typeface="Outfit"/>
              </a:defRPr>
            </a:lvl9pPr>
          </a:lstStyle>
          <a:p>
            <a:pPr marL="0" lvl="0" indent="0" algn="l" rtl="0">
              <a:spcBef>
                <a:spcPts val="0"/>
              </a:spcBef>
              <a:spcAft>
                <a:spcPts val="0"/>
              </a:spcAft>
              <a:buNone/>
            </a:pPr>
            <a:r>
              <a:rPr lang="en-US" altLang="en-GB" sz="1800" b="1">
                <a:latin typeface="Times New Roman" panose="02020603050405020304" charset="0"/>
                <a:cs typeface="Times New Roman" panose="02020603050405020304" charset="0"/>
              </a:rPr>
              <a:t>2. Spark MLlib Pipeline:</a:t>
            </a:r>
            <a:endParaRPr lang="en-US" altLang="en-GB" sz="1800" b="1">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GB" sz="1800">
                <a:latin typeface="Times New Roman" panose="02020603050405020304" charset="0"/>
                <a:cs typeface="Times New Roman" panose="02020603050405020304" charset="0"/>
              </a:rPr>
              <a:t>Apache Spark MLlib Pipelines là một phần quan trọng của Spark MLlib (Machine Learning Library) được thiết kế để giúp bạn làm việc. hiệu quả trong môi trường Apache Spark</a:t>
            </a:r>
            <a:endParaRPr lang="en-US" altLang="en-GB"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en-GB" sz="18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331595" y="2788285"/>
            <a:ext cx="2515870" cy="1692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2" name="Shape 1072"/>
        <p:cNvGrpSpPr/>
        <p:nvPr/>
      </p:nvGrpSpPr>
      <p:grpSpPr>
        <a:xfrm>
          <a:off x="0" y="0"/>
          <a:ext cx="0" cy="0"/>
          <a:chOff x="0" y="0"/>
          <a:chExt cx="0" cy="0"/>
        </a:xfrm>
      </p:grpSpPr>
      <p:sp>
        <p:nvSpPr>
          <p:cNvPr id="1077" name="Google Shape;1077;p31"/>
          <p:cNvSpPr txBox="1"/>
          <p:nvPr>
            <p:ph type="title" idx="15"/>
          </p:nvPr>
        </p:nvSpPr>
        <p:spPr>
          <a:xfrm>
            <a:off x="842915" y="2207838"/>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1</a:t>
            </a:r>
            <a:endParaRPr lang="en-US" altLang="en-GB"/>
          </a:p>
        </p:txBody>
      </p:sp>
      <p:sp>
        <p:nvSpPr>
          <p:cNvPr id="1079" name="Google Shape;1079;p31"/>
          <p:cNvSpPr txBox="1"/>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Các giai đoạn trong MLlib Pipeline</a:t>
            </a:r>
            <a:endParaRPr lang="en-US" altLang="en-GB">
              <a:latin typeface="Times New Roman" panose="02020603050405020304" charset="0"/>
              <a:cs typeface="Times New Roman" panose="02020603050405020304" charset="0"/>
            </a:endParaRPr>
          </a:p>
        </p:txBody>
      </p:sp>
      <p:sp>
        <p:nvSpPr>
          <p:cNvPr id="1086" name="Google Shape;1086;p31"/>
          <p:cNvSpPr/>
          <p:nvPr/>
        </p:nvSpPr>
        <p:spPr>
          <a:xfrm flipH="1">
            <a:off x="11057978" y="3397069"/>
            <a:ext cx="3032" cy="1472861"/>
          </a:xfrm>
          <a:custGeom>
            <a:avLst/>
            <a:gdLst/>
            <a:ahLst/>
            <a:cxnLst/>
            <a:rect l="l" t="t" r="r" b="b"/>
            <a:pathLst>
              <a:path w="46" h="22344" extrusionOk="0">
                <a:moveTo>
                  <a:pt x="1" y="0"/>
                </a:moveTo>
                <a:lnTo>
                  <a:pt x="1" y="22344"/>
                </a:lnTo>
                <a:lnTo>
                  <a:pt x="46" y="22344"/>
                </a:lnTo>
                <a:lnTo>
                  <a:pt x="4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1"/>
          <p:cNvSpPr/>
          <p:nvPr/>
        </p:nvSpPr>
        <p:spPr>
          <a:xfrm flipH="1">
            <a:off x="11057978" y="3397069"/>
            <a:ext cx="3032" cy="1472861"/>
          </a:xfrm>
          <a:custGeom>
            <a:avLst/>
            <a:gdLst/>
            <a:ahLst/>
            <a:cxnLst/>
            <a:rect l="l" t="t" r="r" b="b"/>
            <a:pathLst>
              <a:path w="46" h="22344" fill="none" extrusionOk="0">
                <a:moveTo>
                  <a:pt x="1" y="0"/>
                </a:moveTo>
                <a:lnTo>
                  <a:pt x="1" y="22344"/>
                </a:lnTo>
                <a:lnTo>
                  <a:pt x="46" y="22344"/>
                </a:lnTo>
                <a:lnTo>
                  <a:pt x="46" y="0"/>
                </a:lnTo>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Title 4"/>
          <p:cNvSpPr/>
          <p:nvPr>
            <p:ph type="title" idx="4"/>
          </p:nvPr>
        </p:nvSpPr>
        <p:spPr>
          <a:xfrm>
            <a:off x="1264920" y="1217295"/>
            <a:ext cx="6763385" cy="640080"/>
          </a:xfrm>
        </p:spPr>
        <p:txBody>
          <a:bodyPr/>
          <a:p>
            <a:r>
              <a:rPr lang="en-US" b="0">
                <a:latin typeface="Times New Roman" panose="02020603050405020304" charset="0"/>
                <a:cs typeface="Times New Roman" panose="02020603050405020304" charset="0"/>
              </a:rPr>
              <a:t>Một Pipeline trong Apache Spark MLlib bao gồm một chuỗi các giai đoạn (stages), trong đó mỗi giai đoạn có thể là một trong hai loại:</a:t>
            </a:r>
            <a:endParaRPr lang="en-US" b="0">
              <a:latin typeface="Times New Roman" panose="02020603050405020304" charset="0"/>
              <a:cs typeface="Times New Roman" panose="02020603050405020304" charset="0"/>
            </a:endParaRPr>
          </a:p>
        </p:txBody>
      </p:sp>
      <p:sp>
        <p:nvSpPr>
          <p:cNvPr id="8" name="Title 7"/>
          <p:cNvSpPr/>
          <p:nvPr>
            <p:ph type="title" idx="14"/>
          </p:nvPr>
        </p:nvSpPr>
        <p:spPr>
          <a:xfrm>
            <a:off x="1475740" y="2160270"/>
            <a:ext cx="5683250" cy="906780"/>
          </a:xfrm>
        </p:spPr>
        <p:txBody>
          <a:bodyPr/>
          <a:p>
            <a:pPr algn="just"/>
            <a:r>
              <a:rPr lang="en-US" sz="1600" b="0">
                <a:latin typeface="Times New Roman" panose="02020603050405020304" charset="0"/>
                <a:cs typeface="Times New Roman" panose="02020603050405020304" charset="0"/>
              </a:rPr>
              <a:t>Transformer là một giai đoạn trong Pipeline được sử dụng để biến đổi dữ liệu đầu vào thành một định dạng mới, thường là để chuẩn bị dữ liệu cho việc đào tạo mô hình hoặc dự đoán.</a:t>
            </a:r>
            <a:endParaRPr lang="en-US" sz="1600" b="0">
              <a:latin typeface="Times New Roman" panose="02020603050405020304" charset="0"/>
              <a:cs typeface="Times New Roman" panose="02020603050405020304" charset="0"/>
            </a:endParaRPr>
          </a:p>
        </p:txBody>
      </p:sp>
      <p:sp>
        <p:nvSpPr>
          <p:cNvPr id="14" name="Title 13"/>
          <p:cNvSpPr/>
          <p:nvPr>
            <p:ph type="title" idx="16"/>
          </p:nvPr>
        </p:nvSpPr>
        <p:spPr>
          <a:xfrm>
            <a:off x="1586865" y="3220085"/>
            <a:ext cx="5162550" cy="797560"/>
          </a:xfrm>
        </p:spPr>
        <p:txBody>
          <a:bodyPr/>
          <a:p>
            <a:pPr algn="just"/>
            <a:r>
              <a:rPr lang="en-US" sz="1600" b="0">
                <a:latin typeface="Times New Roman" panose="02020603050405020304" charset="0"/>
                <a:cs typeface="Times New Roman" panose="02020603050405020304" charset="0"/>
              </a:rPr>
              <a:t>Estimator là một giai đoạn trong Pipeline được sử dụng để huấn luyện mô hình học máy. Estimator thực hiện việc tìm các tham số tốt nhất cho mô hình dựa trên dữ liệu đào tạo.</a:t>
            </a:r>
            <a:endParaRPr lang="en-US" sz="1600" b="0">
              <a:latin typeface="Times New Roman" panose="02020603050405020304" charset="0"/>
              <a:cs typeface="Times New Roman" panose="02020603050405020304" charset="0"/>
            </a:endParaRPr>
          </a:p>
        </p:txBody>
      </p:sp>
      <p:sp>
        <p:nvSpPr>
          <p:cNvPr id="15" name="Google Shape;1077;p31"/>
          <p:cNvSpPr txBox="1"/>
          <p:nvPr/>
        </p:nvSpPr>
        <p:spPr>
          <a:xfrm>
            <a:off x="827675" y="3147638"/>
            <a:ext cx="759000" cy="759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rsenal" panose="00000500000000000000"/>
              <a:buNone/>
              <a:defRPr sz="1800" b="1" i="0" u="none" strike="noStrike" cap="none">
                <a:solidFill>
                  <a:schemeClr val="lt1"/>
                </a:solidFill>
                <a:latin typeface="Arsenal" panose="00000500000000000000"/>
                <a:ea typeface="Arsenal" panose="00000500000000000000"/>
                <a:cs typeface="Arsenal" panose="00000500000000000000"/>
                <a:sym typeface="Arsenal" panose="00000500000000000000"/>
              </a:defRPr>
            </a:lvl1pPr>
            <a:lvl2pPr marR="0" lvl="1"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2pPr>
            <a:lvl3pPr marR="0" lvl="2"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3pPr>
            <a:lvl4pPr marR="0" lvl="3"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4pPr>
            <a:lvl5pPr marR="0" lvl="4"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5pPr>
            <a:lvl6pPr marR="0" lvl="5"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6pPr>
            <a:lvl7pPr marR="0" lvl="6"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7pPr>
            <a:lvl8pPr marR="0" lvl="7"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8pPr>
            <a:lvl9pPr marR="0" lvl="8"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9pPr>
          </a:lstStyle>
          <a:p>
            <a:pPr marL="0" lvl="0" indent="0" algn="ctr" rtl="0">
              <a:spcBef>
                <a:spcPts val="0"/>
              </a:spcBef>
              <a:spcAft>
                <a:spcPts val="0"/>
              </a:spcAft>
              <a:buNone/>
            </a:pPr>
            <a:r>
              <a:rPr lang="en-US" altLang="en-GB"/>
              <a:t>2</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1" name="Shape 1091"/>
        <p:cNvGrpSpPr/>
        <p:nvPr/>
      </p:nvGrpSpPr>
      <p:grpSpPr>
        <a:xfrm>
          <a:off x="0" y="0"/>
          <a:ext cx="0" cy="0"/>
          <a:chOff x="0" y="0"/>
          <a:chExt cx="0" cy="0"/>
        </a:xfrm>
      </p:grpSpPr>
      <p:sp>
        <p:nvSpPr>
          <p:cNvPr id="1093" name="Google Shape;1093;p32"/>
          <p:cNvSpPr txBox="1"/>
          <p:nvPr>
            <p:ph type="title"/>
          </p:nvPr>
        </p:nvSpPr>
        <p:spPr>
          <a:xfrm flipH="1">
            <a:off x="755683" y="411470"/>
            <a:ext cx="45903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a:latin typeface="Times New Roman" panose="02020603050405020304" charset="0"/>
                <a:cs typeface="Times New Roman" panose="02020603050405020304" charset="0"/>
              </a:rPr>
              <a:t>Mô hình Pipeline trong Machine Learning </a:t>
            </a:r>
            <a:endParaRPr lang="en-US" altLang="en-GB" sz="2000">
              <a:latin typeface="Times New Roman" panose="02020603050405020304" charset="0"/>
              <a:cs typeface="Times New Roman" panose="02020603050405020304" charset="0"/>
            </a:endParaRPr>
          </a:p>
        </p:txBody>
      </p:sp>
      <p:grpSp>
        <p:nvGrpSpPr>
          <p:cNvPr id="1095" name="Google Shape;1095;p32"/>
          <p:cNvGrpSpPr/>
          <p:nvPr/>
        </p:nvGrpSpPr>
        <p:grpSpPr>
          <a:xfrm flipH="1">
            <a:off x="6948213" y="3259348"/>
            <a:ext cx="1167298" cy="1884306"/>
            <a:chOff x="5849258" y="-2134587"/>
            <a:chExt cx="1167298" cy="1884306"/>
          </a:xfrm>
        </p:grpSpPr>
        <p:sp>
          <p:nvSpPr>
            <p:cNvPr id="1096" name="Google Shape;1096;p32"/>
            <p:cNvSpPr/>
            <p:nvPr/>
          </p:nvSpPr>
          <p:spPr>
            <a:xfrm>
              <a:off x="5850553" y="-2134587"/>
              <a:ext cx="1165984" cy="429140"/>
            </a:xfrm>
            <a:custGeom>
              <a:avLst/>
              <a:gdLst/>
              <a:ahLst/>
              <a:cxnLst/>
              <a:rect l="l" t="t" r="r" b="b"/>
              <a:pathLst>
                <a:path w="20701" h="7619" extrusionOk="0">
                  <a:moveTo>
                    <a:pt x="1" y="0"/>
                  </a:moveTo>
                  <a:lnTo>
                    <a:pt x="2528" y="7618"/>
                  </a:lnTo>
                  <a:lnTo>
                    <a:pt x="20700" y="7618"/>
                  </a:lnTo>
                  <a:lnTo>
                    <a:pt x="181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2"/>
            <p:cNvSpPr/>
            <p:nvPr/>
          </p:nvSpPr>
          <p:spPr>
            <a:xfrm>
              <a:off x="5850553" y="-2134587"/>
              <a:ext cx="1165984" cy="429140"/>
            </a:xfrm>
            <a:custGeom>
              <a:avLst/>
              <a:gdLst/>
              <a:ahLst/>
              <a:cxnLst/>
              <a:rect l="l" t="t" r="r" b="b"/>
              <a:pathLst>
                <a:path w="20701" h="7619" fill="none" extrusionOk="0">
                  <a:moveTo>
                    <a:pt x="1" y="0"/>
                  </a:moveTo>
                  <a:lnTo>
                    <a:pt x="18161" y="0"/>
                  </a:lnTo>
                  <a:lnTo>
                    <a:pt x="20700" y="7618"/>
                  </a:lnTo>
                  <a:lnTo>
                    <a:pt x="2528" y="76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2"/>
            <p:cNvSpPr/>
            <p:nvPr/>
          </p:nvSpPr>
          <p:spPr>
            <a:xfrm>
              <a:off x="5906767" y="-2093751"/>
              <a:ext cx="1053559" cy="388305"/>
            </a:xfrm>
            <a:custGeom>
              <a:avLst/>
              <a:gdLst/>
              <a:ahLst/>
              <a:cxnLst/>
              <a:rect l="l" t="t" r="r" b="b"/>
              <a:pathLst>
                <a:path w="18705" h="6894" extrusionOk="0">
                  <a:moveTo>
                    <a:pt x="0" y="1"/>
                  </a:moveTo>
                  <a:lnTo>
                    <a:pt x="2290" y="6893"/>
                  </a:lnTo>
                  <a:lnTo>
                    <a:pt x="18705" y="6893"/>
                  </a:lnTo>
                  <a:lnTo>
                    <a:pt x="16415" y="1"/>
                  </a:lnTo>
                  <a:close/>
                </a:path>
              </a:pathLst>
            </a:custGeom>
            <a:solidFill>
              <a:srgbClr val="0A0A0A">
                <a:alpha val="5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2"/>
            <p:cNvSpPr/>
            <p:nvPr/>
          </p:nvSpPr>
          <p:spPr>
            <a:xfrm>
              <a:off x="5906767" y="-2093751"/>
              <a:ext cx="1053559" cy="388305"/>
            </a:xfrm>
            <a:custGeom>
              <a:avLst/>
              <a:gdLst/>
              <a:ahLst/>
              <a:cxnLst/>
              <a:rect l="l" t="t" r="r" b="b"/>
              <a:pathLst>
                <a:path w="18705" h="6894" fill="none" extrusionOk="0">
                  <a:moveTo>
                    <a:pt x="16415" y="1"/>
                  </a:moveTo>
                  <a:lnTo>
                    <a:pt x="0" y="1"/>
                  </a:lnTo>
                  <a:lnTo>
                    <a:pt x="2290" y="6893"/>
                  </a:lnTo>
                  <a:lnTo>
                    <a:pt x="18705" y="6893"/>
                  </a:lnTo>
                  <a:lnTo>
                    <a:pt x="164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2"/>
            <p:cNvSpPr/>
            <p:nvPr/>
          </p:nvSpPr>
          <p:spPr>
            <a:xfrm>
              <a:off x="6697868" y="-1705494"/>
              <a:ext cx="318687" cy="1455213"/>
            </a:xfrm>
            <a:custGeom>
              <a:avLst/>
              <a:gdLst/>
              <a:ahLst/>
              <a:cxnLst/>
              <a:rect l="l" t="t" r="r" b="b"/>
              <a:pathLst>
                <a:path w="5658" h="25836" extrusionOk="0">
                  <a:moveTo>
                    <a:pt x="1" y="0"/>
                  </a:moveTo>
                  <a:lnTo>
                    <a:pt x="1" y="25835"/>
                  </a:lnTo>
                  <a:lnTo>
                    <a:pt x="5657" y="25835"/>
                  </a:lnTo>
                  <a:lnTo>
                    <a:pt x="5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2"/>
            <p:cNvSpPr/>
            <p:nvPr/>
          </p:nvSpPr>
          <p:spPr>
            <a:xfrm>
              <a:off x="6697868" y="-1358806"/>
              <a:ext cx="318687" cy="2591"/>
            </a:xfrm>
            <a:custGeom>
              <a:avLst/>
              <a:gdLst/>
              <a:ahLst/>
              <a:cxnLst/>
              <a:rect l="l" t="t" r="r" b="b"/>
              <a:pathLst>
                <a:path w="5658" h="46" extrusionOk="0">
                  <a:moveTo>
                    <a:pt x="1" y="1"/>
                  </a:moveTo>
                  <a:lnTo>
                    <a:pt x="1" y="46"/>
                  </a:lnTo>
                  <a:lnTo>
                    <a:pt x="5657" y="46"/>
                  </a:lnTo>
                  <a:lnTo>
                    <a:pt x="5657" y="1"/>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2"/>
            <p:cNvSpPr/>
            <p:nvPr/>
          </p:nvSpPr>
          <p:spPr>
            <a:xfrm>
              <a:off x="5849258" y="-1705494"/>
              <a:ext cx="1167279" cy="1455213"/>
            </a:xfrm>
            <a:custGeom>
              <a:avLst/>
              <a:gdLst/>
              <a:ahLst/>
              <a:cxnLst/>
              <a:rect l="l" t="t" r="r" b="b"/>
              <a:pathLst>
                <a:path w="20724" h="25836" extrusionOk="0">
                  <a:moveTo>
                    <a:pt x="1" y="0"/>
                  </a:moveTo>
                  <a:lnTo>
                    <a:pt x="1" y="25835"/>
                  </a:lnTo>
                  <a:lnTo>
                    <a:pt x="20723" y="25835"/>
                  </a:lnTo>
                  <a:lnTo>
                    <a:pt x="20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2"/>
            <p:cNvSpPr/>
            <p:nvPr/>
          </p:nvSpPr>
          <p:spPr>
            <a:xfrm>
              <a:off x="6697868" y="-1358806"/>
              <a:ext cx="318687" cy="2591"/>
            </a:xfrm>
            <a:custGeom>
              <a:avLst/>
              <a:gdLst/>
              <a:ahLst/>
              <a:cxnLst/>
              <a:rect l="l" t="t" r="r" b="b"/>
              <a:pathLst>
                <a:path w="5658" h="46" fill="none" extrusionOk="0">
                  <a:moveTo>
                    <a:pt x="5657" y="1"/>
                  </a:moveTo>
                  <a:lnTo>
                    <a:pt x="1" y="1"/>
                  </a:lnTo>
                  <a:lnTo>
                    <a:pt x="1" y="46"/>
                  </a:lnTo>
                  <a:lnTo>
                    <a:pt x="5657" y="46"/>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2"/>
            <p:cNvSpPr/>
            <p:nvPr/>
          </p:nvSpPr>
          <p:spPr>
            <a:xfrm>
              <a:off x="5849258" y="-1358806"/>
              <a:ext cx="848649" cy="2591"/>
            </a:xfrm>
            <a:custGeom>
              <a:avLst/>
              <a:gdLst/>
              <a:ahLst/>
              <a:cxnLst/>
              <a:rect l="l" t="t" r="r" b="b"/>
              <a:pathLst>
                <a:path w="15067" h="46" extrusionOk="0">
                  <a:moveTo>
                    <a:pt x="1" y="1"/>
                  </a:moveTo>
                  <a:lnTo>
                    <a:pt x="1" y="46"/>
                  </a:lnTo>
                  <a:lnTo>
                    <a:pt x="2948" y="46"/>
                  </a:lnTo>
                  <a:lnTo>
                    <a:pt x="2948" y="23"/>
                  </a:lnTo>
                  <a:lnTo>
                    <a:pt x="9523" y="23"/>
                  </a:lnTo>
                  <a:lnTo>
                    <a:pt x="9523" y="46"/>
                  </a:lnTo>
                  <a:lnTo>
                    <a:pt x="15067" y="46"/>
                  </a:lnTo>
                  <a:lnTo>
                    <a:pt x="15067"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2"/>
            <p:cNvSpPr/>
            <p:nvPr/>
          </p:nvSpPr>
          <p:spPr>
            <a:xfrm>
              <a:off x="5849258" y="-1358806"/>
              <a:ext cx="848649" cy="2591"/>
            </a:xfrm>
            <a:custGeom>
              <a:avLst/>
              <a:gdLst/>
              <a:ahLst/>
              <a:cxnLst/>
              <a:rect l="l" t="t" r="r" b="b"/>
              <a:pathLst>
                <a:path w="15067" h="46" fill="none" extrusionOk="0">
                  <a:moveTo>
                    <a:pt x="15067" y="1"/>
                  </a:moveTo>
                  <a:lnTo>
                    <a:pt x="1" y="1"/>
                  </a:lnTo>
                  <a:lnTo>
                    <a:pt x="1" y="46"/>
                  </a:lnTo>
                  <a:lnTo>
                    <a:pt x="2948" y="46"/>
                  </a:lnTo>
                  <a:lnTo>
                    <a:pt x="2948" y="23"/>
                  </a:lnTo>
                  <a:lnTo>
                    <a:pt x="9523" y="23"/>
                  </a:lnTo>
                  <a:lnTo>
                    <a:pt x="9523" y="46"/>
                  </a:lnTo>
                  <a:lnTo>
                    <a:pt x="15067" y="46"/>
                  </a:lnTo>
                  <a:lnTo>
                    <a:pt x="15067" y="1"/>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2"/>
            <p:cNvSpPr/>
            <p:nvPr/>
          </p:nvSpPr>
          <p:spPr>
            <a:xfrm>
              <a:off x="6015307" y="-1357511"/>
              <a:ext cx="370393" cy="49848"/>
            </a:xfrm>
            <a:custGeom>
              <a:avLst/>
              <a:gdLst/>
              <a:ahLst/>
              <a:cxnLst/>
              <a:rect l="l" t="t" r="r" b="b"/>
              <a:pathLst>
                <a:path w="6576" h="885" extrusionOk="0">
                  <a:moveTo>
                    <a:pt x="0" y="0"/>
                  </a:moveTo>
                  <a:lnTo>
                    <a:pt x="0" y="885"/>
                  </a:lnTo>
                  <a:lnTo>
                    <a:pt x="6575" y="885"/>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2"/>
            <p:cNvSpPr/>
            <p:nvPr/>
          </p:nvSpPr>
          <p:spPr>
            <a:xfrm>
              <a:off x="6015307" y="-1357511"/>
              <a:ext cx="370393" cy="49848"/>
            </a:xfrm>
            <a:custGeom>
              <a:avLst/>
              <a:gdLst/>
              <a:ahLst/>
              <a:cxnLst/>
              <a:rect l="l" t="t" r="r" b="b"/>
              <a:pathLst>
                <a:path w="6576" h="885" fill="none" extrusionOk="0">
                  <a:moveTo>
                    <a:pt x="0" y="885"/>
                  </a:moveTo>
                  <a:lnTo>
                    <a:pt x="6575" y="885"/>
                  </a:lnTo>
                  <a:lnTo>
                    <a:pt x="6575" y="0"/>
                  </a:lnTo>
                  <a:lnTo>
                    <a:pt x="0" y="0"/>
                  </a:lnTo>
                  <a:lnTo>
                    <a:pt x="0" y="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2"/>
            <p:cNvSpPr/>
            <p:nvPr/>
          </p:nvSpPr>
          <p:spPr>
            <a:xfrm>
              <a:off x="6697868" y="-979505"/>
              <a:ext cx="318687" cy="2591"/>
            </a:xfrm>
            <a:custGeom>
              <a:avLst/>
              <a:gdLst/>
              <a:ahLst/>
              <a:cxnLst/>
              <a:rect l="l" t="t" r="r" b="b"/>
              <a:pathLst>
                <a:path w="5658" h="46" extrusionOk="0">
                  <a:moveTo>
                    <a:pt x="1" y="0"/>
                  </a:moveTo>
                  <a:lnTo>
                    <a:pt x="1" y="46"/>
                  </a:lnTo>
                  <a:lnTo>
                    <a:pt x="5657" y="46"/>
                  </a:lnTo>
                  <a:lnTo>
                    <a:pt x="5657" y="0"/>
                  </a:lnTo>
                  <a:close/>
                </a:path>
              </a:pathLst>
            </a:custGeom>
            <a:solidFill>
              <a:srgbClr val="B1C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2"/>
            <p:cNvSpPr/>
            <p:nvPr/>
          </p:nvSpPr>
          <p:spPr>
            <a:xfrm>
              <a:off x="6697868" y="-979505"/>
              <a:ext cx="318687" cy="2591"/>
            </a:xfrm>
            <a:custGeom>
              <a:avLst/>
              <a:gdLst/>
              <a:ahLst/>
              <a:cxnLst/>
              <a:rect l="l" t="t" r="r" b="b"/>
              <a:pathLst>
                <a:path w="5658" h="46" fill="none" extrusionOk="0">
                  <a:moveTo>
                    <a:pt x="5657" y="0"/>
                  </a:moveTo>
                  <a:lnTo>
                    <a:pt x="1" y="0"/>
                  </a:lnTo>
                  <a:lnTo>
                    <a:pt x="1" y="46"/>
                  </a:lnTo>
                  <a:lnTo>
                    <a:pt x="5657" y="46"/>
                  </a:lnTo>
                  <a:lnTo>
                    <a:pt x="5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2"/>
            <p:cNvSpPr/>
            <p:nvPr/>
          </p:nvSpPr>
          <p:spPr>
            <a:xfrm>
              <a:off x="5849258" y="-97950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2"/>
            <p:cNvSpPr/>
            <p:nvPr/>
          </p:nvSpPr>
          <p:spPr>
            <a:xfrm>
              <a:off x="6015307" y="-97821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2"/>
            <p:cNvSpPr/>
            <p:nvPr/>
          </p:nvSpPr>
          <p:spPr>
            <a:xfrm>
              <a:off x="5849258" y="-97950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2"/>
            <p:cNvSpPr/>
            <p:nvPr/>
          </p:nvSpPr>
          <p:spPr>
            <a:xfrm>
              <a:off x="5849258" y="-599585"/>
              <a:ext cx="848649" cy="2591"/>
            </a:xfrm>
            <a:custGeom>
              <a:avLst/>
              <a:gdLst/>
              <a:ahLst/>
              <a:cxnLst/>
              <a:rect l="l" t="t" r="r" b="b"/>
              <a:pathLst>
                <a:path w="15067" h="46" extrusionOk="0">
                  <a:moveTo>
                    <a:pt x="1" y="0"/>
                  </a:moveTo>
                  <a:lnTo>
                    <a:pt x="1" y="46"/>
                  </a:lnTo>
                  <a:lnTo>
                    <a:pt x="2948" y="46"/>
                  </a:lnTo>
                  <a:lnTo>
                    <a:pt x="2948" y="23"/>
                  </a:lnTo>
                  <a:lnTo>
                    <a:pt x="9523" y="23"/>
                  </a:lnTo>
                  <a:lnTo>
                    <a:pt x="9523" y="46"/>
                  </a:lnTo>
                  <a:lnTo>
                    <a:pt x="15067" y="46"/>
                  </a:lnTo>
                  <a:lnTo>
                    <a:pt x="1506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2"/>
            <p:cNvSpPr/>
            <p:nvPr/>
          </p:nvSpPr>
          <p:spPr>
            <a:xfrm>
              <a:off x="6015307" y="-97821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2"/>
            <p:cNvSpPr/>
            <p:nvPr/>
          </p:nvSpPr>
          <p:spPr>
            <a:xfrm>
              <a:off x="6015307" y="-598290"/>
              <a:ext cx="370393" cy="49848"/>
            </a:xfrm>
            <a:custGeom>
              <a:avLst/>
              <a:gdLst/>
              <a:ahLst/>
              <a:cxnLst/>
              <a:rect l="l" t="t" r="r" b="b"/>
              <a:pathLst>
                <a:path w="6576" h="885" extrusionOk="0">
                  <a:moveTo>
                    <a:pt x="0" y="0"/>
                  </a:moveTo>
                  <a:lnTo>
                    <a:pt x="0" y="884"/>
                  </a:lnTo>
                  <a:lnTo>
                    <a:pt x="6575" y="884"/>
                  </a:lnTo>
                  <a:lnTo>
                    <a:pt x="6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2"/>
            <p:cNvSpPr/>
            <p:nvPr/>
          </p:nvSpPr>
          <p:spPr>
            <a:xfrm>
              <a:off x="5849258" y="-599585"/>
              <a:ext cx="848649" cy="2591"/>
            </a:xfrm>
            <a:custGeom>
              <a:avLst/>
              <a:gdLst/>
              <a:ahLst/>
              <a:cxnLst/>
              <a:rect l="l" t="t" r="r" b="b"/>
              <a:pathLst>
                <a:path w="15067" h="46" fill="none" extrusionOk="0">
                  <a:moveTo>
                    <a:pt x="15067" y="0"/>
                  </a:moveTo>
                  <a:lnTo>
                    <a:pt x="1" y="0"/>
                  </a:lnTo>
                  <a:lnTo>
                    <a:pt x="1" y="46"/>
                  </a:lnTo>
                  <a:lnTo>
                    <a:pt x="2948" y="46"/>
                  </a:lnTo>
                  <a:lnTo>
                    <a:pt x="2948" y="23"/>
                  </a:lnTo>
                  <a:lnTo>
                    <a:pt x="9523" y="23"/>
                  </a:lnTo>
                  <a:lnTo>
                    <a:pt x="9523" y="46"/>
                  </a:lnTo>
                  <a:lnTo>
                    <a:pt x="15067" y="46"/>
                  </a:lnTo>
                  <a:lnTo>
                    <a:pt x="15067" y="0"/>
                  </a:lnTo>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2"/>
            <p:cNvSpPr/>
            <p:nvPr/>
          </p:nvSpPr>
          <p:spPr>
            <a:xfrm>
              <a:off x="6015307" y="-598290"/>
              <a:ext cx="370393" cy="49848"/>
            </a:xfrm>
            <a:custGeom>
              <a:avLst/>
              <a:gdLst/>
              <a:ahLst/>
              <a:cxnLst/>
              <a:rect l="l" t="t" r="r" b="b"/>
              <a:pathLst>
                <a:path w="6576" h="885" fill="none" extrusionOk="0">
                  <a:moveTo>
                    <a:pt x="0" y="884"/>
                  </a:moveTo>
                  <a:lnTo>
                    <a:pt x="6575" y="884"/>
                  </a:lnTo>
                  <a:lnTo>
                    <a:pt x="6575" y="0"/>
                  </a:lnTo>
                  <a:lnTo>
                    <a:pt x="0" y="0"/>
                  </a:lnTo>
                  <a:lnTo>
                    <a:pt x="0" y="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p:nvPr/>
        </p:nvPicPr>
        <p:blipFill>
          <a:blip r:embed="rId1"/>
          <a:stretch>
            <a:fillRect/>
          </a:stretch>
        </p:blipFill>
        <p:spPr>
          <a:xfrm>
            <a:off x="755650" y="1203960"/>
            <a:ext cx="5993130" cy="3401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70" name="Shape 1270"/>
        <p:cNvGrpSpPr/>
        <p:nvPr/>
      </p:nvGrpSpPr>
      <p:grpSpPr>
        <a:xfrm>
          <a:off x="0" y="0"/>
          <a:ext cx="0" cy="0"/>
          <a:chOff x="0" y="0"/>
          <a:chExt cx="0" cy="0"/>
        </a:xfrm>
      </p:grpSpPr>
      <p:sp>
        <p:nvSpPr>
          <p:cNvPr id="1272" name="Google Shape;1272;p34"/>
          <p:cNvSpPr txBox="1"/>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Ưu Điểm và Nhược điểm của Spark MLlib PipeLine</a:t>
            </a:r>
            <a:endParaRPr lang="en-US" altLang="en-GB"/>
          </a:p>
        </p:txBody>
      </p:sp>
      <p:sp>
        <p:nvSpPr>
          <p:cNvPr id="1273" name="Google Shape;1273;p34"/>
          <p:cNvSpPr txBox="1"/>
          <p:nvPr>
            <p:ph type="title" idx="2"/>
          </p:nvPr>
        </p:nvSpPr>
        <p:spPr>
          <a:xfrm>
            <a:off x="3348465" y="1728260"/>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Ưu điểm:</a:t>
            </a:r>
            <a:endParaRPr lang="en-US" altLang="en-GB"/>
          </a:p>
        </p:txBody>
      </p:sp>
      <p:sp>
        <p:nvSpPr>
          <p:cNvPr id="1274" name="Google Shape;1274;p34"/>
          <p:cNvSpPr txBox="1"/>
          <p:nvPr>
            <p:ph type="subTitle" idx="1"/>
          </p:nvPr>
        </p:nvSpPr>
        <p:spPr>
          <a:xfrm>
            <a:off x="3348355" y="2106930"/>
            <a:ext cx="2803525" cy="21342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Phân tán và hiệu suất cao</a:t>
            </a:r>
            <a:endParaRPr lang="en-GB"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Hỗ trợ đa nhiệm vụ</a:t>
            </a:r>
            <a:endParaRPr lang="en-GB"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Cộng đồng lớn và sự phát triển liên tục</a:t>
            </a:r>
            <a:endParaRPr lang="en-GB"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Hỗ trợ Python, Scala, Java</a:t>
            </a:r>
            <a:endParaRPr lang="en-GB"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GB" sz="1600">
                <a:latin typeface="Times New Roman" panose="02020603050405020304" charset="0"/>
                <a:cs typeface="Times New Roman" panose="02020603050405020304" charset="0"/>
              </a:rPr>
              <a:t>- </a:t>
            </a:r>
            <a:r>
              <a:rPr lang="en-GB" sz="1600">
                <a:latin typeface="Times New Roman" panose="02020603050405020304" charset="0"/>
                <a:cs typeface="Times New Roman" panose="02020603050405020304" charset="0"/>
              </a:rPr>
              <a:t>Pipeline cho xử lý dữ liệu tự động</a:t>
            </a:r>
            <a:endParaRPr lang="en-GB" sz="1600">
              <a:latin typeface="Times New Roman" panose="02020603050405020304" charset="0"/>
              <a:cs typeface="Times New Roman" panose="02020603050405020304" charset="0"/>
            </a:endParaRPr>
          </a:p>
        </p:txBody>
      </p:sp>
      <p:sp>
        <p:nvSpPr>
          <p:cNvPr id="1277" name="Google Shape;1277;p34"/>
          <p:cNvSpPr/>
          <p:nvPr/>
        </p:nvSpPr>
        <p:spPr>
          <a:xfrm>
            <a:off x="2124155" y="1348185"/>
            <a:ext cx="759000" cy="759000"/>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8" name="Google Shape;1278;p34"/>
          <p:cNvGrpSpPr/>
          <p:nvPr/>
        </p:nvGrpSpPr>
        <p:grpSpPr>
          <a:xfrm>
            <a:off x="2329667" y="1572871"/>
            <a:ext cx="308612" cy="333744"/>
            <a:chOff x="2347600" y="246050"/>
            <a:chExt cx="532825" cy="580425"/>
          </a:xfrm>
        </p:grpSpPr>
        <p:sp>
          <p:nvSpPr>
            <p:cNvPr id="1279" name="Google Shape;1279;p34"/>
            <p:cNvSpPr/>
            <p:nvPr/>
          </p:nvSpPr>
          <p:spPr>
            <a:xfrm>
              <a:off x="2744375" y="246050"/>
              <a:ext cx="136050" cy="192750"/>
            </a:xfrm>
            <a:custGeom>
              <a:avLst/>
              <a:gdLst/>
              <a:ahLst/>
              <a:cxnLst/>
              <a:rect l="l" t="t" r="r" b="b"/>
              <a:pathLst>
                <a:path w="5442" h="7710" extrusionOk="0">
                  <a:moveTo>
                    <a:pt x="2721" y="0"/>
                  </a:moveTo>
                  <a:lnTo>
                    <a:pt x="2540" y="12"/>
                  </a:lnTo>
                  <a:lnTo>
                    <a:pt x="2358" y="23"/>
                  </a:lnTo>
                  <a:lnTo>
                    <a:pt x="2188" y="57"/>
                  </a:lnTo>
                  <a:lnTo>
                    <a:pt x="2018" y="91"/>
                  </a:lnTo>
                  <a:lnTo>
                    <a:pt x="1848" y="136"/>
                  </a:lnTo>
                  <a:lnTo>
                    <a:pt x="1690" y="204"/>
                  </a:lnTo>
                  <a:lnTo>
                    <a:pt x="1531" y="272"/>
                  </a:lnTo>
                  <a:lnTo>
                    <a:pt x="1383" y="352"/>
                  </a:lnTo>
                  <a:lnTo>
                    <a:pt x="1236" y="443"/>
                  </a:lnTo>
                  <a:lnTo>
                    <a:pt x="1089" y="545"/>
                  </a:lnTo>
                  <a:lnTo>
                    <a:pt x="953" y="647"/>
                  </a:lnTo>
                  <a:lnTo>
                    <a:pt x="828" y="771"/>
                  </a:lnTo>
                  <a:lnTo>
                    <a:pt x="703" y="896"/>
                  </a:lnTo>
                  <a:lnTo>
                    <a:pt x="590" y="1032"/>
                  </a:lnTo>
                  <a:lnTo>
                    <a:pt x="488" y="1168"/>
                  </a:lnTo>
                  <a:lnTo>
                    <a:pt x="386" y="1327"/>
                  </a:lnTo>
                  <a:lnTo>
                    <a:pt x="307" y="1474"/>
                  </a:lnTo>
                  <a:lnTo>
                    <a:pt x="227" y="1644"/>
                  </a:lnTo>
                  <a:lnTo>
                    <a:pt x="159" y="1803"/>
                  </a:lnTo>
                  <a:lnTo>
                    <a:pt x="102" y="1973"/>
                  </a:lnTo>
                  <a:lnTo>
                    <a:pt x="68" y="2143"/>
                  </a:lnTo>
                  <a:lnTo>
                    <a:pt x="34" y="2313"/>
                  </a:lnTo>
                  <a:lnTo>
                    <a:pt x="12" y="2483"/>
                  </a:lnTo>
                  <a:lnTo>
                    <a:pt x="0" y="2653"/>
                  </a:lnTo>
                  <a:lnTo>
                    <a:pt x="0" y="2823"/>
                  </a:lnTo>
                  <a:lnTo>
                    <a:pt x="12" y="2993"/>
                  </a:lnTo>
                  <a:lnTo>
                    <a:pt x="34" y="3163"/>
                  </a:lnTo>
                  <a:lnTo>
                    <a:pt x="68" y="3333"/>
                  </a:lnTo>
                  <a:lnTo>
                    <a:pt x="125" y="3503"/>
                  </a:lnTo>
                  <a:lnTo>
                    <a:pt x="182" y="3673"/>
                  </a:lnTo>
                  <a:lnTo>
                    <a:pt x="250" y="3843"/>
                  </a:lnTo>
                  <a:lnTo>
                    <a:pt x="329" y="4002"/>
                  </a:lnTo>
                  <a:lnTo>
                    <a:pt x="2120" y="7346"/>
                  </a:lnTo>
                  <a:lnTo>
                    <a:pt x="2177" y="7437"/>
                  </a:lnTo>
                  <a:lnTo>
                    <a:pt x="2234" y="7505"/>
                  </a:lnTo>
                  <a:lnTo>
                    <a:pt x="2302" y="7573"/>
                  </a:lnTo>
                  <a:lnTo>
                    <a:pt x="2381" y="7618"/>
                  </a:lnTo>
                  <a:lnTo>
                    <a:pt x="2460" y="7664"/>
                  </a:lnTo>
                  <a:lnTo>
                    <a:pt x="2540" y="7686"/>
                  </a:lnTo>
                  <a:lnTo>
                    <a:pt x="2630" y="7709"/>
                  </a:lnTo>
                  <a:lnTo>
                    <a:pt x="2812" y="7709"/>
                  </a:lnTo>
                  <a:lnTo>
                    <a:pt x="2891" y="7686"/>
                  </a:lnTo>
                  <a:lnTo>
                    <a:pt x="2982" y="7664"/>
                  </a:lnTo>
                  <a:lnTo>
                    <a:pt x="3061" y="7618"/>
                  </a:lnTo>
                  <a:lnTo>
                    <a:pt x="3141" y="7573"/>
                  </a:lnTo>
                  <a:lnTo>
                    <a:pt x="3209" y="7505"/>
                  </a:lnTo>
                  <a:lnTo>
                    <a:pt x="3265" y="7437"/>
                  </a:lnTo>
                  <a:lnTo>
                    <a:pt x="3322" y="7346"/>
                  </a:lnTo>
                  <a:lnTo>
                    <a:pt x="5113" y="4002"/>
                  </a:lnTo>
                  <a:lnTo>
                    <a:pt x="5192" y="3843"/>
                  </a:lnTo>
                  <a:lnTo>
                    <a:pt x="5260" y="3673"/>
                  </a:lnTo>
                  <a:lnTo>
                    <a:pt x="5317" y="3503"/>
                  </a:lnTo>
                  <a:lnTo>
                    <a:pt x="5362" y="3333"/>
                  </a:lnTo>
                  <a:lnTo>
                    <a:pt x="5396" y="3163"/>
                  </a:lnTo>
                  <a:lnTo>
                    <a:pt x="5430" y="2993"/>
                  </a:lnTo>
                  <a:lnTo>
                    <a:pt x="5442" y="2823"/>
                  </a:lnTo>
                  <a:lnTo>
                    <a:pt x="5442" y="2653"/>
                  </a:lnTo>
                  <a:lnTo>
                    <a:pt x="5430" y="2483"/>
                  </a:lnTo>
                  <a:lnTo>
                    <a:pt x="5408" y="2313"/>
                  </a:lnTo>
                  <a:lnTo>
                    <a:pt x="5374" y="2143"/>
                  </a:lnTo>
                  <a:lnTo>
                    <a:pt x="5328" y="1973"/>
                  </a:lnTo>
                  <a:lnTo>
                    <a:pt x="5283" y="1803"/>
                  </a:lnTo>
                  <a:lnTo>
                    <a:pt x="5215" y="1644"/>
                  </a:lnTo>
                  <a:lnTo>
                    <a:pt x="5136" y="1474"/>
                  </a:lnTo>
                  <a:lnTo>
                    <a:pt x="5045" y="1327"/>
                  </a:lnTo>
                  <a:lnTo>
                    <a:pt x="4954" y="1168"/>
                  </a:lnTo>
                  <a:lnTo>
                    <a:pt x="4852" y="1032"/>
                  </a:lnTo>
                  <a:lnTo>
                    <a:pt x="4739" y="896"/>
                  </a:lnTo>
                  <a:lnTo>
                    <a:pt x="4614" y="771"/>
                  </a:lnTo>
                  <a:lnTo>
                    <a:pt x="4490" y="647"/>
                  </a:lnTo>
                  <a:lnTo>
                    <a:pt x="4354" y="545"/>
                  </a:lnTo>
                  <a:lnTo>
                    <a:pt x="4206" y="443"/>
                  </a:lnTo>
                  <a:lnTo>
                    <a:pt x="4059" y="352"/>
                  </a:lnTo>
                  <a:lnTo>
                    <a:pt x="3911" y="272"/>
                  </a:lnTo>
                  <a:lnTo>
                    <a:pt x="3753" y="204"/>
                  </a:lnTo>
                  <a:lnTo>
                    <a:pt x="3583" y="136"/>
                  </a:lnTo>
                  <a:lnTo>
                    <a:pt x="3424" y="91"/>
                  </a:lnTo>
                  <a:lnTo>
                    <a:pt x="3254" y="57"/>
                  </a:lnTo>
                  <a:lnTo>
                    <a:pt x="3073" y="23"/>
                  </a:lnTo>
                  <a:lnTo>
                    <a:pt x="2902" y="12"/>
                  </a:lnTo>
                  <a:lnTo>
                    <a:pt x="2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4"/>
            <p:cNvSpPr/>
            <p:nvPr/>
          </p:nvSpPr>
          <p:spPr>
            <a:xfrm>
              <a:off x="2347600" y="293650"/>
              <a:ext cx="360250" cy="360250"/>
            </a:xfrm>
            <a:custGeom>
              <a:avLst/>
              <a:gdLst/>
              <a:ahLst/>
              <a:cxnLst/>
              <a:rect l="l" t="t" r="r" b="b"/>
              <a:pathLst>
                <a:path w="14410" h="14410" extrusionOk="0">
                  <a:moveTo>
                    <a:pt x="10657" y="1"/>
                  </a:moveTo>
                  <a:lnTo>
                    <a:pt x="10124" y="12"/>
                  </a:lnTo>
                  <a:lnTo>
                    <a:pt x="9591" y="58"/>
                  </a:lnTo>
                  <a:lnTo>
                    <a:pt x="9070" y="114"/>
                  </a:lnTo>
                  <a:lnTo>
                    <a:pt x="8560" y="205"/>
                  </a:lnTo>
                  <a:lnTo>
                    <a:pt x="8049" y="318"/>
                  </a:lnTo>
                  <a:lnTo>
                    <a:pt x="7551" y="454"/>
                  </a:lnTo>
                  <a:lnTo>
                    <a:pt x="7063" y="624"/>
                  </a:lnTo>
                  <a:lnTo>
                    <a:pt x="6576" y="806"/>
                  </a:lnTo>
                  <a:lnTo>
                    <a:pt x="6100" y="1021"/>
                  </a:lnTo>
                  <a:lnTo>
                    <a:pt x="5635" y="1248"/>
                  </a:lnTo>
                  <a:lnTo>
                    <a:pt x="5181" y="1509"/>
                  </a:lnTo>
                  <a:lnTo>
                    <a:pt x="4751" y="1781"/>
                  </a:lnTo>
                  <a:lnTo>
                    <a:pt x="4320" y="2087"/>
                  </a:lnTo>
                  <a:lnTo>
                    <a:pt x="3900" y="2416"/>
                  </a:lnTo>
                  <a:lnTo>
                    <a:pt x="3504" y="2756"/>
                  </a:lnTo>
                  <a:lnTo>
                    <a:pt x="3118" y="3118"/>
                  </a:lnTo>
                  <a:lnTo>
                    <a:pt x="2755" y="3504"/>
                  </a:lnTo>
                  <a:lnTo>
                    <a:pt x="2404" y="3912"/>
                  </a:lnTo>
                  <a:lnTo>
                    <a:pt x="2087" y="4320"/>
                  </a:lnTo>
                  <a:lnTo>
                    <a:pt x="1781" y="4751"/>
                  </a:lnTo>
                  <a:lnTo>
                    <a:pt x="1508" y="5193"/>
                  </a:lnTo>
                  <a:lnTo>
                    <a:pt x="1248" y="5635"/>
                  </a:lnTo>
                  <a:lnTo>
                    <a:pt x="1010" y="6100"/>
                  </a:lnTo>
                  <a:lnTo>
                    <a:pt x="806" y="6576"/>
                  </a:lnTo>
                  <a:lnTo>
                    <a:pt x="613" y="7063"/>
                  </a:lnTo>
                  <a:lnTo>
                    <a:pt x="454" y="7551"/>
                  </a:lnTo>
                  <a:lnTo>
                    <a:pt x="318" y="8050"/>
                  </a:lnTo>
                  <a:lnTo>
                    <a:pt x="205" y="8560"/>
                  </a:lnTo>
                  <a:lnTo>
                    <a:pt x="114" y="9081"/>
                  </a:lnTo>
                  <a:lnTo>
                    <a:pt x="46" y="9603"/>
                  </a:lnTo>
                  <a:lnTo>
                    <a:pt x="12" y="10124"/>
                  </a:lnTo>
                  <a:lnTo>
                    <a:pt x="1" y="10657"/>
                  </a:lnTo>
                  <a:lnTo>
                    <a:pt x="12" y="11076"/>
                  </a:lnTo>
                  <a:lnTo>
                    <a:pt x="35" y="11496"/>
                  </a:lnTo>
                  <a:lnTo>
                    <a:pt x="69" y="11904"/>
                  </a:lnTo>
                  <a:lnTo>
                    <a:pt x="125" y="12323"/>
                  </a:lnTo>
                  <a:lnTo>
                    <a:pt x="205" y="12731"/>
                  </a:lnTo>
                  <a:lnTo>
                    <a:pt x="296" y="13140"/>
                  </a:lnTo>
                  <a:lnTo>
                    <a:pt x="398" y="13548"/>
                  </a:lnTo>
                  <a:lnTo>
                    <a:pt x="522" y="13944"/>
                  </a:lnTo>
                  <a:lnTo>
                    <a:pt x="545" y="14012"/>
                  </a:lnTo>
                  <a:lnTo>
                    <a:pt x="579" y="14069"/>
                  </a:lnTo>
                  <a:lnTo>
                    <a:pt x="647" y="14183"/>
                  </a:lnTo>
                  <a:lnTo>
                    <a:pt x="749" y="14273"/>
                  </a:lnTo>
                  <a:lnTo>
                    <a:pt x="851" y="14341"/>
                  </a:lnTo>
                  <a:lnTo>
                    <a:pt x="976" y="14387"/>
                  </a:lnTo>
                  <a:lnTo>
                    <a:pt x="1112" y="14409"/>
                  </a:lnTo>
                  <a:lnTo>
                    <a:pt x="1236" y="14409"/>
                  </a:lnTo>
                  <a:lnTo>
                    <a:pt x="1304" y="14398"/>
                  </a:lnTo>
                  <a:lnTo>
                    <a:pt x="1372" y="14387"/>
                  </a:lnTo>
                  <a:lnTo>
                    <a:pt x="1440" y="14353"/>
                  </a:lnTo>
                  <a:lnTo>
                    <a:pt x="1497" y="14330"/>
                  </a:lnTo>
                  <a:lnTo>
                    <a:pt x="1611" y="14251"/>
                  </a:lnTo>
                  <a:lnTo>
                    <a:pt x="1701" y="14149"/>
                  </a:lnTo>
                  <a:lnTo>
                    <a:pt x="1769" y="14046"/>
                  </a:lnTo>
                  <a:lnTo>
                    <a:pt x="1815" y="13922"/>
                  </a:lnTo>
                  <a:lnTo>
                    <a:pt x="1837" y="13797"/>
                  </a:lnTo>
                  <a:lnTo>
                    <a:pt x="1837" y="13661"/>
                  </a:lnTo>
                  <a:lnTo>
                    <a:pt x="1826" y="13593"/>
                  </a:lnTo>
                  <a:lnTo>
                    <a:pt x="1815" y="13525"/>
                  </a:lnTo>
                  <a:lnTo>
                    <a:pt x="1701" y="13174"/>
                  </a:lnTo>
                  <a:lnTo>
                    <a:pt x="1611" y="12822"/>
                  </a:lnTo>
                  <a:lnTo>
                    <a:pt x="1531" y="12471"/>
                  </a:lnTo>
                  <a:lnTo>
                    <a:pt x="1474" y="12108"/>
                  </a:lnTo>
                  <a:lnTo>
                    <a:pt x="1418" y="11745"/>
                  </a:lnTo>
                  <a:lnTo>
                    <a:pt x="1384" y="11382"/>
                  </a:lnTo>
                  <a:lnTo>
                    <a:pt x="1361" y="11020"/>
                  </a:lnTo>
                  <a:lnTo>
                    <a:pt x="1361" y="10657"/>
                  </a:lnTo>
                  <a:lnTo>
                    <a:pt x="1372" y="10181"/>
                  </a:lnTo>
                  <a:lnTo>
                    <a:pt x="1406" y="9705"/>
                  </a:lnTo>
                  <a:lnTo>
                    <a:pt x="1463" y="9240"/>
                  </a:lnTo>
                  <a:lnTo>
                    <a:pt x="1554" y="8786"/>
                  </a:lnTo>
                  <a:lnTo>
                    <a:pt x="1656" y="8333"/>
                  </a:lnTo>
                  <a:lnTo>
                    <a:pt x="1781" y="7891"/>
                  </a:lnTo>
                  <a:lnTo>
                    <a:pt x="1928" y="7460"/>
                  </a:lnTo>
                  <a:lnTo>
                    <a:pt x="2087" y="7041"/>
                  </a:lnTo>
                  <a:lnTo>
                    <a:pt x="2279" y="6633"/>
                  </a:lnTo>
                  <a:lnTo>
                    <a:pt x="2483" y="6224"/>
                  </a:lnTo>
                  <a:lnTo>
                    <a:pt x="2710" y="5839"/>
                  </a:lnTo>
                  <a:lnTo>
                    <a:pt x="2948" y="5465"/>
                  </a:lnTo>
                  <a:lnTo>
                    <a:pt x="3209" y="5102"/>
                  </a:lnTo>
                  <a:lnTo>
                    <a:pt x="3481" y="4751"/>
                  </a:lnTo>
                  <a:lnTo>
                    <a:pt x="3776" y="4411"/>
                  </a:lnTo>
                  <a:lnTo>
                    <a:pt x="4082" y="4082"/>
                  </a:lnTo>
                  <a:lnTo>
                    <a:pt x="4411" y="3776"/>
                  </a:lnTo>
                  <a:lnTo>
                    <a:pt x="4751" y="3481"/>
                  </a:lnTo>
                  <a:lnTo>
                    <a:pt x="5102" y="3209"/>
                  </a:lnTo>
                  <a:lnTo>
                    <a:pt x="5465" y="2948"/>
                  </a:lnTo>
                  <a:lnTo>
                    <a:pt x="5839" y="2710"/>
                  </a:lnTo>
                  <a:lnTo>
                    <a:pt x="6224" y="2484"/>
                  </a:lnTo>
                  <a:lnTo>
                    <a:pt x="6632" y="2279"/>
                  </a:lnTo>
                  <a:lnTo>
                    <a:pt x="7041" y="2098"/>
                  </a:lnTo>
                  <a:lnTo>
                    <a:pt x="7460" y="1928"/>
                  </a:lnTo>
                  <a:lnTo>
                    <a:pt x="7891" y="1781"/>
                  </a:lnTo>
                  <a:lnTo>
                    <a:pt x="8333" y="1656"/>
                  </a:lnTo>
                  <a:lnTo>
                    <a:pt x="8786" y="1554"/>
                  </a:lnTo>
                  <a:lnTo>
                    <a:pt x="9240" y="1463"/>
                  </a:lnTo>
                  <a:lnTo>
                    <a:pt x="9705" y="1407"/>
                  </a:lnTo>
                  <a:lnTo>
                    <a:pt x="10181" y="1373"/>
                  </a:lnTo>
                  <a:lnTo>
                    <a:pt x="10657" y="1361"/>
                  </a:lnTo>
                  <a:lnTo>
                    <a:pt x="11020" y="1373"/>
                  </a:lnTo>
                  <a:lnTo>
                    <a:pt x="11382" y="1395"/>
                  </a:lnTo>
                  <a:lnTo>
                    <a:pt x="11745" y="1429"/>
                  </a:lnTo>
                  <a:lnTo>
                    <a:pt x="12108" y="1475"/>
                  </a:lnTo>
                  <a:lnTo>
                    <a:pt x="12471" y="1543"/>
                  </a:lnTo>
                  <a:lnTo>
                    <a:pt x="12822" y="1622"/>
                  </a:lnTo>
                  <a:lnTo>
                    <a:pt x="13173" y="1713"/>
                  </a:lnTo>
                  <a:lnTo>
                    <a:pt x="13525" y="1815"/>
                  </a:lnTo>
                  <a:lnTo>
                    <a:pt x="13593" y="1837"/>
                  </a:lnTo>
                  <a:lnTo>
                    <a:pt x="13661" y="1849"/>
                  </a:lnTo>
                  <a:lnTo>
                    <a:pt x="13786" y="1849"/>
                  </a:lnTo>
                  <a:lnTo>
                    <a:pt x="13922" y="1826"/>
                  </a:lnTo>
                  <a:lnTo>
                    <a:pt x="14046" y="1769"/>
                  </a:lnTo>
                  <a:lnTo>
                    <a:pt x="14148" y="1701"/>
                  </a:lnTo>
                  <a:lnTo>
                    <a:pt x="14250" y="1611"/>
                  </a:lnTo>
                  <a:lnTo>
                    <a:pt x="14318" y="1509"/>
                  </a:lnTo>
                  <a:lnTo>
                    <a:pt x="14352" y="1441"/>
                  </a:lnTo>
                  <a:lnTo>
                    <a:pt x="14375" y="1373"/>
                  </a:lnTo>
                  <a:lnTo>
                    <a:pt x="14398" y="1305"/>
                  </a:lnTo>
                  <a:lnTo>
                    <a:pt x="14409" y="1248"/>
                  </a:lnTo>
                  <a:lnTo>
                    <a:pt x="14409" y="1112"/>
                  </a:lnTo>
                  <a:lnTo>
                    <a:pt x="14386" y="976"/>
                  </a:lnTo>
                  <a:lnTo>
                    <a:pt x="14341" y="862"/>
                  </a:lnTo>
                  <a:lnTo>
                    <a:pt x="14273" y="749"/>
                  </a:lnTo>
                  <a:lnTo>
                    <a:pt x="14182" y="658"/>
                  </a:lnTo>
                  <a:lnTo>
                    <a:pt x="14069" y="579"/>
                  </a:lnTo>
                  <a:lnTo>
                    <a:pt x="14012" y="545"/>
                  </a:lnTo>
                  <a:lnTo>
                    <a:pt x="13944" y="522"/>
                  </a:lnTo>
                  <a:lnTo>
                    <a:pt x="13548" y="398"/>
                  </a:lnTo>
                  <a:lnTo>
                    <a:pt x="13139" y="296"/>
                  </a:lnTo>
                  <a:lnTo>
                    <a:pt x="12731" y="205"/>
                  </a:lnTo>
                  <a:lnTo>
                    <a:pt x="12323" y="137"/>
                  </a:lnTo>
                  <a:lnTo>
                    <a:pt x="11904" y="69"/>
                  </a:lnTo>
                  <a:lnTo>
                    <a:pt x="11496" y="35"/>
                  </a:lnTo>
                  <a:lnTo>
                    <a:pt x="11076" y="12"/>
                  </a:lnTo>
                  <a:lnTo>
                    <a:pt x="106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4"/>
            <p:cNvSpPr/>
            <p:nvPr/>
          </p:nvSpPr>
          <p:spPr>
            <a:xfrm>
              <a:off x="2520200" y="466250"/>
              <a:ext cx="360225" cy="360225"/>
            </a:xfrm>
            <a:custGeom>
              <a:avLst/>
              <a:gdLst/>
              <a:ahLst/>
              <a:cxnLst/>
              <a:rect l="l" t="t" r="r" b="b"/>
              <a:pathLst>
                <a:path w="14409" h="14409" extrusionOk="0">
                  <a:moveTo>
                    <a:pt x="13162" y="1"/>
                  </a:moveTo>
                  <a:lnTo>
                    <a:pt x="13094" y="12"/>
                  </a:lnTo>
                  <a:lnTo>
                    <a:pt x="13026" y="35"/>
                  </a:lnTo>
                  <a:lnTo>
                    <a:pt x="12969" y="57"/>
                  </a:lnTo>
                  <a:lnTo>
                    <a:pt x="12901" y="80"/>
                  </a:lnTo>
                  <a:lnTo>
                    <a:pt x="12799" y="159"/>
                  </a:lnTo>
                  <a:lnTo>
                    <a:pt x="12708" y="261"/>
                  </a:lnTo>
                  <a:lnTo>
                    <a:pt x="12629" y="363"/>
                  </a:lnTo>
                  <a:lnTo>
                    <a:pt x="12584" y="488"/>
                  </a:lnTo>
                  <a:lnTo>
                    <a:pt x="12561" y="613"/>
                  </a:lnTo>
                  <a:lnTo>
                    <a:pt x="12561" y="749"/>
                  </a:lnTo>
                  <a:lnTo>
                    <a:pt x="12572" y="817"/>
                  </a:lnTo>
                  <a:lnTo>
                    <a:pt x="12595" y="885"/>
                  </a:lnTo>
                  <a:lnTo>
                    <a:pt x="12697" y="1236"/>
                  </a:lnTo>
                  <a:lnTo>
                    <a:pt x="12788" y="1588"/>
                  </a:lnTo>
                  <a:lnTo>
                    <a:pt x="12867" y="1939"/>
                  </a:lnTo>
                  <a:lnTo>
                    <a:pt x="12935" y="2302"/>
                  </a:lnTo>
                  <a:lnTo>
                    <a:pt x="12980" y="2665"/>
                  </a:lnTo>
                  <a:lnTo>
                    <a:pt x="13014" y="3027"/>
                  </a:lnTo>
                  <a:lnTo>
                    <a:pt x="13037" y="3390"/>
                  </a:lnTo>
                  <a:lnTo>
                    <a:pt x="13048" y="3753"/>
                  </a:lnTo>
                  <a:lnTo>
                    <a:pt x="13037" y="4229"/>
                  </a:lnTo>
                  <a:lnTo>
                    <a:pt x="13003" y="4705"/>
                  </a:lnTo>
                  <a:lnTo>
                    <a:pt x="12935" y="5170"/>
                  </a:lnTo>
                  <a:lnTo>
                    <a:pt x="12856" y="5623"/>
                  </a:lnTo>
                  <a:lnTo>
                    <a:pt x="12754" y="6077"/>
                  </a:lnTo>
                  <a:lnTo>
                    <a:pt x="12629" y="6519"/>
                  </a:lnTo>
                  <a:lnTo>
                    <a:pt x="12482" y="6950"/>
                  </a:lnTo>
                  <a:lnTo>
                    <a:pt x="12312" y="7369"/>
                  </a:lnTo>
                  <a:lnTo>
                    <a:pt x="12130" y="7777"/>
                  </a:lnTo>
                  <a:lnTo>
                    <a:pt x="11926" y="8185"/>
                  </a:lnTo>
                  <a:lnTo>
                    <a:pt x="11699" y="8571"/>
                  </a:lnTo>
                  <a:lnTo>
                    <a:pt x="11461" y="8945"/>
                  </a:lnTo>
                  <a:lnTo>
                    <a:pt x="11201" y="9308"/>
                  </a:lnTo>
                  <a:lnTo>
                    <a:pt x="10917" y="9659"/>
                  </a:lnTo>
                  <a:lnTo>
                    <a:pt x="10634" y="9999"/>
                  </a:lnTo>
                  <a:lnTo>
                    <a:pt x="10316" y="10328"/>
                  </a:lnTo>
                  <a:lnTo>
                    <a:pt x="9999" y="10634"/>
                  </a:lnTo>
                  <a:lnTo>
                    <a:pt x="9659" y="10929"/>
                  </a:lnTo>
                  <a:lnTo>
                    <a:pt x="9308" y="11201"/>
                  </a:lnTo>
                  <a:lnTo>
                    <a:pt x="8945" y="11462"/>
                  </a:lnTo>
                  <a:lnTo>
                    <a:pt x="8571" y="11700"/>
                  </a:lnTo>
                  <a:lnTo>
                    <a:pt x="8174" y="11926"/>
                  </a:lnTo>
                  <a:lnTo>
                    <a:pt x="7777" y="12130"/>
                  </a:lnTo>
                  <a:lnTo>
                    <a:pt x="7369" y="12312"/>
                  </a:lnTo>
                  <a:lnTo>
                    <a:pt x="6938" y="12482"/>
                  </a:lnTo>
                  <a:lnTo>
                    <a:pt x="6507" y="12629"/>
                  </a:lnTo>
                  <a:lnTo>
                    <a:pt x="6077" y="12754"/>
                  </a:lnTo>
                  <a:lnTo>
                    <a:pt x="5623" y="12856"/>
                  </a:lnTo>
                  <a:lnTo>
                    <a:pt x="5170" y="12947"/>
                  </a:lnTo>
                  <a:lnTo>
                    <a:pt x="4705" y="13003"/>
                  </a:lnTo>
                  <a:lnTo>
                    <a:pt x="4229" y="13037"/>
                  </a:lnTo>
                  <a:lnTo>
                    <a:pt x="3753" y="13049"/>
                  </a:lnTo>
                  <a:lnTo>
                    <a:pt x="3390" y="13037"/>
                  </a:lnTo>
                  <a:lnTo>
                    <a:pt x="3016" y="13015"/>
                  </a:lnTo>
                  <a:lnTo>
                    <a:pt x="2653" y="12981"/>
                  </a:lnTo>
                  <a:lnTo>
                    <a:pt x="2302" y="12935"/>
                  </a:lnTo>
                  <a:lnTo>
                    <a:pt x="1939" y="12867"/>
                  </a:lnTo>
                  <a:lnTo>
                    <a:pt x="1588" y="12788"/>
                  </a:lnTo>
                  <a:lnTo>
                    <a:pt x="1236" y="12697"/>
                  </a:lnTo>
                  <a:lnTo>
                    <a:pt x="885" y="12595"/>
                  </a:lnTo>
                  <a:lnTo>
                    <a:pt x="817" y="12573"/>
                  </a:lnTo>
                  <a:lnTo>
                    <a:pt x="749" y="12561"/>
                  </a:lnTo>
                  <a:lnTo>
                    <a:pt x="613" y="12561"/>
                  </a:lnTo>
                  <a:lnTo>
                    <a:pt x="488" y="12584"/>
                  </a:lnTo>
                  <a:lnTo>
                    <a:pt x="363" y="12641"/>
                  </a:lnTo>
                  <a:lnTo>
                    <a:pt x="250" y="12709"/>
                  </a:lnTo>
                  <a:lnTo>
                    <a:pt x="159" y="12799"/>
                  </a:lnTo>
                  <a:lnTo>
                    <a:pt x="80" y="12901"/>
                  </a:lnTo>
                  <a:lnTo>
                    <a:pt x="57" y="12969"/>
                  </a:lnTo>
                  <a:lnTo>
                    <a:pt x="23" y="13037"/>
                  </a:lnTo>
                  <a:lnTo>
                    <a:pt x="12" y="13105"/>
                  </a:lnTo>
                  <a:lnTo>
                    <a:pt x="1" y="13162"/>
                  </a:lnTo>
                  <a:lnTo>
                    <a:pt x="1" y="13298"/>
                  </a:lnTo>
                  <a:lnTo>
                    <a:pt x="23" y="13434"/>
                  </a:lnTo>
                  <a:lnTo>
                    <a:pt x="69" y="13547"/>
                  </a:lnTo>
                  <a:lnTo>
                    <a:pt x="137" y="13661"/>
                  </a:lnTo>
                  <a:lnTo>
                    <a:pt x="227" y="13751"/>
                  </a:lnTo>
                  <a:lnTo>
                    <a:pt x="341" y="13831"/>
                  </a:lnTo>
                  <a:lnTo>
                    <a:pt x="397" y="13865"/>
                  </a:lnTo>
                  <a:lnTo>
                    <a:pt x="465" y="13888"/>
                  </a:lnTo>
                  <a:lnTo>
                    <a:pt x="862" y="14012"/>
                  </a:lnTo>
                  <a:lnTo>
                    <a:pt x="1270" y="14114"/>
                  </a:lnTo>
                  <a:lnTo>
                    <a:pt x="1678" y="14205"/>
                  </a:lnTo>
                  <a:lnTo>
                    <a:pt x="2086" y="14273"/>
                  </a:lnTo>
                  <a:lnTo>
                    <a:pt x="2494" y="14341"/>
                  </a:lnTo>
                  <a:lnTo>
                    <a:pt x="2914" y="14375"/>
                  </a:lnTo>
                  <a:lnTo>
                    <a:pt x="3333" y="14398"/>
                  </a:lnTo>
                  <a:lnTo>
                    <a:pt x="3753" y="14409"/>
                  </a:lnTo>
                  <a:lnTo>
                    <a:pt x="4286" y="14398"/>
                  </a:lnTo>
                  <a:lnTo>
                    <a:pt x="4807" y="14352"/>
                  </a:lnTo>
                  <a:lnTo>
                    <a:pt x="5329" y="14296"/>
                  </a:lnTo>
                  <a:lnTo>
                    <a:pt x="5850" y="14205"/>
                  </a:lnTo>
                  <a:lnTo>
                    <a:pt x="6349" y="14092"/>
                  </a:lnTo>
                  <a:lnTo>
                    <a:pt x="6859" y="13956"/>
                  </a:lnTo>
                  <a:lnTo>
                    <a:pt x="7346" y="13785"/>
                  </a:lnTo>
                  <a:lnTo>
                    <a:pt x="7834" y="13604"/>
                  </a:lnTo>
                  <a:lnTo>
                    <a:pt x="8310" y="13389"/>
                  </a:lnTo>
                  <a:lnTo>
                    <a:pt x="8763" y="13162"/>
                  </a:lnTo>
                  <a:lnTo>
                    <a:pt x="9217" y="12901"/>
                  </a:lnTo>
                  <a:lnTo>
                    <a:pt x="9659" y="12629"/>
                  </a:lnTo>
                  <a:lnTo>
                    <a:pt x="10090" y="12323"/>
                  </a:lnTo>
                  <a:lnTo>
                    <a:pt x="10498" y="11994"/>
                  </a:lnTo>
                  <a:lnTo>
                    <a:pt x="10906" y="11654"/>
                  </a:lnTo>
                  <a:lnTo>
                    <a:pt x="11291" y="11292"/>
                  </a:lnTo>
                  <a:lnTo>
                    <a:pt x="11654" y="10906"/>
                  </a:lnTo>
                  <a:lnTo>
                    <a:pt x="11994" y="10498"/>
                  </a:lnTo>
                  <a:lnTo>
                    <a:pt x="12323" y="10090"/>
                  </a:lnTo>
                  <a:lnTo>
                    <a:pt x="12618" y="9659"/>
                  </a:lnTo>
                  <a:lnTo>
                    <a:pt x="12901" y="9217"/>
                  </a:lnTo>
                  <a:lnTo>
                    <a:pt x="13162" y="8775"/>
                  </a:lnTo>
                  <a:lnTo>
                    <a:pt x="13389" y="8310"/>
                  </a:lnTo>
                  <a:lnTo>
                    <a:pt x="13604" y="7834"/>
                  </a:lnTo>
                  <a:lnTo>
                    <a:pt x="13785" y="7347"/>
                  </a:lnTo>
                  <a:lnTo>
                    <a:pt x="13955" y="6859"/>
                  </a:lnTo>
                  <a:lnTo>
                    <a:pt x="14091" y="6360"/>
                  </a:lnTo>
                  <a:lnTo>
                    <a:pt x="14205" y="5850"/>
                  </a:lnTo>
                  <a:lnTo>
                    <a:pt x="14295" y="5329"/>
                  </a:lnTo>
                  <a:lnTo>
                    <a:pt x="14352" y="4807"/>
                  </a:lnTo>
                  <a:lnTo>
                    <a:pt x="14397" y="4286"/>
                  </a:lnTo>
                  <a:lnTo>
                    <a:pt x="14409" y="3753"/>
                  </a:lnTo>
                  <a:lnTo>
                    <a:pt x="14397" y="3334"/>
                  </a:lnTo>
                  <a:lnTo>
                    <a:pt x="14375" y="2914"/>
                  </a:lnTo>
                  <a:lnTo>
                    <a:pt x="14329" y="2506"/>
                  </a:lnTo>
                  <a:lnTo>
                    <a:pt x="14273" y="2087"/>
                  </a:lnTo>
                  <a:lnTo>
                    <a:pt x="14205" y="1678"/>
                  </a:lnTo>
                  <a:lnTo>
                    <a:pt x="14114" y="1270"/>
                  </a:lnTo>
                  <a:lnTo>
                    <a:pt x="14012" y="862"/>
                  </a:lnTo>
                  <a:lnTo>
                    <a:pt x="13887" y="465"/>
                  </a:lnTo>
                  <a:lnTo>
                    <a:pt x="13865" y="397"/>
                  </a:lnTo>
                  <a:lnTo>
                    <a:pt x="13831" y="341"/>
                  </a:lnTo>
                  <a:lnTo>
                    <a:pt x="13751" y="227"/>
                  </a:lnTo>
                  <a:lnTo>
                    <a:pt x="13661" y="137"/>
                  </a:lnTo>
                  <a:lnTo>
                    <a:pt x="13547" y="69"/>
                  </a:lnTo>
                  <a:lnTo>
                    <a:pt x="13423" y="23"/>
                  </a:lnTo>
                  <a:lnTo>
                    <a:pt x="13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4"/>
            <p:cNvSpPr/>
            <p:nvPr/>
          </p:nvSpPr>
          <p:spPr>
            <a:xfrm>
              <a:off x="2431200" y="361675"/>
              <a:ext cx="182825" cy="121050"/>
            </a:xfrm>
            <a:custGeom>
              <a:avLst/>
              <a:gdLst/>
              <a:ahLst/>
              <a:cxnLst/>
              <a:rect l="l" t="t" r="r" b="b"/>
              <a:pathLst>
                <a:path w="7313" h="4842" extrusionOk="0">
                  <a:moveTo>
                    <a:pt x="7313" y="1"/>
                  </a:moveTo>
                  <a:lnTo>
                    <a:pt x="7007" y="12"/>
                  </a:lnTo>
                  <a:lnTo>
                    <a:pt x="6701" y="23"/>
                  </a:lnTo>
                  <a:lnTo>
                    <a:pt x="6406" y="57"/>
                  </a:lnTo>
                  <a:lnTo>
                    <a:pt x="6111" y="91"/>
                  </a:lnTo>
                  <a:lnTo>
                    <a:pt x="5816" y="148"/>
                  </a:lnTo>
                  <a:lnTo>
                    <a:pt x="5522" y="205"/>
                  </a:lnTo>
                  <a:lnTo>
                    <a:pt x="5238" y="273"/>
                  </a:lnTo>
                  <a:lnTo>
                    <a:pt x="4955" y="352"/>
                  </a:lnTo>
                  <a:lnTo>
                    <a:pt x="4683" y="454"/>
                  </a:lnTo>
                  <a:lnTo>
                    <a:pt x="4411" y="545"/>
                  </a:lnTo>
                  <a:lnTo>
                    <a:pt x="4139" y="658"/>
                  </a:lnTo>
                  <a:lnTo>
                    <a:pt x="3878" y="783"/>
                  </a:lnTo>
                  <a:lnTo>
                    <a:pt x="3617" y="907"/>
                  </a:lnTo>
                  <a:lnTo>
                    <a:pt x="3368" y="1055"/>
                  </a:lnTo>
                  <a:lnTo>
                    <a:pt x="3118" y="1202"/>
                  </a:lnTo>
                  <a:lnTo>
                    <a:pt x="2880" y="1350"/>
                  </a:lnTo>
                  <a:lnTo>
                    <a:pt x="2654" y="1520"/>
                  </a:lnTo>
                  <a:lnTo>
                    <a:pt x="2416" y="1690"/>
                  </a:lnTo>
                  <a:lnTo>
                    <a:pt x="2200" y="1871"/>
                  </a:lnTo>
                  <a:lnTo>
                    <a:pt x="1985" y="2064"/>
                  </a:lnTo>
                  <a:lnTo>
                    <a:pt x="1781" y="2256"/>
                  </a:lnTo>
                  <a:lnTo>
                    <a:pt x="1577" y="2461"/>
                  </a:lnTo>
                  <a:lnTo>
                    <a:pt x="1384" y="2665"/>
                  </a:lnTo>
                  <a:lnTo>
                    <a:pt x="1191" y="2880"/>
                  </a:lnTo>
                  <a:lnTo>
                    <a:pt x="1021" y="3107"/>
                  </a:lnTo>
                  <a:lnTo>
                    <a:pt x="851" y="3333"/>
                  </a:lnTo>
                  <a:lnTo>
                    <a:pt x="681" y="3572"/>
                  </a:lnTo>
                  <a:lnTo>
                    <a:pt x="534" y="3810"/>
                  </a:lnTo>
                  <a:lnTo>
                    <a:pt x="386" y="4059"/>
                  </a:lnTo>
                  <a:lnTo>
                    <a:pt x="250" y="4320"/>
                  </a:lnTo>
                  <a:lnTo>
                    <a:pt x="126" y="4569"/>
                  </a:lnTo>
                  <a:lnTo>
                    <a:pt x="1" y="4841"/>
                  </a:lnTo>
                  <a:lnTo>
                    <a:pt x="3810" y="4841"/>
                  </a:lnTo>
                  <a:lnTo>
                    <a:pt x="3878" y="4524"/>
                  </a:lnTo>
                  <a:lnTo>
                    <a:pt x="3946" y="4218"/>
                  </a:lnTo>
                  <a:lnTo>
                    <a:pt x="4025" y="3923"/>
                  </a:lnTo>
                  <a:lnTo>
                    <a:pt x="4105" y="3628"/>
                  </a:lnTo>
                  <a:lnTo>
                    <a:pt x="4195" y="3345"/>
                  </a:lnTo>
                  <a:lnTo>
                    <a:pt x="4286" y="3061"/>
                  </a:lnTo>
                  <a:lnTo>
                    <a:pt x="4388" y="2801"/>
                  </a:lnTo>
                  <a:lnTo>
                    <a:pt x="4490" y="2540"/>
                  </a:lnTo>
                  <a:lnTo>
                    <a:pt x="4626" y="2245"/>
                  </a:lnTo>
                  <a:lnTo>
                    <a:pt x="4773" y="1962"/>
                  </a:lnTo>
                  <a:lnTo>
                    <a:pt x="4921" y="1701"/>
                  </a:lnTo>
                  <a:lnTo>
                    <a:pt x="5068" y="1452"/>
                  </a:lnTo>
                  <a:lnTo>
                    <a:pt x="5227" y="1225"/>
                  </a:lnTo>
                  <a:lnTo>
                    <a:pt x="5397" y="1021"/>
                  </a:lnTo>
                  <a:lnTo>
                    <a:pt x="5567" y="828"/>
                  </a:lnTo>
                  <a:lnTo>
                    <a:pt x="5748" y="658"/>
                  </a:lnTo>
                  <a:lnTo>
                    <a:pt x="5930" y="499"/>
                  </a:lnTo>
                  <a:lnTo>
                    <a:pt x="6111" y="375"/>
                  </a:lnTo>
                  <a:lnTo>
                    <a:pt x="6304" y="261"/>
                  </a:lnTo>
                  <a:lnTo>
                    <a:pt x="6497" y="171"/>
                  </a:lnTo>
                  <a:lnTo>
                    <a:pt x="6701" y="91"/>
                  </a:lnTo>
                  <a:lnTo>
                    <a:pt x="6893" y="46"/>
                  </a:lnTo>
                  <a:lnTo>
                    <a:pt x="7097" y="12"/>
                  </a:lnTo>
                  <a:lnTo>
                    <a:pt x="7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4"/>
            <p:cNvSpPr/>
            <p:nvPr/>
          </p:nvSpPr>
          <p:spPr>
            <a:xfrm>
              <a:off x="2561000" y="395675"/>
              <a:ext cx="105750" cy="87050"/>
            </a:xfrm>
            <a:custGeom>
              <a:avLst/>
              <a:gdLst/>
              <a:ahLst/>
              <a:cxnLst/>
              <a:rect l="l" t="t" r="r" b="b"/>
              <a:pathLst>
                <a:path w="4230" h="3482" extrusionOk="0">
                  <a:moveTo>
                    <a:pt x="2053" y="1"/>
                  </a:moveTo>
                  <a:lnTo>
                    <a:pt x="1985" y="12"/>
                  </a:lnTo>
                  <a:lnTo>
                    <a:pt x="1837" y="58"/>
                  </a:lnTo>
                  <a:lnTo>
                    <a:pt x="1701" y="137"/>
                  </a:lnTo>
                  <a:lnTo>
                    <a:pt x="1554" y="239"/>
                  </a:lnTo>
                  <a:lnTo>
                    <a:pt x="1407" y="364"/>
                  </a:lnTo>
                  <a:lnTo>
                    <a:pt x="1259" y="522"/>
                  </a:lnTo>
                  <a:lnTo>
                    <a:pt x="1112" y="704"/>
                  </a:lnTo>
                  <a:lnTo>
                    <a:pt x="964" y="908"/>
                  </a:lnTo>
                  <a:lnTo>
                    <a:pt x="828" y="1146"/>
                  </a:lnTo>
                  <a:lnTo>
                    <a:pt x="692" y="1407"/>
                  </a:lnTo>
                  <a:lnTo>
                    <a:pt x="556" y="1690"/>
                  </a:lnTo>
                  <a:lnTo>
                    <a:pt x="432" y="2007"/>
                  </a:lnTo>
                  <a:lnTo>
                    <a:pt x="318" y="2336"/>
                  </a:lnTo>
                  <a:lnTo>
                    <a:pt x="205" y="2699"/>
                  </a:lnTo>
                  <a:lnTo>
                    <a:pt x="103" y="3073"/>
                  </a:lnTo>
                  <a:lnTo>
                    <a:pt x="1" y="3481"/>
                  </a:lnTo>
                  <a:lnTo>
                    <a:pt x="4229" y="3481"/>
                  </a:lnTo>
                  <a:lnTo>
                    <a:pt x="4139" y="3073"/>
                  </a:lnTo>
                  <a:lnTo>
                    <a:pt x="4037" y="2699"/>
                  </a:lnTo>
                  <a:lnTo>
                    <a:pt x="3923" y="2336"/>
                  </a:lnTo>
                  <a:lnTo>
                    <a:pt x="3799" y="2007"/>
                  </a:lnTo>
                  <a:lnTo>
                    <a:pt x="3674" y="1690"/>
                  </a:lnTo>
                  <a:lnTo>
                    <a:pt x="3549" y="1407"/>
                  </a:lnTo>
                  <a:lnTo>
                    <a:pt x="3413" y="1146"/>
                  </a:lnTo>
                  <a:lnTo>
                    <a:pt x="3266" y="908"/>
                  </a:lnTo>
                  <a:lnTo>
                    <a:pt x="3130" y="704"/>
                  </a:lnTo>
                  <a:lnTo>
                    <a:pt x="2982" y="522"/>
                  </a:lnTo>
                  <a:lnTo>
                    <a:pt x="2835" y="364"/>
                  </a:lnTo>
                  <a:lnTo>
                    <a:pt x="2688" y="239"/>
                  </a:lnTo>
                  <a:lnTo>
                    <a:pt x="2540" y="137"/>
                  </a:lnTo>
                  <a:lnTo>
                    <a:pt x="2393" y="58"/>
                  </a:lnTo>
                  <a:lnTo>
                    <a:pt x="2257" y="12"/>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4"/>
            <p:cNvSpPr/>
            <p:nvPr/>
          </p:nvSpPr>
          <p:spPr>
            <a:xfrm>
              <a:off x="2614000" y="361675"/>
              <a:ext cx="182550" cy="121050"/>
            </a:xfrm>
            <a:custGeom>
              <a:avLst/>
              <a:gdLst/>
              <a:ahLst/>
              <a:cxnLst/>
              <a:rect l="l" t="t" r="r" b="b"/>
              <a:pathLst>
                <a:path w="7302" h="4842" extrusionOk="0">
                  <a:moveTo>
                    <a:pt x="1" y="1"/>
                  </a:moveTo>
                  <a:lnTo>
                    <a:pt x="205" y="12"/>
                  </a:lnTo>
                  <a:lnTo>
                    <a:pt x="409" y="46"/>
                  </a:lnTo>
                  <a:lnTo>
                    <a:pt x="613" y="91"/>
                  </a:lnTo>
                  <a:lnTo>
                    <a:pt x="817" y="171"/>
                  </a:lnTo>
                  <a:lnTo>
                    <a:pt x="1010" y="261"/>
                  </a:lnTo>
                  <a:lnTo>
                    <a:pt x="1191" y="375"/>
                  </a:lnTo>
                  <a:lnTo>
                    <a:pt x="1384" y="499"/>
                  </a:lnTo>
                  <a:lnTo>
                    <a:pt x="1565" y="658"/>
                  </a:lnTo>
                  <a:lnTo>
                    <a:pt x="1735" y="828"/>
                  </a:lnTo>
                  <a:lnTo>
                    <a:pt x="1917" y="1021"/>
                  </a:lnTo>
                  <a:lnTo>
                    <a:pt x="2075" y="1225"/>
                  </a:lnTo>
                  <a:lnTo>
                    <a:pt x="2234" y="1452"/>
                  </a:lnTo>
                  <a:lnTo>
                    <a:pt x="2393" y="1701"/>
                  </a:lnTo>
                  <a:lnTo>
                    <a:pt x="2540" y="1962"/>
                  </a:lnTo>
                  <a:lnTo>
                    <a:pt x="2676" y="2245"/>
                  </a:lnTo>
                  <a:lnTo>
                    <a:pt x="2812" y="2540"/>
                  </a:lnTo>
                  <a:lnTo>
                    <a:pt x="2926" y="2801"/>
                  </a:lnTo>
                  <a:lnTo>
                    <a:pt x="3016" y="3061"/>
                  </a:lnTo>
                  <a:lnTo>
                    <a:pt x="3118" y="3345"/>
                  </a:lnTo>
                  <a:lnTo>
                    <a:pt x="3198" y="3628"/>
                  </a:lnTo>
                  <a:lnTo>
                    <a:pt x="3288" y="3923"/>
                  </a:lnTo>
                  <a:lnTo>
                    <a:pt x="3356" y="4218"/>
                  </a:lnTo>
                  <a:lnTo>
                    <a:pt x="3436" y="4524"/>
                  </a:lnTo>
                  <a:lnTo>
                    <a:pt x="3492" y="4841"/>
                  </a:lnTo>
                  <a:lnTo>
                    <a:pt x="7301" y="4841"/>
                  </a:lnTo>
                  <a:lnTo>
                    <a:pt x="7188" y="4569"/>
                  </a:lnTo>
                  <a:lnTo>
                    <a:pt x="7063" y="4320"/>
                  </a:lnTo>
                  <a:lnTo>
                    <a:pt x="6927" y="4059"/>
                  </a:lnTo>
                  <a:lnTo>
                    <a:pt x="6780" y="3810"/>
                  </a:lnTo>
                  <a:lnTo>
                    <a:pt x="6621" y="3572"/>
                  </a:lnTo>
                  <a:lnTo>
                    <a:pt x="6462" y="3333"/>
                  </a:lnTo>
                  <a:lnTo>
                    <a:pt x="6292" y="3107"/>
                  </a:lnTo>
                  <a:lnTo>
                    <a:pt x="6111" y="2880"/>
                  </a:lnTo>
                  <a:lnTo>
                    <a:pt x="5930" y="2665"/>
                  </a:lnTo>
                  <a:lnTo>
                    <a:pt x="5737" y="2461"/>
                  </a:lnTo>
                  <a:lnTo>
                    <a:pt x="5533" y="2256"/>
                  </a:lnTo>
                  <a:lnTo>
                    <a:pt x="5329" y="2064"/>
                  </a:lnTo>
                  <a:lnTo>
                    <a:pt x="5113" y="1871"/>
                  </a:lnTo>
                  <a:lnTo>
                    <a:pt x="4887" y="1690"/>
                  </a:lnTo>
                  <a:lnTo>
                    <a:pt x="4660" y="1520"/>
                  </a:lnTo>
                  <a:lnTo>
                    <a:pt x="4422" y="1350"/>
                  </a:lnTo>
                  <a:lnTo>
                    <a:pt x="4184" y="1202"/>
                  </a:lnTo>
                  <a:lnTo>
                    <a:pt x="3946" y="1055"/>
                  </a:lnTo>
                  <a:lnTo>
                    <a:pt x="3685" y="907"/>
                  </a:lnTo>
                  <a:lnTo>
                    <a:pt x="3436" y="783"/>
                  </a:lnTo>
                  <a:lnTo>
                    <a:pt x="3164" y="658"/>
                  </a:lnTo>
                  <a:lnTo>
                    <a:pt x="2903" y="545"/>
                  </a:lnTo>
                  <a:lnTo>
                    <a:pt x="2631" y="454"/>
                  </a:lnTo>
                  <a:lnTo>
                    <a:pt x="2347" y="352"/>
                  </a:lnTo>
                  <a:lnTo>
                    <a:pt x="2075" y="273"/>
                  </a:lnTo>
                  <a:lnTo>
                    <a:pt x="1781" y="205"/>
                  </a:lnTo>
                  <a:lnTo>
                    <a:pt x="1497" y="148"/>
                  </a:lnTo>
                  <a:lnTo>
                    <a:pt x="1202" y="91"/>
                  </a:lnTo>
                  <a:lnTo>
                    <a:pt x="908" y="57"/>
                  </a:lnTo>
                  <a:lnTo>
                    <a:pt x="613" y="23"/>
                  </a:lnTo>
                  <a:lnTo>
                    <a:pt x="307" y="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4"/>
            <p:cNvSpPr/>
            <p:nvPr/>
          </p:nvSpPr>
          <p:spPr>
            <a:xfrm>
              <a:off x="2553350" y="516700"/>
              <a:ext cx="121050" cy="86750"/>
            </a:xfrm>
            <a:custGeom>
              <a:avLst/>
              <a:gdLst/>
              <a:ahLst/>
              <a:cxnLst/>
              <a:rect l="l" t="t" r="r" b="b"/>
              <a:pathLst>
                <a:path w="4842" h="3470" extrusionOk="0">
                  <a:moveTo>
                    <a:pt x="92" y="1"/>
                  </a:moveTo>
                  <a:lnTo>
                    <a:pt x="58" y="409"/>
                  </a:lnTo>
                  <a:lnTo>
                    <a:pt x="35" y="839"/>
                  </a:lnTo>
                  <a:lnTo>
                    <a:pt x="12" y="1281"/>
                  </a:lnTo>
                  <a:lnTo>
                    <a:pt x="1" y="1735"/>
                  </a:lnTo>
                  <a:lnTo>
                    <a:pt x="12" y="2188"/>
                  </a:lnTo>
                  <a:lnTo>
                    <a:pt x="35" y="2631"/>
                  </a:lnTo>
                  <a:lnTo>
                    <a:pt x="58" y="3061"/>
                  </a:lnTo>
                  <a:lnTo>
                    <a:pt x="92" y="3469"/>
                  </a:lnTo>
                  <a:lnTo>
                    <a:pt x="4751" y="3469"/>
                  </a:lnTo>
                  <a:lnTo>
                    <a:pt x="4796" y="3061"/>
                  </a:lnTo>
                  <a:lnTo>
                    <a:pt x="4819" y="2631"/>
                  </a:lnTo>
                  <a:lnTo>
                    <a:pt x="4841" y="2188"/>
                  </a:lnTo>
                  <a:lnTo>
                    <a:pt x="4841" y="1735"/>
                  </a:lnTo>
                  <a:lnTo>
                    <a:pt x="4841" y="1281"/>
                  </a:lnTo>
                  <a:lnTo>
                    <a:pt x="4819" y="839"/>
                  </a:lnTo>
                  <a:lnTo>
                    <a:pt x="4796" y="409"/>
                  </a:lnTo>
                  <a:lnTo>
                    <a:pt x="47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4"/>
            <p:cNvSpPr/>
            <p:nvPr/>
          </p:nvSpPr>
          <p:spPr>
            <a:xfrm>
              <a:off x="2706400" y="516700"/>
              <a:ext cx="106025" cy="86750"/>
            </a:xfrm>
            <a:custGeom>
              <a:avLst/>
              <a:gdLst/>
              <a:ahLst/>
              <a:cxnLst/>
              <a:rect l="l" t="t" r="r" b="b"/>
              <a:pathLst>
                <a:path w="4241" h="3470" extrusionOk="0">
                  <a:moveTo>
                    <a:pt x="0" y="1"/>
                  </a:moveTo>
                  <a:lnTo>
                    <a:pt x="34" y="420"/>
                  </a:lnTo>
                  <a:lnTo>
                    <a:pt x="57" y="851"/>
                  </a:lnTo>
                  <a:lnTo>
                    <a:pt x="80" y="1293"/>
                  </a:lnTo>
                  <a:lnTo>
                    <a:pt x="80" y="1735"/>
                  </a:lnTo>
                  <a:lnTo>
                    <a:pt x="80" y="2177"/>
                  </a:lnTo>
                  <a:lnTo>
                    <a:pt x="57" y="2619"/>
                  </a:lnTo>
                  <a:lnTo>
                    <a:pt x="34" y="3050"/>
                  </a:lnTo>
                  <a:lnTo>
                    <a:pt x="0" y="3469"/>
                  </a:lnTo>
                  <a:lnTo>
                    <a:pt x="4047" y="3469"/>
                  </a:lnTo>
                  <a:lnTo>
                    <a:pt x="4127" y="3050"/>
                  </a:lnTo>
                  <a:lnTo>
                    <a:pt x="4183" y="2619"/>
                  </a:lnTo>
                  <a:lnTo>
                    <a:pt x="4229" y="2177"/>
                  </a:lnTo>
                  <a:lnTo>
                    <a:pt x="4240" y="1735"/>
                  </a:lnTo>
                  <a:lnTo>
                    <a:pt x="4229" y="1293"/>
                  </a:lnTo>
                  <a:lnTo>
                    <a:pt x="4183" y="851"/>
                  </a:lnTo>
                  <a:lnTo>
                    <a:pt x="4127" y="420"/>
                  </a:lnTo>
                  <a:lnTo>
                    <a:pt x="4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4"/>
            <p:cNvSpPr/>
            <p:nvPr/>
          </p:nvSpPr>
          <p:spPr>
            <a:xfrm>
              <a:off x="2415625" y="516700"/>
              <a:ext cx="106025" cy="86750"/>
            </a:xfrm>
            <a:custGeom>
              <a:avLst/>
              <a:gdLst/>
              <a:ahLst/>
              <a:cxnLst/>
              <a:rect l="l" t="t" r="r" b="b"/>
              <a:pathLst>
                <a:path w="4241" h="3470" extrusionOk="0">
                  <a:moveTo>
                    <a:pt x="193" y="1"/>
                  </a:moveTo>
                  <a:lnTo>
                    <a:pt x="102" y="420"/>
                  </a:lnTo>
                  <a:lnTo>
                    <a:pt x="46" y="851"/>
                  </a:lnTo>
                  <a:lnTo>
                    <a:pt x="12" y="1293"/>
                  </a:lnTo>
                  <a:lnTo>
                    <a:pt x="0" y="1735"/>
                  </a:lnTo>
                  <a:lnTo>
                    <a:pt x="12" y="2177"/>
                  </a:lnTo>
                  <a:lnTo>
                    <a:pt x="46" y="2619"/>
                  </a:lnTo>
                  <a:lnTo>
                    <a:pt x="102" y="3050"/>
                  </a:lnTo>
                  <a:lnTo>
                    <a:pt x="193" y="3469"/>
                  </a:lnTo>
                  <a:lnTo>
                    <a:pt x="4240" y="3469"/>
                  </a:lnTo>
                  <a:lnTo>
                    <a:pt x="4206" y="3050"/>
                  </a:lnTo>
                  <a:lnTo>
                    <a:pt x="4172" y="2619"/>
                  </a:lnTo>
                  <a:lnTo>
                    <a:pt x="4161" y="2177"/>
                  </a:lnTo>
                  <a:lnTo>
                    <a:pt x="4150" y="1735"/>
                  </a:lnTo>
                  <a:lnTo>
                    <a:pt x="4161" y="1293"/>
                  </a:lnTo>
                  <a:lnTo>
                    <a:pt x="4172" y="851"/>
                  </a:lnTo>
                  <a:lnTo>
                    <a:pt x="4206" y="420"/>
                  </a:lnTo>
                  <a:lnTo>
                    <a:pt x="4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4"/>
            <p:cNvSpPr/>
            <p:nvPr/>
          </p:nvSpPr>
          <p:spPr>
            <a:xfrm>
              <a:off x="2431200" y="637425"/>
              <a:ext cx="182825" cy="121050"/>
            </a:xfrm>
            <a:custGeom>
              <a:avLst/>
              <a:gdLst/>
              <a:ahLst/>
              <a:cxnLst/>
              <a:rect l="l" t="t" r="r" b="b"/>
              <a:pathLst>
                <a:path w="7313" h="4842" extrusionOk="0">
                  <a:moveTo>
                    <a:pt x="1" y="1"/>
                  </a:moveTo>
                  <a:lnTo>
                    <a:pt x="126" y="273"/>
                  </a:lnTo>
                  <a:lnTo>
                    <a:pt x="250" y="522"/>
                  </a:lnTo>
                  <a:lnTo>
                    <a:pt x="386" y="783"/>
                  </a:lnTo>
                  <a:lnTo>
                    <a:pt x="534" y="1032"/>
                  </a:lnTo>
                  <a:lnTo>
                    <a:pt x="681" y="1270"/>
                  </a:lnTo>
                  <a:lnTo>
                    <a:pt x="851" y="1508"/>
                  </a:lnTo>
                  <a:lnTo>
                    <a:pt x="1021" y="1735"/>
                  </a:lnTo>
                  <a:lnTo>
                    <a:pt x="1191" y="1962"/>
                  </a:lnTo>
                  <a:lnTo>
                    <a:pt x="1384" y="2177"/>
                  </a:lnTo>
                  <a:lnTo>
                    <a:pt x="1577" y="2381"/>
                  </a:lnTo>
                  <a:lnTo>
                    <a:pt x="1781" y="2585"/>
                  </a:lnTo>
                  <a:lnTo>
                    <a:pt x="1985" y="2778"/>
                  </a:lnTo>
                  <a:lnTo>
                    <a:pt x="2200" y="2971"/>
                  </a:lnTo>
                  <a:lnTo>
                    <a:pt x="2416" y="3152"/>
                  </a:lnTo>
                  <a:lnTo>
                    <a:pt x="2654" y="3322"/>
                  </a:lnTo>
                  <a:lnTo>
                    <a:pt x="2880" y="3492"/>
                  </a:lnTo>
                  <a:lnTo>
                    <a:pt x="3118" y="3640"/>
                  </a:lnTo>
                  <a:lnTo>
                    <a:pt x="3368" y="3787"/>
                  </a:lnTo>
                  <a:lnTo>
                    <a:pt x="3617" y="3934"/>
                  </a:lnTo>
                  <a:lnTo>
                    <a:pt x="3878" y="4059"/>
                  </a:lnTo>
                  <a:lnTo>
                    <a:pt x="4139" y="4184"/>
                  </a:lnTo>
                  <a:lnTo>
                    <a:pt x="4411" y="4297"/>
                  </a:lnTo>
                  <a:lnTo>
                    <a:pt x="4683" y="4388"/>
                  </a:lnTo>
                  <a:lnTo>
                    <a:pt x="4955" y="4490"/>
                  </a:lnTo>
                  <a:lnTo>
                    <a:pt x="5238" y="4569"/>
                  </a:lnTo>
                  <a:lnTo>
                    <a:pt x="5522" y="4637"/>
                  </a:lnTo>
                  <a:lnTo>
                    <a:pt x="5816" y="4694"/>
                  </a:lnTo>
                  <a:lnTo>
                    <a:pt x="6111" y="4751"/>
                  </a:lnTo>
                  <a:lnTo>
                    <a:pt x="6406" y="4785"/>
                  </a:lnTo>
                  <a:lnTo>
                    <a:pt x="6701" y="4819"/>
                  </a:lnTo>
                  <a:lnTo>
                    <a:pt x="7007" y="4830"/>
                  </a:lnTo>
                  <a:lnTo>
                    <a:pt x="7313" y="4841"/>
                  </a:lnTo>
                  <a:lnTo>
                    <a:pt x="7097" y="4830"/>
                  </a:lnTo>
                  <a:lnTo>
                    <a:pt x="6893" y="4796"/>
                  </a:lnTo>
                  <a:lnTo>
                    <a:pt x="6701" y="4751"/>
                  </a:lnTo>
                  <a:lnTo>
                    <a:pt x="6497" y="4671"/>
                  </a:lnTo>
                  <a:lnTo>
                    <a:pt x="6304" y="4581"/>
                  </a:lnTo>
                  <a:lnTo>
                    <a:pt x="6111" y="4467"/>
                  </a:lnTo>
                  <a:lnTo>
                    <a:pt x="5930" y="4343"/>
                  </a:lnTo>
                  <a:lnTo>
                    <a:pt x="5748" y="4184"/>
                  </a:lnTo>
                  <a:lnTo>
                    <a:pt x="5567" y="4014"/>
                  </a:lnTo>
                  <a:lnTo>
                    <a:pt x="5397" y="3821"/>
                  </a:lnTo>
                  <a:lnTo>
                    <a:pt x="5227" y="3617"/>
                  </a:lnTo>
                  <a:lnTo>
                    <a:pt x="5068" y="3390"/>
                  </a:lnTo>
                  <a:lnTo>
                    <a:pt x="4921" y="3141"/>
                  </a:lnTo>
                  <a:lnTo>
                    <a:pt x="4773" y="2880"/>
                  </a:lnTo>
                  <a:lnTo>
                    <a:pt x="4626" y="2597"/>
                  </a:lnTo>
                  <a:lnTo>
                    <a:pt x="4490" y="2302"/>
                  </a:lnTo>
                  <a:lnTo>
                    <a:pt x="4388" y="2041"/>
                  </a:lnTo>
                  <a:lnTo>
                    <a:pt x="4286" y="1781"/>
                  </a:lnTo>
                  <a:lnTo>
                    <a:pt x="4195" y="1497"/>
                  </a:lnTo>
                  <a:lnTo>
                    <a:pt x="4105" y="1214"/>
                  </a:lnTo>
                  <a:lnTo>
                    <a:pt x="4025" y="919"/>
                  </a:lnTo>
                  <a:lnTo>
                    <a:pt x="3946" y="624"/>
                  </a:lnTo>
                  <a:lnTo>
                    <a:pt x="3878" y="318"/>
                  </a:lnTo>
                  <a:lnTo>
                    <a:pt x="3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4"/>
            <p:cNvSpPr/>
            <p:nvPr/>
          </p:nvSpPr>
          <p:spPr>
            <a:xfrm>
              <a:off x="2561000" y="637425"/>
              <a:ext cx="105750" cy="87025"/>
            </a:xfrm>
            <a:custGeom>
              <a:avLst/>
              <a:gdLst/>
              <a:ahLst/>
              <a:cxnLst/>
              <a:rect l="l" t="t" r="r" b="b"/>
              <a:pathLst>
                <a:path w="4230" h="3481" extrusionOk="0">
                  <a:moveTo>
                    <a:pt x="1" y="1"/>
                  </a:moveTo>
                  <a:lnTo>
                    <a:pt x="103" y="409"/>
                  </a:lnTo>
                  <a:lnTo>
                    <a:pt x="205" y="783"/>
                  </a:lnTo>
                  <a:lnTo>
                    <a:pt x="318" y="1146"/>
                  </a:lnTo>
                  <a:lnTo>
                    <a:pt x="432" y="1474"/>
                  </a:lnTo>
                  <a:lnTo>
                    <a:pt x="556" y="1792"/>
                  </a:lnTo>
                  <a:lnTo>
                    <a:pt x="692" y="2075"/>
                  </a:lnTo>
                  <a:lnTo>
                    <a:pt x="828" y="2336"/>
                  </a:lnTo>
                  <a:lnTo>
                    <a:pt x="964" y="2574"/>
                  </a:lnTo>
                  <a:lnTo>
                    <a:pt x="1112" y="2778"/>
                  </a:lnTo>
                  <a:lnTo>
                    <a:pt x="1259" y="2959"/>
                  </a:lnTo>
                  <a:lnTo>
                    <a:pt x="1407" y="3118"/>
                  </a:lnTo>
                  <a:lnTo>
                    <a:pt x="1554" y="3243"/>
                  </a:lnTo>
                  <a:lnTo>
                    <a:pt x="1701" y="3345"/>
                  </a:lnTo>
                  <a:lnTo>
                    <a:pt x="1837" y="3424"/>
                  </a:lnTo>
                  <a:lnTo>
                    <a:pt x="1985" y="3470"/>
                  </a:lnTo>
                  <a:lnTo>
                    <a:pt x="2053" y="3481"/>
                  </a:lnTo>
                  <a:lnTo>
                    <a:pt x="2189" y="3481"/>
                  </a:lnTo>
                  <a:lnTo>
                    <a:pt x="2257" y="3470"/>
                  </a:lnTo>
                  <a:lnTo>
                    <a:pt x="2393" y="3424"/>
                  </a:lnTo>
                  <a:lnTo>
                    <a:pt x="2540" y="3345"/>
                  </a:lnTo>
                  <a:lnTo>
                    <a:pt x="2688" y="3243"/>
                  </a:lnTo>
                  <a:lnTo>
                    <a:pt x="2835" y="3118"/>
                  </a:lnTo>
                  <a:lnTo>
                    <a:pt x="2982" y="2959"/>
                  </a:lnTo>
                  <a:lnTo>
                    <a:pt x="3130" y="2778"/>
                  </a:lnTo>
                  <a:lnTo>
                    <a:pt x="3266" y="2574"/>
                  </a:lnTo>
                  <a:lnTo>
                    <a:pt x="3413" y="2336"/>
                  </a:lnTo>
                  <a:lnTo>
                    <a:pt x="3549" y="2075"/>
                  </a:lnTo>
                  <a:lnTo>
                    <a:pt x="3674" y="1792"/>
                  </a:lnTo>
                  <a:lnTo>
                    <a:pt x="3799" y="1474"/>
                  </a:lnTo>
                  <a:lnTo>
                    <a:pt x="3923" y="1146"/>
                  </a:lnTo>
                  <a:lnTo>
                    <a:pt x="4037" y="783"/>
                  </a:lnTo>
                  <a:lnTo>
                    <a:pt x="4139" y="409"/>
                  </a:lnTo>
                  <a:lnTo>
                    <a:pt x="4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4"/>
            <p:cNvSpPr/>
            <p:nvPr/>
          </p:nvSpPr>
          <p:spPr>
            <a:xfrm>
              <a:off x="2614000" y="637425"/>
              <a:ext cx="182550" cy="121050"/>
            </a:xfrm>
            <a:custGeom>
              <a:avLst/>
              <a:gdLst/>
              <a:ahLst/>
              <a:cxnLst/>
              <a:rect l="l" t="t" r="r" b="b"/>
              <a:pathLst>
                <a:path w="7302" h="4842" extrusionOk="0">
                  <a:moveTo>
                    <a:pt x="3492" y="1"/>
                  </a:moveTo>
                  <a:lnTo>
                    <a:pt x="3436" y="318"/>
                  </a:lnTo>
                  <a:lnTo>
                    <a:pt x="3356" y="624"/>
                  </a:lnTo>
                  <a:lnTo>
                    <a:pt x="3288" y="919"/>
                  </a:lnTo>
                  <a:lnTo>
                    <a:pt x="3198" y="1214"/>
                  </a:lnTo>
                  <a:lnTo>
                    <a:pt x="3118" y="1497"/>
                  </a:lnTo>
                  <a:lnTo>
                    <a:pt x="3016" y="1781"/>
                  </a:lnTo>
                  <a:lnTo>
                    <a:pt x="2926" y="2041"/>
                  </a:lnTo>
                  <a:lnTo>
                    <a:pt x="2812" y="2302"/>
                  </a:lnTo>
                  <a:lnTo>
                    <a:pt x="2676" y="2597"/>
                  </a:lnTo>
                  <a:lnTo>
                    <a:pt x="2540" y="2880"/>
                  </a:lnTo>
                  <a:lnTo>
                    <a:pt x="2393" y="3141"/>
                  </a:lnTo>
                  <a:lnTo>
                    <a:pt x="2234" y="3390"/>
                  </a:lnTo>
                  <a:lnTo>
                    <a:pt x="2075" y="3617"/>
                  </a:lnTo>
                  <a:lnTo>
                    <a:pt x="1917" y="3821"/>
                  </a:lnTo>
                  <a:lnTo>
                    <a:pt x="1735" y="4014"/>
                  </a:lnTo>
                  <a:lnTo>
                    <a:pt x="1565" y="4184"/>
                  </a:lnTo>
                  <a:lnTo>
                    <a:pt x="1384" y="4343"/>
                  </a:lnTo>
                  <a:lnTo>
                    <a:pt x="1191" y="4467"/>
                  </a:lnTo>
                  <a:lnTo>
                    <a:pt x="1010" y="4581"/>
                  </a:lnTo>
                  <a:lnTo>
                    <a:pt x="817" y="4671"/>
                  </a:lnTo>
                  <a:lnTo>
                    <a:pt x="613" y="4751"/>
                  </a:lnTo>
                  <a:lnTo>
                    <a:pt x="409" y="4796"/>
                  </a:lnTo>
                  <a:lnTo>
                    <a:pt x="205" y="4830"/>
                  </a:lnTo>
                  <a:lnTo>
                    <a:pt x="1" y="4841"/>
                  </a:lnTo>
                  <a:lnTo>
                    <a:pt x="307" y="4830"/>
                  </a:lnTo>
                  <a:lnTo>
                    <a:pt x="613" y="4819"/>
                  </a:lnTo>
                  <a:lnTo>
                    <a:pt x="908" y="4785"/>
                  </a:lnTo>
                  <a:lnTo>
                    <a:pt x="1202" y="4751"/>
                  </a:lnTo>
                  <a:lnTo>
                    <a:pt x="1497" y="4694"/>
                  </a:lnTo>
                  <a:lnTo>
                    <a:pt x="1781" y="4637"/>
                  </a:lnTo>
                  <a:lnTo>
                    <a:pt x="2075" y="4569"/>
                  </a:lnTo>
                  <a:lnTo>
                    <a:pt x="2347" y="4490"/>
                  </a:lnTo>
                  <a:lnTo>
                    <a:pt x="2631" y="4388"/>
                  </a:lnTo>
                  <a:lnTo>
                    <a:pt x="2903" y="4297"/>
                  </a:lnTo>
                  <a:lnTo>
                    <a:pt x="3164" y="4184"/>
                  </a:lnTo>
                  <a:lnTo>
                    <a:pt x="3436" y="4059"/>
                  </a:lnTo>
                  <a:lnTo>
                    <a:pt x="3685" y="3934"/>
                  </a:lnTo>
                  <a:lnTo>
                    <a:pt x="3946" y="3787"/>
                  </a:lnTo>
                  <a:lnTo>
                    <a:pt x="4184" y="3640"/>
                  </a:lnTo>
                  <a:lnTo>
                    <a:pt x="4422" y="3492"/>
                  </a:lnTo>
                  <a:lnTo>
                    <a:pt x="4660" y="3322"/>
                  </a:lnTo>
                  <a:lnTo>
                    <a:pt x="4887" y="3152"/>
                  </a:lnTo>
                  <a:lnTo>
                    <a:pt x="5113" y="2971"/>
                  </a:lnTo>
                  <a:lnTo>
                    <a:pt x="5329" y="2778"/>
                  </a:lnTo>
                  <a:lnTo>
                    <a:pt x="5533" y="2585"/>
                  </a:lnTo>
                  <a:lnTo>
                    <a:pt x="5737" y="2381"/>
                  </a:lnTo>
                  <a:lnTo>
                    <a:pt x="5930" y="2177"/>
                  </a:lnTo>
                  <a:lnTo>
                    <a:pt x="6111" y="1962"/>
                  </a:lnTo>
                  <a:lnTo>
                    <a:pt x="6292" y="1735"/>
                  </a:lnTo>
                  <a:lnTo>
                    <a:pt x="6462" y="1508"/>
                  </a:lnTo>
                  <a:lnTo>
                    <a:pt x="6621" y="1270"/>
                  </a:lnTo>
                  <a:lnTo>
                    <a:pt x="6780" y="1032"/>
                  </a:lnTo>
                  <a:lnTo>
                    <a:pt x="6927" y="783"/>
                  </a:lnTo>
                  <a:lnTo>
                    <a:pt x="7063" y="522"/>
                  </a:lnTo>
                  <a:lnTo>
                    <a:pt x="7188" y="273"/>
                  </a:lnTo>
                  <a:lnTo>
                    <a:pt x="7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70" name="Shape 1270"/>
        <p:cNvGrpSpPr/>
        <p:nvPr/>
      </p:nvGrpSpPr>
      <p:grpSpPr>
        <a:xfrm>
          <a:off x="0" y="0"/>
          <a:ext cx="0" cy="0"/>
          <a:chOff x="0" y="0"/>
          <a:chExt cx="0" cy="0"/>
        </a:xfrm>
      </p:grpSpPr>
      <p:sp>
        <p:nvSpPr>
          <p:cNvPr id="1272" name="Google Shape;1272;p34"/>
          <p:cNvSpPr txBox="1"/>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Ưu Điểm và Nhược điểm của Spark MLlib PipeLine</a:t>
            </a:r>
            <a:endParaRPr lang="en-US" altLang="en-GB"/>
          </a:p>
        </p:txBody>
      </p:sp>
      <p:sp>
        <p:nvSpPr>
          <p:cNvPr id="1273" name="Google Shape;1273;p34"/>
          <p:cNvSpPr txBox="1"/>
          <p:nvPr>
            <p:ph type="title" idx="2"/>
          </p:nvPr>
        </p:nvSpPr>
        <p:spPr>
          <a:xfrm>
            <a:off x="3348465" y="1728260"/>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Nhược Điểm:</a:t>
            </a:r>
            <a:endParaRPr lang="en-US" altLang="en-GB"/>
          </a:p>
        </p:txBody>
      </p:sp>
      <p:sp>
        <p:nvSpPr>
          <p:cNvPr id="1274" name="Google Shape;1274;p34"/>
          <p:cNvSpPr txBox="1"/>
          <p:nvPr>
            <p:ph type="subTitle" idx="1"/>
          </p:nvPr>
        </p:nvSpPr>
        <p:spPr>
          <a:xfrm>
            <a:off x="3348355" y="2106930"/>
            <a:ext cx="2803525" cy="21342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Khả năng tương thích với các thư viện khác</a:t>
            </a:r>
            <a:endParaRPr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Khả năng lập trình phức tạp</a:t>
            </a:r>
            <a:endParaRPr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Khó khăn trong việc debug và tinh chỉn</a:t>
            </a:r>
            <a:endParaRPr sz="1600">
              <a:latin typeface="Times New Roman" panose="02020603050405020304" charset="0"/>
              <a:cs typeface="Times New Roman" panose="02020603050405020304" charset="0"/>
            </a:endParaRPr>
          </a:p>
          <a:p>
            <a:pPr marL="0" lvl="0" indent="0" algn="just" rtl="0">
              <a:spcBef>
                <a:spcPts val="0"/>
              </a:spcBef>
              <a:spcAft>
                <a:spcPts val="0"/>
              </a:spcAft>
              <a:buNone/>
            </a:pPr>
            <a:r>
              <a:rPr lang="en-US" sz="1600">
                <a:latin typeface="Times New Roman" panose="02020603050405020304" charset="0"/>
                <a:cs typeface="Times New Roman" panose="02020603050405020304" charset="0"/>
              </a:rPr>
              <a:t>- </a:t>
            </a:r>
            <a:r>
              <a:rPr sz="1600">
                <a:latin typeface="Times New Roman" panose="02020603050405020304" charset="0"/>
                <a:cs typeface="Times New Roman" panose="02020603050405020304" charset="0"/>
              </a:rPr>
              <a:t>Yêu cầu tài nguyên máy tính</a:t>
            </a:r>
            <a:endParaRPr sz="1600">
              <a:latin typeface="Times New Roman" panose="02020603050405020304" charset="0"/>
              <a:cs typeface="Times New Roman" panose="02020603050405020304" charset="0"/>
            </a:endParaRPr>
          </a:p>
        </p:txBody>
      </p:sp>
      <p:sp>
        <p:nvSpPr>
          <p:cNvPr id="1277" name="Google Shape;1277;p34"/>
          <p:cNvSpPr/>
          <p:nvPr/>
        </p:nvSpPr>
        <p:spPr>
          <a:xfrm>
            <a:off x="2124155" y="1348185"/>
            <a:ext cx="759000" cy="759000"/>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8" name="Google Shape;1278;p34"/>
          <p:cNvGrpSpPr/>
          <p:nvPr/>
        </p:nvGrpSpPr>
        <p:grpSpPr>
          <a:xfrm>
            <a:off x="2329667" y="1572871"/>
            <a:ext cx="308612" cy="333744"/>
            <a:chOff x="2347600" y="246050"/>
            <a:chExt cx="532825" cy="580425"/>
          </a:xfrm>
        </p:grpSpPr>
        <p:sp>
          <p:nvSpPr>
            <p:cNvPr id="1279" name="Google Shape;1279;p34"/>
            <p:cNvSpPr/>
            <p:nvPr/>
          </p:nvSpPr>
          <p:spPr>
            <a:xfrm>
              <a:off x="2744375" y="246050"/>
              <a:ext cx="136050" cy="192750"/>
            </a:xfrm>
            <a:custGeom>
              <a:avLst/>
              <a:gdLst/>
              <a:ahLst/>
              <a:cxnLst/>
              <a:rect l="l" t="t" r="r" b="b"/>
              <a:pathLst>
                <a:path w="5442" h="7710" extrusionOk="0">
                  <a:moveTo>
                    <a:pt x="2721" y="0"/>
                  </a:moveTo>
                  <a:lnTo>
                    <a:pt x="2540" y="12"/>
                  </a:lnTo>
                  <a:lnTo>
                    <a:pt x="2358" y="23"/>
                  </a:lnTo>
                  <a:lnTo>
                    <a:pt x="2188" y="57"/>
                  </a:lnTo>
                  <a:lnTo>
                    <a:pt x="2018" y="91"/>
                  </a:lnTo>
                  <a:lnTo>
                    <a:pt x="1848" y="136"/>
                  </a:lnTo>
                  <a:lnTo>
                    <a:pt x="1690" y="204"/>
                  </a:lnTo>
                  <a:lnTo>
                    <a:pt x="1531" y="272"/>
                  </a:lnTo>
                  <a:lnTo>
                    <a:pt x="1383" y="352"/>
                  </a:lnTo>
                  <a:lnTo>
                    <a:pt x="1236" y="443"/>
                  </a:lnTo>
                  <a:lnTo>
                    <a:pt x="1089" y="545"/>
                  </a:lnTo>
                  <a:lnTo>
                    <a:pt x="953" y="647"/>
                  </a:lnTo>
                  <a:lnTo>
                    <a:pt x="828" y="771"/>
                  </a:lnTo>
                  <a:lnTo>
                    <a:pt x="703" y="896"/>
                  </a:lnTo>
                  <a:lnTo>
                    <a:pt x="590" y="1032"/>
                  </a:lnTo>
                  <a:lnTo>
                    <a:pt x="488" y="1168"/>
                  </a:lnTo>
                  <a:lnTo>
                    <a:pt x="386" y="1327"/>
                  </a:lnTo>
                  <a:lnTo>
                    <a:pt x="307" y="1474"/>
                  </a:lnTo>
                  <a:lnTo>
                    <a:pt x="227" y="1644"/>
                  </a:lnTo>
                  <a:lnTo>
                    <a:pt x="159" y="1803"/>
                  </a:lnTo>
                  <a:lnTo>
                    <a:pt x="102" y="1973"/>
                  </a:lnTo>
                  <a:lnTo>
                    <a:pt x="68" y="2143"/>
                  </a:lnTo>
                  <a:lnTo>
                    <a:pt x="34" y="2313"/>
                  </a:lnTo>
                  <a:lnTo>
                    <a:pt x="12" y="2483"/>
                  </a:lnTo>
                  <a:lnTo>
                    <a:pt x="0" y="2653"/>
                  </a:lnTo>
                  <a:lnTo>
                    <a:pt x="0" y="2823"/>
                  </a:lnTo>
                  <a:lnTo>
                    <a:pt x="12" y="2993"/>
                  </a:lnTo>
                  <a:lnTo>
                    <a:pt x="34" y="3163"/>
                  </a:lnTo>
                  <a:lnTo>
                    <a:pt x="68" y="3333"/>
                  </a:lnTo>
                  <a:lnTo>
                    <a:pt x="125" y="3503"/>
                  </a:lnTo>
                  <a:lnTo>
                    <a:pt x="182" y="3673"/>
                  </a:lnTo>
                  <a:lnTo>
                    <a:pt x="250" y="3843"/>
                  </a:lnTo>
                  <a:lnTo>
                    <a:pt x="329" y="4002"/>
                  </a:lnTo>
                  <a:lnTo>
                    <a:pt x="2120" y="7346"/>
                  </a:lnTo>
                  <a:lnTo>
                    <a:pt x="2177" y="7437"/>
                  </a:lnTo>
                  <a:lnTo>
                    <a:pt x="2234" y="7505"/>
                  </a:lnTo>
                  <a:lnTo>
                    <a:pt x="2302" y="7573"/>
                  </a:lnTo>
                  <a:lnTo>
                    <a:pt x="2381" y="7618"/>
                  </a:lnTo>
                  <a:lnTo>
                    <a:pt x="2460" y="7664"/>
                  </a:lnTo>
                  <a:lnTo>
                    <a:pt x="2540" y="7686"/>
                  </a:lnTo>
                  <a:lnTo>
                    <a:pt x="2630" y="7709"/>
                  </a:lnTo>
                  <a:lnTo>
                    <a:pt x="2812" y="7709"/>
                  </a:lnTo>
                  <a:lnTo>
                    <a:pt x="2891" y="7686"/>
                  </a:lnTo>
                  <a:lnTo>
                    <a:pt x="2982" y="7664"/>
                  </a:lnTo>
                  <a:lnTo>
                    <a:pt x="3061" y="7618"/>
                  </a:lnTo>
                  <a:lnTo>
                    <a:pt x="3141" y="7573"/>
                  </a:lnTo>
                  <a:lnTo>
                    <a:pt x="3209" y="7505"/>
                  </a:lnTo>
                  <a:lnTo>
                    <a:pt x="3265" y="7437"/>
                  </a:lnTo>
                  <a:lnTo>
                    <a:pt x="3322" y="7346"/>
                  </a:lnTo>
                  <a:lnTo>
                    <a:pt x="5113" y="4002"/>
                  </a:lnTo>
                  <a:lnTo>
                    <a:pt x="5192" y="3843"/>
                  </a:lnTo>
                  <a:lnTo>
                    <a:pt x="5260" y="3673"/>
                  </a:lnTo>
                  <a:lnTo>
                    <a:pt x="5317" y="3503"/>
                  </a:lnTo>
                  <a:lnTo>
                    <a:pt x="5362" y="3333"/>
                  </a:lnTo>
                  <a:lnTo>
                    <a:pt x="5396" y="3163"/>
                  </a:lnTo>
                  <a:lnTo>
                    <a:pt x="5430" y="2993"/>
                  </a:lnTo>
                  <a:lnTo>
                    <a:pt x="5442" y="2823"/>
                  </a:lnTo>
                  <a:lnTo>
                    <a:pt x="5442" y="2653"/>
                  </a:lnTo>
                  <a:lnTo>
                    <a:pt x="5430" y="2483"/>
                  </a:lnTo>
                  <a:lnTo>
                    <a:pt x="5408" y="2313"/>
                  </a:lnTo>
                  <a:lnTo>
                    <a:pt x="5374" y="2143"/>
                  </a:lnTo>
                  <a:lnTo>
                    <a:pt x="5328" y="1973"/>
                  </a:lnTo>
                  <a:lnTo>
                    <a:pt x="5283" y="1803"/>
                  </a:lnTo>
                  <a:lnTo>
                    <a:pt x="5215" y="1644"/>
                  </a:lnTo>
                  <a:lnTo>
                    <a:pt x="5136" y="1474"/>
                  </a:lnTo>
                  <a:lnTo>
                    <a:pt x="5045" y="1327"/>
                  </a:lnTo>
                  <a:lnTo>
                    <a:pt x="4954" y="1168"/>
                  </a:lnTo>
                  <a:lnTo>
                    <a:pt x="4852" y="1032"/>
                  </a:lnTo>
                  <a:lnTo>
                    <a:pt x="4739" y="896"/>
                  </a:lnTo>
                  <a:lnTo>
                    <a:pt x="4614" y="771"/>
                  </a:lnTo>
                  <a:lnTo>
                    <a:pt x="4490" y="647"/>
                  </a:lnTo>
                  <a:lnTo>
                    <a:pt x="4354" y="545"/>
                  </a:lnTo>
                  <a:lnTo>
                    <a:pt x="4206" y="443"/>
                  </a:lnTo>
                  <a:lnTo>
                    <a:pt x="4059" y="352"/>
                  </a:lnTo>
                  <a:lnTo>
                    <a:pt x="3911" y="272"/>
                  </a:lnTo>
                  <a:lnTo>
                    <a:pt x="3753" y="204"/>
                  </a:lnTo>
                  <a:lnTo>
                    <a:pt x="3583" y="136"/>
                  </a:lnTo>
                  <a:lnTo>
                    <a:pt x="3424" y="91"/>
                  </a:lnTo>
                  <a:lnTo>
                    <a:pt x="3254" y="57"/>
                  </a:lnTo>
                  <a:lnTo>
                    <a:pt x="3073" y="23"/>
                  </a:lnTo>
                  <a:lnTo>
                    <a:pt x="2902" y="12"/>
                  </a:lnTo>
                  <a:lnTo>
                    <a:pt x="2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4"/>
            <p:cNvSpPr/>
            <p:nvPr/>
          </p:nvSpPr>
          <p:spPr>
            <a:xfrm>
              <a:off x="2347600" y="293650"/>
              <a:ext cx="360250" cy="360250"/>
            </a:xfrm>
            <a:custGeom>
              <a:avLst/>
              <a:gdLst/>
              <a:ahLst/>
              <a:cxnLst/>
              <a:rect l="l" t="t" r="r" b="b"/>
              <a:pathLst>
                <a:path w="14410" h="14410" extrusionOk="0">
                  <a:moveTo>
                    <a:pt x="10657" y="1"/>
                  </a:moveTo>
                  <a:lnTo>
                    <a:pt x="10124" y="12"/>
                  </a:lnTo>
                  <a:lnTo>
                    <a:pt x="9591" y="58"/>
                  </a:lnTo>
                  <a:lnTo>
                    <a:pt x="9070" y="114"/>
                  </a:lnTo>
                  <a:lnTo>
                    <a:pt x="8560" y="205"/>
                  </a:lnTo>
                  <a:lnTo>
                    <a:pt x="8049" y="318"/>
                  </a:lnTo>
                  <a:lnTo>
                    <a:pt x="7551" y="454"/>
                  </a:lnTo>
                  <a:lnTo>
                    <a:pt x="7063" y="624"/>
                  </a:lnTo>
                  <a:lnTo>
                    <a:pt x="6576" y="806"/>
                  </a:lnTo>
                  <a:lnTo>
                    <a:pt x="6100" y="1021"/>
                  </a:lnTo>
                  <a:lnTo>
                    <a:pt x="5635" y="1248"/>
                  </a:lnTo>
                  <a:lnTo>
                    <a:pt x="5181" y="1509"/>
                  </a:lnTo>
                  <a:lnTo>
                    <a:pt x="4751" y="1781"/>
                  </a:lnTo>
                  <a:lnTo>
                    <a:pt x="4320" y="2087"/>
                  </a:lnTo>
                  <a:lnTo>
                    <a:pt x="3900" y="2416"/>
                  </a:lnTo>
                  <a:lnTo>
                    <a:pt x="3504" y="2756"/>
                  </a:lnTo>
                  <a:lnTo>
                    <a:pt x="3118" y="3118"/>
                  </a:lnTo>
                  <a:lnTo>
                    <a:pt x="2755" y="3504"/>
                  </a:lnTo>
                  <a:lnTo>
                    <a:pt x="2404" y="3912"/>
                  </a:lnTo>
                  <a:lnTo>
                    <a:pt x="2087" y="4320"/>
                  </a:lnTo>
                  <a:lnTo>
                    <a:pt x="1781" y="4751"/>
                  </a:lnTo>
                  <a:lnTo>
                    <a:pt x="1508" y="5193"/>
                  </a:lnTo>
                  <a:lnTo>
                    <a:pt x="1248" y="5635"/>
                  </a:lnTo>
                  <a:lnTo>
                    <a:pt x="1010" y="6100"/>
                  </a:lnTo>
                  <a:lnTo>
                    <a:pt x="806" y="6576"/>
                  </a:lnTo>
                  <a:lnTo>
                    <a:pt x="613" y="7063"/>
                  </a:lnTo>
                  <a:lnTo>
                    <a:pt x="454" y="7551"/>
                  </a:lnTo>
                  <a:lnTo>
                    <a:pt x="318" y="8050"/>
                  </a:lnTo>
                  <a:lnTo>
                    <a:pt x="205" y="8560"/>
                  </a:lnTo>
                  <a:lnTo>
                    <a:pt x="114" y="9081"/>
                  </a:lnTo>
                  <a:lnTo>
                    <a:pt x="46" y="9603"/>
                  </a:lnTo>
                  <a:lnTo>
                    <a:pt x="12" y="10124"/>
                  </a:lnTo>
                  <a:lnTo>
                    <a:pt x="1" y="10657"/>
                  </a:lnTo>
                  <a:lnTo>
                    <a:pt x="12" y="11076"/>
                  </a:lnTo>
                  <a:lnTo>
                    <a:pt x="35" y="11496"/>
                  </a:lnTo>
                  <a:lnTo>
                    <a:pt x="69" y="11904"/>
                  </a:lnTo>
                  <a:lnTo>
                    <a:pt x="125" y="12323"/>
                  </a:lnTo>
                  <a:lnTo>
                    <a:pt x="205" y="12731"/>
                  </a:lnTo>
                  <a:lnTo>
                    <a:pt x="296" y="13140"/>
                  </a:lnTo>
                  <a:lnTo>
                    <a:pt x="398" y="13548"/>
                  </a:lnTo>
                  <a:lnTo>
                    <a:pt x="522" y="13944"/>
                  </a:lnTo>
                  <a:lnTo>
                    <a:pt x="545" y="14012"/>
                  </a:lnTo>
                  <a:lnTo>
                    <a:pt x="579" y="14069"/>
                  </a:lnTo>
                  <a:lnTo>
                    <a:pt x="647" y="14183"/>
                  </a:lnTo>
                  <a:lnTo>
                    <a:pt x="749" y="14273"/>
                  </a:lnTo>
                  <a:lnTo>
                    <a:pt x="851" y="14341"/>
                  </a:lnTo>
                  <a:lnTo>
                    <a:pt x="976" y="14387"/>
                  </a:lnTo>
                  <a:lnTo>
                    <a:pt x="1112" y="14409"/>
                  </a:lnTo>
                  <a:lnTo>
                    <a:pt x="1236" y="14409"/>
                  </a:lnTo>
                  <a:lnTo>
                    <a:pt x="1304" y="14398"/>
                  </a:lnTo>
                  <a:lnTo>
                    <a:pt x="1372" y="14387"/>
                  </a:lnTo>
                  <a:lnTo>
                    <a:pt x="1440" y="14353"/>
                  </a:lnTo>
                  <a:lnTo>
                    <a:pt x="1497" y="14330"/>
                  </a:lnTo>
                  <a:lnTo>
                    <a:pt x="1611" y="14251"/>
                  </a:lnTo>
                  <a:lnTo>
                    <a:pt x="1701" y="14149"/>
                  </a:lnTo>
                  <a:lnTo>
                    <a:pt x="1769" y="14046"/>
                  </a:lnTo>
                  <a:lnTo>
                    <a:pt x="1815" y="13922"/>
                  </a:lnTo>
                  <a:lnTo>
                    <a:pt x="1837" y="13797"/>
                  </a:lnTo>
                  <a:lnTo>
                    <a:pt x="1837" y="13661"/>
                  </a:lnTo>
                  <a:lnTo>
                    <a:pt x="1826" y="13593"/>
                  </a:lnTo>
                  <a:lnTo>
                    <a:pt x="1815" y="13525"/>
                  </a:lnTo>
                  <a:lnTo>
                    <a:pt x="1701" y="13174"/>
                  </a:lnTo>
                  <a:lnTo>
                    <a:pt x="1611" y="12822"/>
                  </a:lnTo>
                  <a:lnTo>
                    <a:pt x="1531" y="12471"/>
                  </a:lnTo>
                  <a:lnTo>
                    <a:pt x="1474" y="12108"/>
                  </a:lnTo>
                  <a:lnTo>
                    <a:pt x="1418" y="11745"/>
                  </a:lnTo>
                  <a:lnTo>
                    <a:pt x="1384" y="11382"/>
                  </a:lnTo>
                  <a:lnTo>
                    <a:pt x="1361" y="11020"/>
                  </a:lnTo>
                  <a:lnTo>
                    <a:pt x="1361" y="10657"/>
                  </a:lnTo>
                  <a:lnTo>
                    <a:pt x="1372" y="10181"/>
                  </a:lnTo>
                  <a:lnTo>
                    <a:pt x="1406" y="9705"/>
                  </a:lnTo>
                  <a:lnTo>
                    <a:pt x="1463" y="9240"/>
                  </a:lnTo>
                  <a:lnTo>
                    <a:pt x="1554" y="8786"/>
                  </a:lnTo>
                  <a:lnTo>
                    <a:pt x="1656" y="8333"/>
                  </a:lnTo>
                  <a:lnTo>
                    <a:pt x="1781" y="7891"/>
                  </a:lnTo>
                  <a:lnTo>
                    <a:pt x="1928" y="7460"/>
                  </a:lnTo>
                  <a:lnTo>
                    <a:pt x="2087" y="7041"/>
                  </a:lnTo>
                  <a:lnTo>
                    <a:pt x="2279" y="6633"/>
                  </a:lnTo>
                  <a:lnTo>
                    <a:pt x="2483" y="6224"/>
                  </a:lnTo>
                  <a:lnTo>
                    <a:pt x="2710" y="5839"/>
                  </a:lnTo>
                  <a:lnTo>
                    <a:pt x="2948" y="5465"/>
                  </a:lnTo>
                  <a:lnTo>
                    <a:pt x="3209" y="5102"/>
                  </a:lnTo>
                  <a:lnTo>
                    <a:pt x="3481" y="4751"/>
                  </a:lnTo>
                  <a:lnTo>
                    <a:pt x="3776" y="4411"/>
                  </a:lnTo>
                  <a:lnTo>
                    <a:pt x="4082" y="4082"/>
                  </a:lnTo>
                  <a:lnTo>
                    <a:pt x="4411" y="3776"/>
                  </a:lnTo>
                  <a:lnTo>
                    <a:pt x="4751" y="3481"/>
                  </a:lnTo>
                  <a:lnTo>
                    <a:pt x="5102" y="3209"/>
                  </a:lnTo>
                  <a:lnTo>
                    <a:pt x="5465" y="2948"/>
                  </a:lnTo>
                  <a:lnTo>
                    <a:pt x="5839" y="2710"/>
                  </a:lnTo>
                  <a:lnTo>
                    <a:pt x="6224" y="2484"/>
                  </a:lnTo>
                  <a:lnTo>
                    <a:pt x="6632" y="2279"/>
                  </a:lnTo>
                  <a:lnTo>
                    <a:pt x="7041" y="2098"/>
                  </a:lnTo>
                  <a:lnTo>
                    <a:pt x="7460" y="1928"/>
                  </a:lnTo>
                  <a:lnTo>
                    <a:pt x="7891" y="1781"/>
                  </a:lnTo>
                  <a:lnTo>
                    <a:pt x="8333" y="1656"/>
                  </a:lnTo>
                  <a:lnTo>
                    <a:pt x="8786" y="1554"/>
                  </a:lnTo>
                  <a:lnTo>
                    <a:pt x="9240" y="1463"/>
                  </a:lnTo>
                  <a:lnTo>
                    <a:pt x="9705" y="1407"/>
                  </a:lnTo>
                  <a:lnTo>
                    <a:pt x="10181" y="1373"/>
                  </a:lnTo>
                  <a:lnTo>
                    <a:pt x="10657" y="1361"/>
                  </a:lnTo>
                  <a:lnTo>
                    <a:pt x="11020" y="1373"/>
                  </a:lnTo>
                  <a:lnTo>
                    <a:pt x="11382" y="1395"/>
                  </a:lnTo>
                  <a:lnTo>
                    <a:pt x="11745" y="1429"/>
                  </a:lnTo>
                  <a:lnTo>
                    <a:pt x="12108" y="1475"/>
                  </a:lnTo>
                  <a:lnTo>
                    <a:pt x="12471" y="1543"/>
                  </a:lnTo>
                  <a:lnTo>
                    <a:pt x="12822" y="1622"/>
                  </a:lnTo>
                  <a:lnTo>
                    <a:pt x="13173" y="1713"/>
                  </a:lnTo>
                  <a:lnTo>
                    <a:pt x="13525" y="1815"/>
                  </a:lnTo>
                  <a:lnTo>
                    <a:pt x="13593" y="1837"/>
                  </a:lnTo>
                  <a:lnTo>
                    <a:pt x="13661" y="1849"/>
                  </a:lnTo>
                  <a:lnTo>
                    <a:pt x="13786" y="1849"/>
                  </a:lnTo>
                  <a:lnTo>
                    <a:pt x="13922" y="1826"/>
                  </a:lnTo>
                  <a:lnTo>
                    <a:pt x="14046" y="1769"/>
                  </a:lnTo>
                  <a:lnTo>
                    <a:pt x="14148" y="1701"/>
                  </a:lnTo>
                  <a:lnTo>
                    <a:pt x="14250" y="1611"/>
                  </a:lnTo>
                  <a:lnTo>
                    <a:pt x="14318" y="1509"/>
                  </a:lnTo>
                  <a:lnTo>
                    <a:pt x="14352" y="1441"/>
                  </a:lnTo>
                  <a:lnTo>
                    <a:pt x="14375" y="1373"/>
                  </a:lnTo>
                  <a:lnTo>
                    <a:pt x="14398" y="1305"/>
                  </a:lnTo>
                  <a:lnTo>
                    <a:pt x="14409" y="1248"/>
                  </a:lnTo>
                  <a:lnTo>
                    <a:pt x="14409" y="1112"/>
                  </a:lnTo>
                  <a:lnTo>
                    <a:pt x="14386" y="976"/>
                  </a:lnTo>
                  <a:lnTo>
                    <a:pt x="14341" y="862"/>
                  </a:lnTo>
                  <a:lnTo>
                    <a:pt x="14273" y="749"/>
                  </a:lnTo>
                  <a:lnTo>
                    <a:pt x="14182" y="658"/>
                  </a:lnTo>
                  <a:lnTo>
                    <a:pt x="14069" y="579"/>
                  </a:lnTo>
                  <a:lnTo>
                    <a:pt x="14012" y="545"/>
                  </a:lnTo>
                  <a:lnTo>
                    <a:pt x="13944" y="522"/>
                  </a:lnTo>
                  <a:lnTo>
                    <a:pt x="13548" y="398"/>
                  </a:lnTo>
                  <a:lnTo>
                    <a:pt x="13139" y="296"/>
                  </a:lnTo>
                  <a:lnTo>
                    <a:pt x="12731" y="205"/>
                  </a:lnTo>
                  <a:lnTo>
                    <a:pt x="12323" y="137"/>
                  </a:lnTo>
                  <a:lnTo>
                    <a:pt x="11904" y="69"/>
                  </a:lnTo>
                  <a:lnTo>
                    <a:pt x="11496" y="35"/>
                  </a:lnTo>
                  <a:lnTo>
                    <a:pt x="11076" y="12"/>
                  </a:lnTo>
                  <a:lnTo>
                    <a:pt x="106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4"/>
            <p:cNvSpPr/>
            <p:nvPr/>
          </p:nvSpPr>
          <p:spPr>
            <a:xfrm>
              <a:off x="2520200" y="466250"/>
              <a:ext cx="360225" cy="360225"/>
            </a:xfrm>
            <a:custGeom>
              <a:avLst/>
              <a:gdLst/>
              <a:ahLst/>
              <a:cxnLst/>
              <a:rect l="l" t="t" r="r" b="b"/>
              <a:pathLst>
                <a:path w="14409" h="14409" extrusionOk="0">
                  <a:moveTo>
                    <a:pt x="13162" y="1"/>
                  </a:moveTo>
                  <a:lnTo>
                    <a:pt x="13094" y="12"/>
                  </a:lnTo>
                  <a:lnTo>
                    <a:pt x="13026" y="35"/>
                  </a:lnTo>
                  <a:lnTo>
                    <a:pt x="12969" y="57"/>
                  </a:lnTo>
                  <a:lnTo>
                    <a:pt x="12901" y="80"/>
                  </a:lnTo>
                  <a:lnTo>
                    <a:pt x="12799" y="159"/>
                  </a:lnTo>
                  <a:lnTo>
                    <a:pt x="12708" y="261"/>
                  </a:lnTo>
                  <a:lnTo>
                    <a:pt x="12629" y="363"/>
                  </a:lnTo>
                  <a:lnTo>
                    <a:pt x="12584" y="488"/>
                  </a:lnTo>
                  <a:lnTo>
                    <a:pt x="12561" y="613"/>
                  </a:lnTo>
                  <a:lnTo>
                    <a:pt x="12561" y="749"/>
                  </a:lnTo>
                  <a:lnTo>
                    <a:pt x="12572" y="817"/>
                  </a:lnTo>
                  <a:lnTo>
                    <a:pt x="12595" y="885"/>
                  </a:lnTo>
                  <a:lnTo>
                    <a:pt x="12697" y="1236"/>
                  </a:lnTo>
                  <a:lnTo>
                    <a:pt x="12788" y="1588"/>
                  </a:lnTo>
                  <a:lnTo>
                    <a:pt x="12867" y="1939"/>
                  </a:lnTo>
                  <a:lnTo>
                    <a:pt x="12935" y="2302"/>
                  </a:lnTo>
                  <a:lnTo>
                    <a:pt x="12980" y="2665"/>
                  </a:lnTo>
                  <a:lnTo>
                    <a:pt x="13014" y="3027"/>
                  </a:lnTo>
                  <a:lnTo>
                    <a:pt x="13037" y="3390"/>
                  </a:lnTo>
                  <a:lnTo>
                    <a:pt x="13048" y="3753"/>
                  </a:lnTo>
                  <a:lnTo>
                    <a:pt x="13037" y="4229"/>
                  </a:lnTo>
                  <a:lnTo>
                    <a:pt x="13003" y="4705"/>
                  </a:lnTo>
                  <a:lnTo>
                    <a:pt x="12935" y="5170"/>
                  </a:lnTo>
                  <a:lnTo>
                    <a:pt x="12856" y="5623"/>
                  </a:lnTo>
                  <a:lnTo>
                    <a:pt x="12754" y="6077"/>
                  </a:lnTo>
                  <a:lnTo>
                    <a:pt x="12629" y="6519"/>
                  </a:lnTo>
                  <a:lnTo>
                    <a:pt x="12482" y="6950"/>
                  </a:lnTo>
                  <a:lnTo>
                    <a:pt x="12312" y="7369"/>
                  </a:lnTo>
                  <a:lnTo>
                    <a:pt x="12130" y="7777"/>
                  </a:lnTo>
                  <a:lnTo>
                    <a:pt x="11926" y="8185"/>
                  </a:lnTo>
                  <a:lnTo>
                    <a:pt x="11699" y="8571"/>
                  </a:lnTo>
                  <a:lnTo>
                    <a:pt x="11461" y="8945"/>
                  </a:lnTo>
                  <a:lnTo>
                    <a:pt x="11201" y="9308"/>
                  </a:lnTo>
                  <a:lnTo>
                    <a:pt x="10917" y="9659"/>
                  </a:lnTo>
                  <a:lnTo>
                    <a:pt x="10634" y="9999"/>
                  </a:lnTo>
                  <a:lnTo>
                    <a:pt x="10316" y="10328"/>
                  </a:lnTo>
                  <a:lnTo>
                    <a:pt x="9999" y="10634"/>
                  </a:lnTo>
                  <a:lnTo>
                    <a:pt x="9659" y="10929"/>
                  </a:lnTo>
                  <a:lnTo>
                    <a:pt x="9308" y="11201"/>
                  </a:lnTo>
                  <a:lnTo>
                    <a:pt x="8945" y="11462"/>
                  </a:lnTo>
                  <a:lnTo>
                    <a:pt x="8571" y="11700"/>
                  </a:lnTo>
                  <a:lnTo>
                    <a:pt x="8174" y="11926"/>
                  </a:lnTo>
                  <a:lnTo>
                    <a:pt x="7777" y="12130"/>
                  </a:lnTo>
                  <a:lnTo>
                    <a:pt x="7369" y="12312"/>
                  </a:lnTo>
                  <a:lnTo>
                    <a:pt x="6938" y="12482"/>
                  </a:lnTo>
                  <a:lnTo>
                    <a:pt x="6507" y="12629"/>
                  </a:lnTo>
                  <a:lnTo>
                    <a:pt x="6077" y="12754"/>
                  </a:lnTo>
                  <a:lnTo>
                    <a:pt x="5623" y="12856"/>
                  </a:lnTo>
                  <a:lnTo>
                    <a:pt x="5170" y="12947"/>
                  </a:lnTo>
                  <a:lnTo>
                    <a:pt x="4705" y="13003"/>
                  </a:lnTo>
                  <a:lnTo>
                    <a:pt x="4229" y="13037"/>
                  </a:lnTo>
                  <a:lnTo>
                    <a:pt x="3753" y="13049"/>
                  </a:lnTo>
                  <a:lnTo>
                    <a:pt x="3390" y="13037"/>
                  </a:lnTo>
                  <a:lnTo>
                    <a:pt x="3016" y="13015"/>
                  </a:lnTo>
                  <a:lnTo>
                    <a:pt x="2653" y="12981"/>
                  </a:lnTo>
                  <a:lnTo>
                    <a:pt x="2302" y="12935"/>
                  </a:lnTo>
                  <a:lnTo>
                    <a:pt x="1939" y="12867"/>
                  </a:lnTo>
                  <a:lnTo>
                    <a:pt x="1588" y="12788"/>
                  </a:lnTo>
                  <a:lnTo>
                    <a:pt x="1236" y="12697"/>
                  </a:lnTo>
                  <a:lnTo>
                    <a:pt x="885" y="12595"/>
                  </a:lnTo>
                  <a:lnTo>
                    <a:pt x="817" y="12573"/>
                  </a:lnTo>
                  <a:lnTo>
                    <a:pt x="749" y="12561"/>
                  </a:lnTo>
                  <a:lnTo>
                    <a:pt x="613" y="12561"/>
                  </a:lnTo>
                  <a:lnTo>
                    <a:pt x="488" y="12584"/>
                  </a:lnTo>
                  <a:lnTo>
                    <a:pt x="363" y="12641"/>
                  </a:lnTo>
                  <a:lnTo>
                    <a:pt x="250" y="12709"/>
                  </a:lnTo>
                  <a:lnTo>
                    <a:pt x="159" y="12799"/>
                  </a:lnTo>
                  <a:lnTo>
                    <a:pt x="80" y="12901"/>
                  </a:lnTo>
                  <a:lnTo>
                    <a:pt x="57" y="12969"/>
                  </a:lnTo>
                  <a:lnTo>
                    <a:pt x="23" y="13037"/>
                  </a:lnTo>
                  <a:lnTo>
                    <a:pt x="12" y="13105"/>
                  </a:lnTo>
                  <a:lnTo>
                    <a:pt x="1" y="13162"/>
                  </a:lnTo>
                  <a:lnTo>
                    <a:pt x="1" y="13298"/>
                  </a:lnTo>
                  <a:lnTo>
                    <a:pt x="23" y="13434"/>
                  </a:lnTo>
                  <a:lnTo>
                    <a:pt x="69" y="13547"/>
                  </a:lnTo>
                  <a:lnTo>
                    <a:pt x="137" y="13661"/>
                  </a:lnTo>
                  <a:lnTo>
                    <a:pt x="227" y="13751"/>
                  </a:lnTo>
                  <a:lnTo>
                    <a:pt x="341" y="13831"/>
                  </a:lnTo>
                  <a:lnTo>
                    <a:pt x="397" y="13865"/>
                  </a:lnTo>
                  <a:lnTo>
                    <a:pt x="465" y="13888"/>
                  </a:lnTo>
                  <a:lnTo>
                    <a:pt x="862" y="14012"/>
                  </a:lnTo>
                  <a:lnTo>
                    <a:pt x="1270" y="14114"/>
                  </a:lnTo>
                  <a:lnTo>
                    <a:pt x="1678" y="14205"/>
                  </a:lnTo>
                  <a:lnTo>
                    <a:pt x="2086" y="14273"/>
                  </a:lnTo>
                  <a:lnTo>
                    <a:pt x="2494" y="14341"/>
                  </a:lnTo>
                  <a:lnTo>
                    <a:pt x="2914" y="14375"/>
                  </a:lnTo>
                  <a:lnTo>
                    <a:pt x="3333" y="14398"/>
                  </a:lnTo>
                  <a:lnTo>
                    <a:pt x="3753" y="14409"/>
                  </a:lnTo>
                  <a:lnTo>
                    <a:pt x="4286" y="14398"/>
                  </a:lnTo>
                  <a:lnTo>
                    <a:pt x="4807" y="14352"/>
                  </a:lnTo>
                  <a:lnTo>
                    <a:pt x="5329" y="14296"/>
                  </a:lnTo>
                  <a:lnTo>
                    <a:pt x="5850" y="14205"/>
                  </a:lnTo>
                  <a:lnTo>
                    <a:pt x="6349" y="14092"/>
                  </a:lnTo>
                  <a:lnTo>
                    <a:pt x="6859" y="13956"/>
                  </a:lnTo>
                  <a:lnTo>
                    <a:pt x="7346" y="13785"/>
                  </a:lnTo>
                  <a:lnTo>
                    <a:pt x="7834" y="13604"/>
                  </a:lnTo>
                  <a:lnTo>
                    <a:pt x="8310" y="13389"/>
                  </a:lnTo>
                  <a:lnTo>
                    <a:pt x="8763" y="13162"/>
                  </a:lnTo>
                  <a:lnTo>
                    <a:pt x="9217" y="12901"/>
                  </a:lnTo>
                  <a:lnTo>
                    <a:pt x="9659" y="12629"/>
                  </a:lnTo>
                  <a:lnTo>
                    <a:pt x="10090" y="12323"/>
                  </a:lnTo>
                  <a:lnTo>
                    <a:pt x="10498" y="11994"/>
                  </a:lnTo>
                  <a:lnTo>
                    <a:pt x="10906" y="11654"/>
                  </a:lnTo>
                  <a:lnTo>
                    <a:pt x="11291" y="11292"/>
                  </a:lnTo>
                  <a:lnTo>
                    <a:pt x="11654" y="10906"/>
                  </a:lnTo>
                  <a:lnTo>
                    <a:pt x="11994" y="10498"/>
                  </a:lnTo>
                  <a:lnTo>
                    <a:pt x="12323" y="10090"/>
                  </a:lnTo>
                  <a:lnTo>
                    <a:pt x="12618" y="9659"/>
                  </a:lnTo>
                  <a:lnTo>
                    <a:pt x="12901" y="9217"/>
                  </a:lnTo>
                  <a:lnTo>
                    <a:pt x="13162" y="8775"/>
                  </a:lnTo>
                  <a:lnTo>
                    <a:pt x="13389" y="8310"/>
                  </a:lnTo>
                  <a:lnTo>
                    <a:pt x="13604" y="7834"/>
                  </a:lnTo>
                  <a:lnTo>
                    <a:pt x="13785" y="7347"/>
                  </a:lnTo>
                  <a:lnTo>
                    <a:pt x="13955" y="6859"/>
                  </a:lnTo>
                  <a:lnTo>
                    <a:pt x="14091" y="6360"/>
                  </a:lnTo>
                  <a:lnTo>
                    <a:pt x="14205" y="5850"/>
                  </a:lnTo>
                  <a:lnTo>
                    <a:pt x="14295" y="5329"/>
                  </a:lnTo>
                  <a:lnTo>
                    <a:pt x="14352" y="4807"/>
                  </a:lnTo>
                  <a:lnTo>
                    <a:pt x="14397" y="4286"/>
                  </a:lnTo>
                  <a:lnTo>
                    <a:pt x="14409" y="3753"/>
                  </a:lnTo>
                  <a:lnTo>
                    <a:pt x="14397" y="3334"/>
                  </a:lnTo>
                  <a:lnTo>
                    <a:pt x="14375" y="2914"/>
                  </a:lnTo>
                  <a:lnTo>
                    <a:pt x="14329" y="2506"/>
                  </a:lnTo>
                  <a:lnTo>
                    <a:pt x="14273" y="2087"/>
                  </a:lnTo>
                  <a:lnTo>
                    <a:pt x="14205" y="1678"/>
                  </a:lnTo>
                  <a:lnTo>
                    <a:pt x="14114" y="1270"/>
                  </a:lnTo>
                  <a:lnTo>
                    <a:pt x="14012" y="862"/>
                  </a:lnTo>
                  <a:lnTo>
                    <a:pt x="13887" y="465"/>
                  </a:lnTo>
                  <a:lnTo>
                    <a:pt x="13865" y="397"/>
                  </a:lnTo>
                  <a:lnTo>
                    <a:pt x="13831" y="341"/>
                  </a:lnTo>
                  <a:lnTo>
                    <a:pt x="13751" y="227"/>
                  </a:lnTo>
                  <a:lnTo>
                    <a:pt x="13661" y="137"/>
                  </a:lnTo>
                  <a:lnTo>
                    <a:pt x="13547" y="69"/>
                  </a:lnTo>
                  <a:lnTo>
                    <a:pt x="13423" y="23"/>
                  </a:lnTo>
                  <a:lnTo>
                    <a:pt x="13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4"/>
            <p:cNvSpPr/>
            <p:nvPr/>
          </p:nvSpPr>
          <p:spPr>
            <a:xfrm>
              <a:off x="2431200" y="361675"/>
              <a:ext cx="182825" cy="121050"/>
            </a:xfrm>
            <a:custGeom>
              <a:avLst/>
              <a:gdLst/>
              <a:ahLst/>
              <a:cxnLst/>
              <a:rect l="l" t="t" r="r" b="b"/>
              <a:pathLst>
                <a:path w="7313" h="4842" extrusionOk="0">
                  <a:moveTo>
                    <a:pt x="7313" y="1"/>
                  </a:moveTo>
                  <a:lnTo>
                    <a:pt x="7007" y="12"/>
                  </a:lnTo>
                  <a:lnTo>
                    <a:pt x="6701" y="23"/>
                  </a:lnTo>
                  <a:lnTo>
                    <a:pt x="6406" y="57"/>
                  </a:lnTo>
                  <a:lnTo>
                    <a:pt x="6111" y="91"/>
                  </a:lnTo>
                  <a:lnTo>
                    <a:pt x="5816" y="148"/>
                  </a:lnTo>
                  <a:lnTo>
                    <a:pt x="5522" y="205"/>
                  </a:lnTo>
                  <a:lnTo>
                    <a:pt x="5238" y="273"/>
                  </a:lnTo>
                  <a:lnTo>
                    <a:pt x="4955" y="352"/>
                  </a:lnTo>
                  <a:lnTo>
                    <a:pt x="4683" y="454"/>
                  </a:lnTo>
                  <a:lnTo>
                    <a:pt x="4411" y="545"/>
                  </a:lnTo>
                  <a:lnTo>
                    <a:pt x="4139" y="658"/>
                  </a:lnTo>
                  <a:lnTo>
                    <a:pt x="3878" y="783"/>
                  </a:lnTo>
                  <a:lnTo>
                    <a:pt x="3617" y="907"/>
                  </a:lnTo>
                  <a:lnTo>
                    <a:pt x="3368" y="1055"/>
                  </a:lnTo>
                  <a:lnTo>
                    <a:pt x="3118" y="1202"/>
                  </a:lnTo>
                  <a:lnTo>
                    <a:pt x="2880" y="1350"/>
                  </a:lnTo>
                  <a:lnTo>
                    <a:pt x="2654" y="1520"/>
                  </a:lnTo>
                  <a:lnTo>
                    <a:pt x="2416" y="1690"/>
                  </a:lnTo>
                  <a:lnTo>
                    <a:pt x="2200" y="1871"/>
                  </a:lnTo>
                  <a:lnTo>
                    <a:pt x="1985" y="2064"/>
                  </a:lnTo>
                  <a:lnTo>
                    <a:pt x="1781" y="2256"/>
                  </a:lnTo>
                  <a:lnTo>
                    <a:pt x="1577" y="2461"/>
                  </a:lnTo>
                  <a:lnTo>
                    <a:pt x="1384" y="2665"/>
                  </a:lnTo>
                  <a:lnTo>
                    <a:pt x="1191" y="2880"/>
                  </a:lnTo>
                  <a:lnTo>
                    <a:pt x="1021" y="3107"/>
                  </a:lnTo>
                  <a:lnTo>
                    <a:pt x="851" y="3333"/>
                  </a:lnTo>
                  <a:lnTo>
                    <a:pt x="681" y="3572"/>
                  </a:lnTo>
                  <a:lnTo>
                    <a:pt x="534" y="3810"/>
                  </a:lnTo>
                  <a:lnTo>
                    <a:pt x="386" y="4059"/>
                  </a:lnTo>
                  <a:lnTo>
                    <a:pt x="250" y="4320"/>
                  </a:lnTo>
                  <a:lnTo>
                    <a:pt x="126" y="4569"/>
                  </a:lnTo>
                  <a:lnTo>
                    <a:pt x="1" y="4841"/>
                  </a:lnTo>
                  <a:lnTo>
                    <a:pt x="3810" y="4841"/>
                  </a:lnTo>
                  <a:lnTo>
                    <a:pt x="3878" y="4524"/>
                  </a:lnTo>
                  <a:lnTo>
                    <a:pt x="3946" y="4218"/>
                  </a:lnTo>
                  <a:lnTo>
                    <a:pt x="4025" y="3923"/>
                  </a:lnTo>
                  <a:lnTo>
                    <a:pt x="4105" y="3628"/>
                  </a:lnTo>
                  <a:lnTo>
                    <a:pt x="4195" y="3345"/>
                  </a:lnTo>
                  <a:lnTo>
                    <a:pt x="4286" y="3061"/>
                  </a:lnTo>
                  <a:lnTo>
                    <a:pt x="4388" y="2801"/>
                  </a:lnTo>
                  <a:lnTo>
                    <a:pt x="4490" y="2540"/>
                  </a:lnTo>
                  <a:lnTo>
                    <a:pt x="4626" y="2245"/>
                  </a:lnTo>
                  <a:lnTo>
                    <a:pt x="4773" y="1962"/>
                  </a:lnTo>
                  <a:lnTo>
                    <a:pt x="4921" y="1701"/>
                  </a:lnTo>
                  <a:lnTo>
                    <a:pt x="5068" y="1452"/>
                  </a:lnTo>
                  <a:lnTo>
                    <a:pt x="5227" y="1225"/>
                  </a:lnTo>
                  <a:lnTo>
                    <a:pt x="5397" y="1021"/>
                  </a:lnTo>
                  <a:lnTo>
                    <a:pt x="5567" y="828"/>
                  </a:lnTo>
                  <a:lnTo>
                    <a:pt x="5748" y="658"/>
                  </a:lnTo>
                  <a:lnTo>
                    <a:pt x="5930" y="499"/>
                  </a:lnTo>
                  <a:lnTo>
                    <a:pt x="6111" y="375"/>
                  </a:lnTo>
                  <a:lnTo>
                    <a:pt x="6304" y="261"/>
                  </a:lnTo>
                  <a:lnTo>
                    <a:pt x="6497" y="171"/>
                  </a:lnTo>
                  <a:lnTo>
                    <a:pt x="6701" y="91"/>
                  </a:lnTo>
                  <a:lnTo>
                    <a:pt x="6893" y="46"/>
                  </a:lnTo>
                  <a:lnTo>
                    <a:pt x="7097" y="12"/>
                  </a:lnTo>
                  <a:lnTo>
                    <a:pt x="7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4"/>
            <p:cNvSpPr/>
            <p:nvPr/>
          </p:nvSpPr>
          <p:spPr>
            <a:xfrm>
              <a:off x="2561000" y="395675"/>
              <a:ext cx="105750" cy="87050"/>
            </a:xfrm>
            <a:custGeom>
              <a:avLst/>
              <a:gdLst/>
              <a:ahLst/>
              <a:cxnLst/>
              <a:rect l="l" t="t" r="r" b="b"/>
              <a:pathLst>
                <a:path w="4230" h="3482" extrusionOk="0">
                  <a:moveTo>
                    <a:pt x="2053" y="1"/>
                  </a:moveTo>
                  <a:lnTo>
                    <a:pt x="1985" y="12"/>
                  </a:lnTo>
                  <a:lnTo>
                    <a:pt x="1837" y="58"/>
                  </a:lnTo>
                  <a:lnTo>
                    <a:pt x="1701" y="137"/>
                  </a:lnTo>
                  <a:lnTo>
                    <a:pt x="1554" y="239"/>
                  </a:lnTo>
                  <a:lnTo>
                    <a:pt x="1407" y="364"/>
                  </a:lnTo>
                  <a:lnTo>
                    <a:pt x="1259" y="522"/>
                  </a:lnTo>
                  <a:lnTo>
                    <a:pt x="1112" y="704"/>
                  </a:lnTo>
                  <a:lnTo>
                    <a:pt x="964" y="908"/>
                  </a:lnTo>
                  <a:lnTo>
                    <a:pt x="828" y="1146"/>
                  </a:lnTo>
                  <a:lnTo>
                    <a:pt x="692" y="1407"/>
                  </a:lnTo>
                  <a:lnTo>
                    <a:pt x="556" y="1690"/>
                  </a:lnTo>
                  <a:lnTo>
                    <a:pt x="432" y="2007"/>
                  </a:lnTo>
                  <a:lnTo>
                    <a:pt x="318" y="2336"/>
                  </a:lnTo>
                  <a:lnTo>
                    <a:pt x="205" y="2699"/>
                  </a:lnTo>
                  <a:lnTo>
                    <a:pt x="103" y="3073"/>
                  </a:lnTo>
                  <a:lnTo>
                    <a:pt x="1" y="3481"/>
                  </a:lnTo>
                  <a:lnTo>
                    <a:pt x="4229" y="3481"/>
                  </a:lnTo>
                  <a:lnTo>
                    <a:pt x="4139" y="3073"/>
                  </a:lnTo>
                  <a:lnTo>
                    <a:pt x="4037" y="2699"/>
                  </a:lnTo>
                  <a:lnTo>
                    <a:pt x="3923" y="2336"/>
                  </a:lnTo>
                  <a:lnTo>
                    <a:pt x="3799" y="2007"/>
                  </a:lnTo>
                  <a:lnTo>
                    <a:pt x="3674" y="1690"/>
                  </a:lnTo>
                  <a:lnTo>
                    <a:pt x="3549" y="1407"/>
                  </a:lnTo>
                  <a:lnTo>
                    <a:pt x="3413" y="1146"/>
                  </a:lnTo>
                  <a:lnTo>
                    <a:pt x="3266" y="908"/>
                  </a:lnTo>
                  <a:lnTo>
                    <a:pt x="3130" y="704"/>
                  </a:lnTo>
                  <a:lnTo>
                    <a:pt x="2982" y="522"/>
                  </a:lnTo>
                  <a:lnTo>
                    <a:pt x="2835" y="364"/>
                  </a:lnTo>
                  <a:lnTo>
                    <a:pt x="2688" y="239"/>
                  </a:lnTo>
                  <a:lnTo>
                    <a:pt x="2540" y="137"/>
                  </a:lnTo>
                  <a:lnTo>
                    <a:pt x="2393" y="58"/>
                  </a:lnTo>
                  <a:lnTo>
                    <a:pt x="2257" y="12"/>
                  </a:lnTo>
                  <a:lnTo>
                    <a:pt x="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4"/>
            <p:cNvSpPr/>
            <p:nvPr/>
          </p:nvSpPr>
          <p:spPr>
            <a:xfrm>
              <a:off x="2614000" y="361675"/>
              <a:ext cx="182550" cy="121050"/>
            </a:xfrm>
            <a:custGeom>
              <a:avLst/>
              <a:gdLst/>
              <a:ahLst/>
              <a:cxnLst/>
              <a:rect l="l" t="t" r="r" b="b"/>
              <a:pathLst>
                <a:path w="7302" h="4842" extrusionOk="0">
                  <a:moveTo>
                    <a:pt x="1" y="1"/>
                  </a:moveTo>
                  <a:lnTo>
                    <a:pt x="205" y="12"/>
                  </a:lnTo>
                  <a:lnTo>
                    <a:pt x="409" y="46"/>
                  </a:lnTo>
                  <a:lnTo>
                    <a:pt x="613" y="91"/>
                  </a:lnTo>
                  <a:lnTo>
                    <a:pt x="817" y="171"/>
                  </a:lnTo>
                  <a:lnTo>
                    <a:pt x="1010" y="261"/>
                  </a:lnTo>
                  <a:lnTo>
                    <a:pt x="1191" y="375"/>
                  </a:lnTo>
                  <a:lnTo>
                    <a:pt x="1384" y="499"/>
                  </a:lnTo>
                  <a:lnTo>
                    <a:pt x="1565" y="658"/>
                  </a:lnTo>
                  <a:lnTo>
                    <a:pt x="1735" y="828"/>
                  </a:lnTo>
                  <a:lnTo>
                    <a:pt x="1917" y="1021"/>
                  </a:lnTo>
                  <a:lnTo>
                    <a:pt x="2075" y="1225"/>
                  </a:lnTo>
                  <a:lnTo>
                    <a:pt x="2234" y="1452"/>
                  </a:lnTo>
                  <a:lnTo>
                    <a:pt x="2393" y="1701"/>
                  </a:lnTo>
                  <a:lnTo>
                    <a:pt x="2540" y="1962"/>
                  </a:lnTo>
                  <a:lnTo>
                    <a:pt x="2676" y="2245"/>
                  </a:lnTo>
                  <a:lnTo>
                    <a:pt x="2812" y="2540"/>
                  </a:lnTo>
                  <a:lnTo>
                    <a:pt x="2926" y="2801"/>
                  </a:lnTo>
                  <a:lnTo>
                    <a:pt x="3016" y="3061"/>
                  </a:lnTo>
                  <a:lnTo>
                    <a:pt x="3118" y="3345"/>
                  </a:lnTo>
                  <a:lnTo>
                    <a:pt x="3198" y="3628"/>
                  </a:lnTo>
                  <a:lnTo>
                    <a:pt x="3288" y="3923"/>
                  </a:lnTo>
                  <a:lnTo>
                    <a:pt x="3356" y="4218"/>
                  </a:lnTo>
                  <a:lnTo>
                    <a:pt x="3436" y="4524"/>
                  </a:lnTo>
                  <a:lnTo>
                    <a:pt x="3492" y="4841"/>
                  </a:lnTo>
                  <a:lnTo>
                    <a:pt x="7301" y="4841"/>
                  </a:lnTo>
                  <a:lnTo>
                    <a:pt x="7188" y="4569"/>
                  </a:lnTo>
                  <a:lnTo>
                    <a:pt x="7063" y="4320"/>
                  </a:lnTo>
                  <a:lnTo>
                    <a:pt x="6927" y="4059"/>
                  </a:lnTo>
                  <a:lnTo>
                    <a:pt x="6780" y="3810"/>
                  </a:lnTo>
                  <a:lnTo>
                    <a:pt x="6621" y="3572"/>
                  </a:lnTo>
                  <a:lnTo>
                    <a:pt x="6462" y="3333"/>
                  </a:lnTo>
                  <a:lnTo>
                    <a:pt x="6292" y="3107"/>
                  </a:lnTo>
                  <a:lnTo>
                    <a:pt x="6111" y="2880"/>
                  </a:lnTo>
                  <a:lnTo>
                    <a:pt x="5930" y="2665"/>
                  </a:lnTo>
                  <a:lnTo>
                    <a:pt x="5737" y="2461"/>
                  </a:lnTo>
                  <a:lnTo>
                    <a:pt x="5533" y="2256"/>
                  </a:lnTo>
                  <a:lnTo>
                    <a:pt x="5329" y="2064"/>
                  </a:lnTo>
                  <a:lnTo>
                    <a:pt x="5113" y="1871"/>
                  </a:lnTo>
                  <a:lnTo>
                    <a:pt x="4887" y="1690"/>
                  </a:lnTo>
                  <a:lnTo>
                    <a:pt x="4660" y="1520"/>
                  </a:lnTo>
                  <a:lnTo>
                    <a:pt x="4422" y="1350"/>
                  </a:lnTo>
                  <a:lnTo>
                    <a:pt x="4184" y="1202"/>
                  </a:lnTo>
                  <a:lnTo>
                    <a:pt x="3946" y="1055"/>
                  </a:lnTo>
                  <a:lnTo>
                    <a:pt x="3685" y="907"/>
                  </a:lnTo>
                  <a:lnTo>
                    <a:pt x="3436" y="783"/>
                  </a:lnTo>
                  <a:lnTo>
                    <a:pt x="3164" y="658"/>
                  </a:lnTo>
                  <a:lnTo>
                    <a:pt x="2903" y="545"/>
                  </a:lnTo>
                  <a:lnTo>
                    <a:pt x="2631" y="454"/>
                  </a:lnTo>
                  <a:lnTo>
                    <a:pt x="2347" y="352"/>
                  </a:lnTo>
                  <a:lnTo>
                    <a:pt x="2075" y="273"/>
                  </a:lnTo>
                  <a:lnTo>
                    <a:pt x="1781" y="205"/>
                  </a:lnTo>
                  <a:lnTo>
                    <a:pt x="1497" y="148"/>
                  </a:lnTo>
                  <a:lnTo>
                    <a:pt x="1202" y="91"/>
                  </a:lnTo>
                  <a:lnTo>
                    <a:pt x="908" y="57"/>
                  </a:lnTo>
                  <a:lnTo>
                    <a:pt x="613" y="23"/>
                  </a:lnTo>
                  <a:lnTo>
                    <a:pt x="307" y="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4"/>
            <p:cNvSpPr/>
            <p:nvPr/>
          </p:nvSpPr>
          <p:spPr>
            <a:xfrm>
              <a:off x="2553350" y="516700"/>
              <a:ext cx="121050" cy="86750"/>
            </a:xfrm>
            <a:custGeom>
              <a:avLst/>
              <a:gdLst/>
              <a:ahLst/>
              <a:cxnLst/>
              <a:rect l="l" t="t" r="r" b="b"/>
              <a:pathLst>
                <a:path w="4842" h="3470" extrusionOk="0">
                  <a:moveTo>
                    <a:pt x="92" y="1"/>
                  </a:moveTo>
                  <a:lnTo>
                    <a:pt x="58" y="409"/>
                  </a:lnTo>
                  <a:lnTo>
                    <a:pt x="35" y="839"/>
                  </a:lnTo>
                  <a:lnTo>
                    <a:pt x="12" y="1281"/>
                  </a:lnTo>
                  <a:lnTo>
                    <a:pt x="1" y="1735"/>
                  </a:lnTo>
                  <a:lnTo>
                    <a:pt x="12" y="2188"/>
                  </a:lnTo>
                  <a:lnTo>
                    <a:pt x="35" y="2631"/>
                  </a:lnTo>
                  <a:lnTo>
                    <a:pt x="58" y="3061"/>
                  </a:lnTo>
                  <a:lnTo>
                    <a:pt x="92" y="3469"/>
                  </a:lnTo>
                  <a:lnTo>
                    <a:pt x="4751" y="3469"/>
                  </a:lnTo>
                  <a:lnTo>
                    <a:pt x="4796" y="3061"/>
                  </a:lnTo>
                  <a:lnTo>
                    <a:pt x="4819" y="2631"/>
                  </a:lnTo>
                  <a:lnTo>
                    <a:pt x="4841" y="2188"/>
                  </a:lnTo>
                  <a:lnTo>
                    <a:pt x="4841" y="1735"/>
                  </a:lnTo>
                  <a:lnTo>
                    <a:pt x="4841" y="1281"/>
                  </a:lnTo>
                  <a:lnTo>
                    <a:pt x="4819" y="839"/>
                  </a:lnTo>
                  <a:lnTo>
                    <a:pt x="4796" y="409"/>
                  </a:lnTo>
                  <a:lnTo>
                    <a:pt x="47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4"/>
            <p:cNvSpPr/>
            <p:nvPr/>
          </p:nvSpPr>
          <p:spPr>
            <a:xfrm>
              <a:off x="2706400" y="516700"/>
              <a:ext cx="106025" cy="86750"/>
            </a:xfrm>
            <a:custGeom>
              <a:avLst/>
              <a:gdLst/>
              <a:ahLst/>
              <a:cxnLst/>
              <a:rect l="l" t="t" r="r" b="b"/>
              <a:pathLst>
                <a:path w="4241" h="3470" extrusionOk="0">
                  <a:moveTo>
                    <a:pt x="0" y="1"/>
                  </a:moveTo>
                  <a:lnTo>
                    <a:pt x="34" y="420"/>
                  </a:lnTo>
                  <a:lnTo>
                    <a:pt x="57" y="851"/>
                  </a:lnTo>
                  <a:lnTo>
                    <a:pt x="80" y="1293"/>
                  </a:lnTo>
                  <a:lnTo>
                    <a:pt x="80" y="1735"/>
                  </a:lnTo>
                  <a:lnTo>
                    <a:pt x="80" y="2177"/>
                  </a:lnTo>
                  <a:lnTo>
                    <a:pt x="57" y="2619"/>
                  </a:lnTo>
                  <a:lnTo>
                    <a:pt x="34" y="3050"/>
                  </a:lnTo>
                  <a:lnTo>
                    <a:pt x="0" y="3469"/>
                  </a:lnTo>
                  <a:lnTo>
                    <a:pt x="4047" y="3469"/>
                  </a:lnTo>
                  <a:lnTo>
                    <a:pt x="4127" y="3050"/>
                  </a:lnTo>
                  <a:lnTo>
                    <a:pt x="4183" y="2619"/>
                  </a:lnTo>
                  <a:lnTo>
                    <a:pt x="4229" y="2177"/>
                  </a:lnTo>
                  <a:lnTo>
                    <a:pt x="4240" y="1735"/>
                  </a:lnTo>
                  <a:lnTo>
                    <a:pt x="4229" y="1293"/>
                  </a:lnTo>
                  <a:lnTo>
                    <a:pt x="4183" y="851"/>
                  </a:lnTo>
                  <a:lnTo>
                    <a:pt x="4127" y="420"/>
                  </a:lnTo>
                  <a:lnTo>
                    <a:pt x="4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4"/>
            <p:cNvSpPr/>
            <p:nvPr/>
          </p:nvSpPr>
          <p:spPr>
            <a:xfrm>
              <a:off x="2415625" y="516700"/>
              <a:ext cx="106025" cy="86750"/>
            </a:xfrm>
            <a:custGeom>
              <a:avLst/>
              <a:gdLst/>
              <a:ahLst/>
              <a:cxnLst/>
              <a:rect l="l" t="t" r="r" b="b"/>
              <a:pathLst>
                <a:path w="4241" h="3470" extrusionOk="0">
                  <a:moveTo>
                    <a:pt x="193" y="1"/>
                  </a:moveTo>
                  <a:lnTo>
                    <a:pt x="102" y="420"/>
                  </a:lnTo>
                  <a:lnTo>
                    <a:pt x="46" y="851"/>
                  </a:lnTo>
                  <a:lnTo>
                    <a:pt x="12" y="1293"/>
                  </a:lnTo>
                  <a:lnTo>
                    <a:pt x="0" y="1735"/>
                  </a:lnTo>
                  <a:lnTo>
                    <a:pt x="12" y="2177"/>
                  </a:lnTo>
                  <a:lnTo>
                    <a:pt x="46" y="2619"/>
                  </a:lnTo>
                  <a:lnTo>
                    <a:pt x="102" y="3050"/>
                  </a:lnTo>
                  <a:lnTo>
                    <a:pt x="193" y="3469"/>
                  </a:lnTo>
                  <a:lnTo>
                    <a:pt x="4240" y="3469"/>
                  </a:lnTo>
                  <a:lnTo>
                    <a:pt x="4206" y="3050"/>
                  </a:lnTo>
                  <a:lnTo>
                    <a:pt x="4172" y="2619"/>
                  </a:lnTo>
                  <a:lnTo>
                    <a:pt x="4161" y="2177"/>
                  </a:lnTo>
                  <a:lnTo>
                    <a:pt x="4150" y="1735"/>
                  </a:lnTo>
                  <a:lnTo>
                    <a:pt x="4161" y="1293"/>
                  </a:lnTo>
                  <a:lnTo>
                    <a:pt x="4172" y="851"/>
                  </a:lnTo>
                  <a:lnTo>
                    <a:pt x="4206" y="420"/>
                  </a:lnTo>
                  <a:lnTo>
                    <a:pt x="4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4"/>
            <p:cNvSpPr/>
            <p:nvPr/>
          </p:nvSpPr>
          <p:spPr>
            <a:xfrm>
              <a:off x="2431200" y="637425"/>
              <a:ext cx="182825" cy="121050"/>
            </a:xfrm>
            <a:custGeom>
              <a:avLst/>
              <a:gdLst/>
              <a:ahLst/>
              <a:cxnLst/>
              <a:rect l="l" t="t" r="r" b="b"/>
              <a:pathLst>
                <a:path w="7313" h="4842" extrusionOk="0">
                  <a:moveTo>
                    <a:pt x="1" y="1"/>
                  </a:moveTo>
                  <a:lnTo>
                    <a:pt x="126" y="273"/>
                  </a:lnTo>
                  <a:lnTo>
                    <a:pt x="250" y="522"/>
                  </a:lnTo>
                  <a:lnTo>
                    <a:pt x="386" y="783"/>
                  </a:lnTo>
                  <a:lnTo>
                    <a:pt x="534" y="1032"/>
                  </a:lnTo>
                  <a:lnTo>
                    <a:pt x="681" y="1270"/>
                  </a:lnTo>
                  <a:lnTo>
                    <a:pt x="851" y="1508"/>
                  </a:lnTo>
                  <a:lnTo>
                    <a:pt x="1021" y="1735"/>
                  </a:lnTo>
                  <a:lnTo>
                    <a:pt x="1191" y="1962"/>
                  </a:lnTo>
                  <a:lnTo>
                    <a:pt x="1384" y="2177"/>
                  </a:lnTo>
                  <a:lnTo>
                    <a:pt x="1577" y="2381"/>
                  </a:lnTo>
                  <a:lnTo>
                    <a:pt x="1781" y="2585"/>
                  </a:lnTo>
                  <a:lnTo>
                    <a:pt x="1985" y="2778"/>
                  </a:lnTo>
                  <a:lnTo>
                    <a:pt x="2200" y="2971"/>
                  </a:lnTo>
                  <a:lnTo>
                    <a:pt x="2416" y="3152"/>
                  </a:lnTo>
                  <a:lnTo>
                    <a:pt x="2654" y="3322"/>
                  </a:lnTo>
                  <a:lnTo>
                    <a:pt x="2880" y="3492"/>
                  </a:lnTo>
                  <a:lnTo>
                    <a:pt x="3118" y="3640"/>
                  </a:lnTo>
                  <a:lnTo>
                    <a:pt x="3368" y="3787"/>
                  </a:lnTo>
                  <a:lnTo>
                    <a:pt x="3617" y="3934"/>
                  </a:lnTo>
                  <a:lnTo>
                    <a:pt x="3878" y="4059"/>
                  </a:lnTo>
                  <a:lnTo>
                    <a:pt x="4139" y="4184"/>
                  </a:lnTo>
                  <a:lnTo>
                    <a:pt x="4411" y="4297"/>
                  </a:lnTo>
                  <a:lnTo>
                    <a:pt x="4683" y="4388"/>
                  </a:lnTo>
                  <a:lnTo>
                    <a:pt x="4955" y="4490"/>
                  </a:lnTo>
                  <a:lnTo>
                    <a:pt x="5238" y="4569"/>
                  </a:lnTo>
                  <a:lnTo>
                    <a:pt x="5522" y="4637"/>
                  </a:lnTo>
                  <a:lnTo>
                    <a:pt x="5816" y="4694"/>
                  </a:lnTo>
                  <a:lnTo>
                    <a:pt x="6111" y="4751"/>
                  </a:lnTo>
                  <a:lnTo>
                    <a:pt x="6406" y="4785"/>
                  </a:lnTo>
                  <a:lnTo>
                    <a:pt x="6701" y="4819"/>
                  </a:lnTo>
                  <a:lnTo>
                    <a:pt x="7007" y="4830"/>
                  </a:lnTo>
                  <a:lnTo>
                    <a:pt x="7313" y="4841"/>
                  </a:lnTo>
                  <a:lnTo>
                    <a:pt x="7097" y="4830"/>
                  </a:lnTo>
                  <a:lnTo>
                    <a:pt x="6893" y="4796"/>
                  </a:lnTo>
                  <a:lnTo>
                    <a:pt x="6701" y="4751"/>
                  </a:lnTo>
                  <a:lnTo>
                    <a:pt x="6497" y="4671"/>
                  </a:lnTo>
                  <a:lnTo>
                    <a:pt x="6304" y="4581"/>
                  </a:lnTo>
                  <a:lnTo>
                    <a:pt x="6111" y="4467"/>
                  </a:lnTo>
                  <a:lnTo>
                    <a:pt x="5930" y="4343"/>
                  </a:lnTo>
                  <a:lnTo>
                    <a:pt x="5748" y="4184"/>
                  </a:lnTo>
                  <a:lnTo>
                    <a:pt x="5567" y="4014"/>
                  </a:lnTo>
                  <a:lnTo>
                    <a:pt x="5397" y="3821"/>
                  </a:lnTo>
                  <a:lnTo>
                    <a:pt x="5227" y="3617"/>
                  </a:lnTo>
                  <a:lnTo>
                    <a:pt x="5068" y="3390"/>
                  </a:lnTo>
                  <a:lnTo>
                    <a:pt x="4921" y="3141"/>
                  </a:lnTo>
                  <a:lnTo>
                    <a:pt x="4773" y="2880"/>
                  </a:lnTo>
                  <a:lnTo>
                    <a:pt x="4626" y="2597"/>
                  </a:lnTo>
                  <a:lnTo>
                    <a:pt x="4490" y="2302"/>
                  </a:lnTo>
                  <a:lnTo>
                    <a:pt x="4388" y="2041"/>
                  </a:lnTo>
                  <a:lnTo>
                    <a:pt x="4286" y="1781"/>
                  </a:lnTo>
                  <a:lnTo>
                    <a:pt x="4195" y="1497"/>
                  </a:lnTo>
                  <a:lnTo>
                    <a:pt x="4105" y="1214"/>
                  </a:lnTo>
                  <a:lnTo>
                    <a:pt x="4025" y="919"/>
                  </a:lnTo>
                  <a:lnTo>
                    <a:pt x="3946" y="624"/>
                  </a:lnTo>
                  <a:lnTo>
                    <a:pt x="3878" y="318"/>
                  </a:lnTo>
                  <a:lnTo>
                    <a:pt x="3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4"/>
            <p:cNvSpPr/>
            <p:nvPr/>
          </p:nvSpPr>
          <p:spPr>
            <a:xfrm>
              <a:off x="2561000" y="637425"/>
              <a:ext cx="105750" cy="87025"/>
            </a:xfrm>
            <a:custGeom>
              <a:avLst/>
              <a:gdLst/>
              <a:ahLst/>
              <a:cxnLst/>
              <a:rect l="l" t="t" r="r" b="b"/>
              <a:pathLst>
                <a:path w="4230" h="3481" extrusionOk="0">
                  <a:moveTo>
                    <a:pt x="1" y="1"/>
                  </a:moveTo>
                  <a:lnTo>
                    <a:pt x="103" y="409"/>
                  </a:lnTo>
                  <a:lnTo>
                    <a:pt x="205" y="783"/>
                  </a:lnTo>
                  <a:lnTo>
                    <a:pt x="318" y="1146"/>
                  </a:lnTo>
                  <a:lnTo>
                    <a:pt x="432" y="1474"/>
                  </a:lnTo>
                  <a:lnTo>
                    <a:pt x="556" y="1792"/>
                  </a:lnTo>
                  <a:lnTo>
                    <a:pt x="692" y="2075"/>
                  </a:lnTo>
                  <a:lnTo>
                    <a:pt x="828" y="2336"/>
                  </a:lnTo>
                  <a:lnTo>
                    <a:pt x="964" y="2574"/>
                  </a:lnTo>
                  <a:lnTo>
                    <a:pt x="1112" y="2778"/>
                  </a:lnTo>
                  <a:lnTo>
                    <a:pt x="1259" y="2959"/>
                  </a:lnTo>
                  <a:lnTo>
                    <a:pt x="1407" y="3118"/>
                  </a:lnTo>
                  <a:lnTo>
                    <a:pt x="1554" y="3243"/>
                  </a:lnTo>
                  <a:lnTo>
                    <a:pt x="1701" y="3345"/>
                  </a:lnTo>
                  <a:lnTo>
                    <a:pt x="1837" y="3424"/>
                  </a:lnTo>
                  <a:lnTo>
                    <a:pt x="1985" y="3470"/>
                  </a:lnTo>
                  <a:lnTo>
                    <a:pt x="2053" y="3481"/>
                  </a:lnTo>
                  <a:lnTo>
                    <a:pt x="2189" y="3481"/>
                  </a:lnTo>
                  <a:lnTo>
                    <a:pt x="2257" y="3470"/>
                  </a:lnTo>
                  <a:lnTo>
                    <a:pt x="2393" y="3424"/>
                  </a:lnTo>
                  <a:lnTo>
                    <a:pt x="2540" y="3345"/>
                  </a:lnTo>
                  <a:lnTo>
                    <a:pt x="2688" y="3243"/>
                  </a:lnTo>
                  <a:lnTo>
                    <a:pt x="2835" y="3118"/>
                  </a:lnTo>
                  <a:lnTo>
                    <a:pt x="2982" y="2959"/>
                  </a:lnTo>
                  <a:lnTo>
                    <a:pt x="3130" y="2778"/>
                  </a:lnTo>
                  <a:lnTo>
                    <a:pt x="3266" y="2574"/>
                  </a:lnTo>
                  <a:lnTo>
                    <a:pt x="3413" y="2336"/>
                  </a:lnTo>
                  <a:lnTo>
                    <a:pt x="3549" y="2075"/>
                  </a:lnTo>
                  <a:lnTo>
                    <a:pt x="3674" y="1792"/>
                  </a:lnTo>
                  <a:lnTo>
                    <a:pt x="3799" y="1474"/>
                  </a:lnTo>
                  <a:lnTo>
                    <a:pt x="3923" y="1146"/>
                  </a:lnTo>
                  <a:lnTo>
                    <a:pt x="4037" y="783"/>
                  </a:lnTo>
                  <a:lnTo>
                    <a:pt x="4139" y="409"/>
                  </a:lnTo>
                  <a:lnTo>
                    <a:pt x="4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4"/>
            <p:cNvSpPr/>
            <p:nvPr/>
          </p:nvSpPr>
          <p:spPr>
            <a:xfrm>
              <a:off x="2614000" y="637425"/>
              <a:ext cx="182550" cy="121050"/>
            </a:xfrm>
            <a:custGeom>
              <a:avLst/>
              <a:gdLst/>
              <a:ahLst/>
              <a:cxnLst/>
              <a:rect l="l" t="t" r="r" b="b"/>
              <a:pathLst>
                <a:path w="7302" h="4842" extrusionOk="0">
                  <a:moveTo>
                    <a:pt x="3492" y="1"/>
                  </a:moveTo>
                  <a:lnTo>
                    <a:pt x="3436" y="318"/>
                  </a:lnTo>
                  <a:lnTo>
                    <a:pt x="3356" y="624"/>
                  </a:lnTo>
                  <a:lnTo>
                    <a:pt x="3288" y="919"/>
                  </a:lnTo>
                  <a:lnTo>
                    <a:pt x="3198" y="1214"/>
                  </a:lnTo>
                  <a:lnTo>
                    <a:pt x="3118" y="1497"/>
                  </a:lnTo>
                  <a:lnTo>
                    <a:pt x="3016" y="1781"/>
                  </a:lnTo>
                  <a:lnTo>
                    <a:pt x="2926" y="2041"/>
                  </a:lnTo>
                  <a:lnTo>
                    <a:pt x="2812" y="2302"/>
                  </a:lnTo>
                  <a:lnTo>
                    <a:pt x="2676" y="2597"/>
                  </a:lnTo>
                  <a:lnTo>
                    <a:pt x="2540" y="2880"/>
                  </a:lnTo>
                  <a:lnTo>
                    <a:pt x="2393" y="3141"/>
                  </a:lnTo>
                  <a:lnTo>
                    <a:pt x="2234" y="3390"/>
                  </a:lnTo>
                  <a:lnTo>
                    <a:pt x="2075" y="3617"/>
                  </a:lnTo>
                  <a:lnTo>
                    <a:pt x="1917" y="3821"/>
                  </a:lnTo>
                  <a:lnTo>
                    <a:pt x="1735" y="4014"/>
                  </a:lnTo>
                  <a:lnTo>
                    <a:pt x="1565" y="4184"/>
                  </a:lnTo>
                  <a:lnTo>
                    <a:pt x="1384" y="4343"/>
                  </a:lnTo>
                  <a:lnTo>
                    <a:pt x="1191" y="4467"/>
                  </a:lnTo>
                  <a:lnTo>
                    <a:pt x="1010" y="4581"/>
                  </a:lnTo>
                  <a:lnTo>
                    <a:pt x="817" y="4671"/>
                  </a:lnTo>
                  <a:lnTo>
                    <a:pt x="613" y="4751"/>
                  </a:lnTo>
                  <a:lnTo>
                    <a:pt x="409" y="4796"/>
                  </a:lnTo>
                  <a:lnTo>
                    <a:pt x="205" y="4830"/>
                  </a:lnTo>
                  <a:lnTo>
                    <a:pt x="1" y="4841"/>
                  </a:lnTo>
                  <a:lnTo>
                    <a:pt x="307" y="4830"/>
                  </a:lnTo>
                  <a:lnTo>
                    <a:pt x="613" y="4819"/>
                  </a:lnTo>
                  <a:lnTo>
                    <a:pt x="908" y="4785"/>
                  </a:lnTo>
                  <a:lnTo>
                    <a:pt x="1202" y="4751"/>
                  </a:lnTo>
                  <a:lnTo>
                    <a:pt x="1497" y="4694"/>
                  </a:lnTo>
                  <a:lnTo>
                    <a:pt x="1781" y="4637"/>
                  </a:lnTo>
                  <a:lnTo>
                    <a:pt x="2075" y="4569"/>
                  </a:lnTo>
                  <a:lnTo>
                    <a:pt x="2347" y="4490"/>
                  </a:lnTo>
                  <a:lnTo>
                    <a:pt x="2631" y="4388"/>
                  </a:lnTo>
                  <a:lnTo>
                    <a:pt x="2903" y="4297"/>
                  </a:lnTo>
                  <a:lnTo>
                    <a:pt x="3164" y="4184"/>
                  </a:lnTo>
                  <a:lnTo>
                    <a:pt x="3436" y="4059"/>
                  </a:lnTo>
                  <a:lnTo>
                    <a:pt x="3685" y="3934"/>
                  </a:lnTo>
                  <a:lnTo>
                    <a:pt x="3946" y="3787"/>
                  </a:lnTo>
                  <a:lnTo>
                    <a:pt x="4184" y="3640"/>
                  </a:lnTo>
                  <a:lnTo>
                    <a:pt x="4422" y="3492"/>
                  </a:lnTo>
                  <a:lnTo>
                    <a:pt x="4660" y="3322"/>
                  </a:lnTo>
                  <a:lnTo>
                    <a:pt x="4887" y="3152"/>
                  </a:lnTo>
                  <a:lnTo>
                    <a:pt x="5113" y="2971"/>
                  </a:lnTo>
                  <a:lnTo>
                    <a:pt x="5329" y="2778"/>
                  </a:lnTo>
                  <a:lnTo>
                    <a:pt x="5533" y="2585"/>
                  </a:lnTo>
                  <a:lnTo>
                    <a:pt x="5737" y="2381"/>
                  </a:lnTo>
                  <a:lnTo>
                    <a:pt x="5930" y="2177"/>
                  </a:lnTo>
                  <a:lnTo>
                    <a:pt x="6111" y="1962"/>
                  </a:lnTo>
                  <a:lnTo>
                    <a:pt x="6292" y="1735"/>
                  </a:lnTo>
                  <a:lnTo>
                    <a:pt x="6462" y="1508"/>
                  </a:lnTo>
                  <a:lnTo>
                    <a:pt x="6621" y="1270"/>
                  </a:lnTo>
                  <a:lnTo>
                    <a:pt x="6780" y="1032"/>
                  </a:lnTo>
                  <a:lnTo>
                    <a:pt x="6927" y="783"/>
                  </a:lnTo>
                  <a:lnTo>
                    <a:pt x="7063" y="522"/>
                  </a:lnTo>
                  <a:lnTo>
                    <a:pt x="7188" y="273"/>
                  </a:lnTo>
                  <a:lnTo>
                    <a:pt x="7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9775" name="Shape 9775"/>
        <p:cNvGrpSpPr/>
        <p:nvPr/>
      </p:nvGrpSpPr>
      <p:grpSpPr>
        <a:xfrm>
          <a:off x="0" y="0"/>
          <a:ext cx="0" cy="0"/>
          <a:chOff x="0" y="0"/>
          <a:chExt cx="0" cy="0"/>
        </a:xfrm>
      </p:grpSpPr>
      <p:sp>
        <p:nvSpPr>
          <p:cNvPr id="1273" name="Google Shape;1273;p34"/>
          <p:cNvSpPr txBox="1"/>
          <p:nvPr/>
        </p:nvSpPr>
        <p:spPr>
          <a:xfrm>
            <a:off x="2829560" y="1851660"/>
            <a:ext cx="3484880" cy="121729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rsenal" panose="00000500000000000000"/>
              <a:buNone/>
              <a:defRPr sz="1800" b="1" i="0" u="none" strike="noStrike" cap="none">
                <a:solidFill>
                  <a:schemeClr val="lt1"/>
                </a:solidFill>
                <a:latin typeface="Arsenal" panose="00000500000000000000"/>
                <a:ea typeface="Arsenal" panose="00000500000000000000"/>
                <a:cs typeface="Arsenal" panose="00000500000000000000"/>
                <a:sym typeface="Arsenal" panose="00000500000000000000"/>
              </a:defRPr>
            </a:lvl1pPr>
            <a:lvl2pPr marR="0" lvl="1"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2pPr>
            <a:lvl3pPr marR="0" lvl="2"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3pPr>
            <a:lvl4pPr marR="0" lvl="3"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4pPr>
            <a:lvl5pPr marR="0" lvl="4"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5pPr>
            <a:lvl6pPr marR="0" lvl="5"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6pPr>
            <a:lvl7pPr marR="0" lvl="6"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7pPr>
            <a:lvl8pPr marR="0" lvl="7"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8pPr>
            <a:lvl9pPr marR="0" lvl="8" algn="l" rtl="0">
              <a:lnSpc>
                <a:spcPct val="100000"/>
              </a:lnSpc>
              <a:spcBef>
                <a:spcPts val="0"/>
              </a:spcBef>
              <a:spcAft>
                <a:spcPts val="0"/>
              </a:spcAft>
              <a:buClr>
                <a:schemeClr val="dk1"/>
              </a:buClr>
              <a:buSzPts val="3500"/>
              <a:buFont typeface="Anuphan"/>
              <a:buNone/>
              <a:defRPr sz="3500" b="1" i="0" u="none" strike="noStrike" cap="none">
                <a:solidFill>
                  <a:schemeClr val="dk1"/>
                </a:solidFill>
                <a:latin typeface="Anuphan"/>
                <a:ea typeface="Anuphan"/>
                <a:cs typeface="Anuphan"/>
                <a:sym typeface="Anuphan"/>
              </a:defRPr>
            </a:lvl9pPr>
          </a:lstStyle>
          <a:p>
            <a:pPr marL="0" lvl="0" indent="0" algn="ctr" rtl="0">
              <a:spcBef>
                <a:spcPts val="0"/>
              </a:spcBef>
              <a:spcAft>
                <a:spcPts val="0"/>
              </a:spcAft>
              <a:buNone/>
            </a:pPr>
            <a:r>
              <a:rPr lang="en-US" altLang="en-GB"/>
              <a:t>The End !!!!</a:t>
            </a:r>
            <a:br>
              <a:rPr lang="en-US" altLang="en-GB"/>
            </a:br>
            <a:r>
              <a:rPr lang="en-US" altLang="en-GB"/>
              <a:t>Cảm ơn thầy và các bạn đã lắng nghe</a:t>
            </a:r>
            <a:endParaRPr lang="en-US" altLang="en-GB"/>
          </a:p>
        </p:txBody>
      </p:sp>
    </p:spTree>
  </p:cSld>
  <p:clrMapOvr>
    <a:masterClrMapping/>
  </p:clrMapOvr>
</p:sld>
</file>

<file path=ppt/theme/theme1.xml><?xml version="1.0" encoding="utf-8"?>
<a:theme xmlns:a="http://schemas.openxmlformats.org/drawingml/2006/main" name="Workplace Digitalization Project Proposal by Slidesgo">
  <a:themeElements>
    <a:clrScheme name="Simple Light">
      <a:dk1>
        <a:srgbClr val="345792"/>
      </a:dk1>
      <a:lt1>
        <a:srgbClr val="0A0A0A"/>
      </a:lt1>
      <a:dk2>
        <a:srgbClr val="E8EEFD"/>
      </a:dk2>
      <a:lt2>
        <a:srgbClr val="5484D8"/>
      </a:lt2>
      <a:accent1>
        <a:srgbClr val="90ABF0"/>
      </a:accent1>
      <a:accent2>
        <a:srgbClr val="C0D4F8"/>
      </a:accent2>
      <a:accent3>
        <a:srgbClr val="BBC6EB"/>
      </a:accent3>
      <a:accent4>
        <a:srgbClr val="729AE5"/>
      </a:accent4>
      <a:accent5>
        <a:srgbClr val="4F5872"/>
      </a:accent5>
      <a:accent6>
        <a:srgbClr val="BCDDCB"/>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1545</Words>
  <Application>WPS Presentation</Application>
  <PresentationFormat/>
  <Paragraphs>52</Paragraphs>
  <Slides>7</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7</vt:i4>
      </vt:variant>
    </vt:vector>
  </HeadingPairs>
  <TitlesOfParts>
    <vt:vector size="30" baseType="lpstr">
      <vt:lpstr>Arial</vt:lpstr>
      <vt:lpstr>SimSun</vt:lpstr>
      <vt:lpstr>Wingdings</vt:lpstr>
      <vt:lpstr>Arial</vt:lpstr>
      <vt:lpstr>Arsenal</vt:lpstr>
      <vt:lpstr>Anuphan</vt:lpstr>
      <vt:lpstr>Outfit</vt:lpstr>
      <vt:lpstr>Loved by the King</vt:lpstr>
      <vt:lpstr>ESRI AMFM Electric</vt:lpstr>
      <vt:lpstr>Mulish SemiBold</vt:lpstr>
      <vt:lpstr>Roboto Condensed</vt:lpstr>
      <vt:lpstr>Nunito Light</vt:lpstr>
      <vt:lpstr>PT Sans</vt:lpstr>
      <vt:lpstr>Proxima Nova Semibold</vt:lpstr>
      <vt:lpstr>Proxima Nova</vt:lpstr>
      <vt:lpstr>Microsoft YaHei</vt:lpstr>
      <vt:lpstr>Arial Unicode MS</vt:lpstr>
      <vt:lpstr>Calibri</vt:lpstr>
      <vt:lpstr>Amatic SC</vt:lpstr>
      <vt:lpstr>Roboto Medium</vt:lpstr>
      <vt:lpstr>Times New Roman</vt:lpstr>
      <vt:lpstr>Workplace Digitalization Project Proposal by Slidesgo</vt:lpstr>
      <vt:lpstr>Slidesgo Final Pages</vt:lpstr>
      <vt:lpstr>WORKPLACE DIGITALIZATION PROJECT PROPOSAL</vt:lpstr>
      <vt:lpstr>CONTENTS OF THIS TEMPLATE</vt:lpstr>
      <vt:lpstr>1</vt:lpstr>
      <vt:lpstr>HOW TO CREATE A PROJECT PROPOSAL</vt:lpstr>
      <vt:lpstr>THE GOAL</vt:lpstr>
      <vt:lpstr>Ưu điểm:</vt:lpstr>
      <vt:lpstr>Nhược Điểm: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MLlib Pipeline (Machine Learning libray Pipeline)</dc:title>
  <dc:creator/>
  <cp:lastModifiedBy>ADMIN</cp:lastModifiedBy>
  <cp:revision>3</cp:revision>
  <dcterms:created xsi:type="dcterms:W3CDTF">2023-10-24T08:12:54Z</dcterms:created>
  <dcterms:modified xsi:type="dcterms:W3CDTF">2023-10-24T08:21:22Z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9F2104AC618B4135A4F641453CA75A24_12</vt:lpwstr>
  </property>
  <property fmtid="{D5CDD505-2E9C-101B-9397-08002B2CF9AE}" pid="3" name="KSOProductBuildVer">
    <vt:lpwstr>1033-12.2.0.13266</vt:lpwstr>
  </property>
</Properties>
</file>