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4" r:id="rId6"/>
    <p:sldId id="257" r:id="rId7"/>
    <p:sldId id="266" r:id="rId8"/>
    <p:sldId id="273" r:id="rId9"/>
    <p:sldId id="274" r:id="rId10"/>
    <p:sldId id="275" r:id="rId11"/>
    <p:sldId id="270" r:id="rId12"/>
    <p:sldId id="276" r:id="rId13"/>
    <p:sldId id="277" r:id="rId14"/>
    <p:sldId id="289" r:id="rId15"/>
    <p:sldId id="278" r:id="rId16"/>
    <p:sldId id="279" r:id="rId17"/>
    <p:sldId id="290" r:id="rId18"/>
    <p:sldId id="267" r:id="rId19"/>
    <p:sldId id="280" r:id="rId20"/>
    <p:sldId id="292" r:id="rId21"/>
    <p:sldId id="291" r:id="rId22"/>
    <p:sldId id="281" r:id="rId23"/>
    <p:sldId id="293" r:id="rId24"/>
    <p:sldId id="282" r:id="rId25"/>
    <p:sldId id="294" r:id="rId26"/>
    <p:sldId id="283" r:id="rId27"/>
    <p:sldId id="284" r:id="rId28"/>
    <p:sldId id="268" r:id="rId29"/>
    <p:sldId id="269" r:id="rId30"/>
    <p:sldId id="286" r:id="rId31"/>
    <p:sldId id="296" r:id="rId32"/>
    <p:sldId id="295" r:id="rId33"/>
    <p:sldId id="297" r:id="rId34"/>
    <p:sldId id="298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C1B66-25B5-411A-AF1F-098827FE3B91}" v="889" dt="2019-10-14T10:58:1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baseline="0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rPr>
            <a:t>Quick Intro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all about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Angular 8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new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Angular 9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 is coming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A simple progressive app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2C336DE2-F09B-4FD6-9171-DC2D8B23ED8F}">
      <dgm:prSet phldrT="[Text]" custT="1"/>
      <dgm:spPr/>
      <dgm:t>
        <a:bodyPr/>
        <a:lstStyle/>
        <a:p>
          <a:r>
            <a:rPr lang="en-US" sz="2400" dirty="0" err="1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ngThess</a:t>
          </a:r>
          <a:endParaRPr lang="en-US" sz="24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59ED43-984F-4E59-A7DC-1433DE6F8364}" type="parTrans" cxnId="{36F48836-F051-40E1-8E7A-9E5996FA85BF}">
      <dgm:prSet/>
      <dgm:spPr/>
      <dgm:t>
        <a:bodyPr/>
        <a:lstStyle/>
        <a:p>
          <a:endParaRPr lang="el-GR"/>
        </a:p>
      </dgm:t>
    </dgm:pt>
    <dgm:pt modelId="{59981827-59C2-410B-A998-7826632A0FE3}" type="sibTrans" cxnId="{36F48836-F051-40E1-8E7A-9E5996FA85BF}">
      <dgm:prSet/>
      <dgm:spPr/>
      <dgm:t>
        <a:bodyPr/>
        <a:lstStyle/>
        <a:p>
          <a:endParaRPr lang="el-GR"/>
        </a:p>
      </dgm:t>
    </dgm:pt>
    <dgm:pt modelId="{C3D3A244-6967-46D5-BCAE-55098828E57F}">
      <dgm:prSet phldrT="[Text]" custT="1"/>
      <dgm:spPr/>
      <dgm:t>
        <a:bodyPr/>
        <a:lstStyle/>
        <a:p>
          <a:r>
            <a:rPr lang="en-US" sz="24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Discussion</a:t>
          </a:r>
        </a:p>
      </dgm:t>
    </dgm:pt>
    <dgm:pt modelId="{428905BA-E426-4580-96C7-0AD79F5BDA31}" type="parTrans" cxnId="{CAA642C9-C034-413D-9EEA-60B28833BB6D}">
      <dgm:prSet/>
      <dgm:spPr/>
      <dgm:t>
        <a:bodyPr/>
        <a:lstStyle/>
        <a:p>
          <a:endParaRPr lang="el-GR"/>
        </a:p>
      </dgm:t>
    </dgm:pt>
    <dgm:pt modelId="{8CA846FD-4DDC-4F7D-8D2D-63897EFEC2C1}" type="sibTrans" cxnId="{CAA642C9-C034-413D-9EEA-60B28833BB6D}">
      <dgm:prSet/>
      <dgm:spPr/>
      <dgm:t>
        <a:bodyPr/>
        <a:lstStyle/>
        <a:p>
          <a:endParaRPr lang="el-GR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5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5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5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5" custLinFactNeighborX="-9224" custLinFactNeighborY="-1247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5">
        <dgm:presLayoutVars>
          <dgm:bulletEnabled val="1"/>
        </dgm:presLayoutVars>
      </dgm:prSet>
      <dgm:spPr/>
    </dgm:pt>
    <dgm:pt modelId="{F2B87DF6-640A-4B47-9FB1-3EA534795395}" type="pres">
      <dgm:prSet presAssocID="{8EF545BA-8D8A-4813-A428-2F18D76E61FA}" presName="sp" presStyleCnt="0"/>
      <dgm:spPr/>
    </dgm:pt>
    <dgm:pt modelId="{408EDDC7-07EA-4F43-B520-BC191A7F5329}" type="pres">
      <dgm:prSet presAssocID="{2C336DE2-F09B-4FD6-9171-DC2D8B23ED8F}" presName="linNode" presStyleCnt="0"/>
      <dgm:spPr/>
    </dgm:pt>
    <dgm:pt modelId="{21A56F19-2AA0-44A1-B18F-3E352E5B30B8}" type="pres">
      <dgm:prSet presAssocID="{2C336DE2-F09B-4FD6-9171-DC2D8B23ED8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900C062-0450-420D-AD2E-18E91E6A56E6}" type="pres">
      <dgm:prSet presAssocID="{2C336DE2-F09B-4FD6-9171-DC2D8B23ED8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6E76C010-951E-4FDE-957B-15856E2E790A}" type="presOf" srcId="{C3D3A244-6967-46D5-BCAE-55098828E57F}" destId="{A900C062-0450-420D-AD2E-18E91E6A56E6}" srcOrd="0" destOrd="0" presId="urn:microsoft.com/office/officeart/2005/8/layout/vList5"/>
    <dgm:cxn modelId="{36F48836-F051-40E1-8E7A-9E5996FA85BF}" srcId="{81269538-BFC5-48BB-BEA1-D7AF1F385FD5}" destId="{2C336DE2-F09B-4FD6-9171-DC2D8B23ED8F}" srcOrd="4" destOrd="0" parTransId="{6059ED43-984F-4E59-A7DC-1433DE6F8364}" sibTransId="{59981827-59C2-410B-A998-7826632A0FE3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36B2CA42-76D6-417D-B99E-89205A7FDBBF}" type="presOf" srcId="{2C336DE2-F09B-4FD6-9171-DC2D8B23ED8F}" destId="{21A56F19-2AA0-44A1-B18F-3E352E5B30B8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CAA642C9-C034-413D-9EEA-60B28833BB6D}" srcId="{2C336DE2-F09B-4FD6-9171-DC2D8B23ED8F}" destId="{C3D3A244-6967-46D5-BCAE-55098828E57F}" srcOrd="0" destOrd="0" parTransId="{428905BA-E426-4580-96C7-0AD79F5BDA31}" sibTransId="{8CA846FD-4DDC-4F7D-8D2D-63897EFEC2C1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  <dgm:cxn modelId="{8CD3E1D3-6797-4951-ACE4-FD6E91C60BAC}" type="presParOf" srcId="{99FD7F24-5BB9-46E8-BB7C-4B477B73B815}" destId="{F2B87DF6-640A-4B47-9FB1-3EA534795395}" srcOrd="7" destOrd="0" presId="urn:microsoft.com/office/officeart/2005/8/layout/vList5"/>
    <dgm:cxn modelId="{E9AB834B-CBE1-4F66-BEBC-9601DB6E3A2E}" type="presParOf" srcId="{99FD7F24-5BB9-46E8-BB7C-4B477B73B815}" destId="{408EDDC7-07EA-4F43-B520-BC191A7F5329}" srcOrd="8" destOrd="0" presId="urn:microsoft.com/office/officeart/2005/8/layout/vList5"/>
    <dgm:cxn modelId="{355307F4-CFE4-4161-885B-B20BF56D601D}" type="presParOf" srcId="{408EDDC7-07EA-4F43-B520-BC191A7F5329}" destId="{21A56F19-2AA0-44A1-B18F-3E352E5B30B8}" srcOrd="0" destOrd="0" presId="urn:microsoft.com/office/officeart/2005/8/layout/vList5"/>
    <dgm:cxn modelId="{6C0C2EDB-3DEA-4072-A5A4-E9121ECC3F7A}" type="presParOf" srcId="{408EDDC7-07EA-4F43-B520-BC191A7F5329}" destId="{A900C062-0450-420D-AD2E-18E91E6A56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7CE1A-4534-4D80-8FFD-7A4DC040FCA5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D7113A55-CAAD-483F-BD74-904419004787}">
      <dgm:prSet phldrT="[Text]"/>
      <dgm:spPr/>
      <dgm:t>
        <a:bodyPr/>
        <a:lstStyle/>
        <a:p>
          <a:r>
            <a:rPr lang="en-US" dirty="0"/>
            <a:t>Angular 2</a:t>
          </a:r>
          <a:endParaRPr lang="el-GR" dirty="0"/>
        </a:p>
      </dgm:t>
    </dgm:pt>
    <dgm:pt modelId="{3BBE5F55-B871-4EE6-8E67-6CD5AABA1848}" type="parTrans" cxnId="{B6EB2D53-5882-475B-9A16-7FCC915D0792}">
      <dgm:prSet/>
      <dgm:spPr/>
      <dgm:t>
        <a:bodyPr/>
        <a:lstStyle/>
        <a:p>
          <a:endParaRPr lang="el-GR"/>
        </a:p>
      </dgm:t>
    </dgm:pt>
    <dgm:pt modelId="{1FA7BC92-B0F2-47D5-9AD3-E14D76984533}" type="sibTrans" cxnId="{B6EB2D53-5882-475B-9A16-7FCC915D0792}">
      <dgm:prSet/>
      <dgm:spPr/>
      <dgm:t>
        <a:bodyPr/>
        <a:lstStyle/>
        <a:p>
          <a:endParaRPr lang="el-GR"/>
        </a:p>
      </dgm:t>
    </dgm:pt>
    <dgm:pt modelId="{A0328643-71D4-4E13-9AEB-2D6409809FA9}">
      <dgm:prSet phldrT="[Text]"/>
      <dgm:spPr/>
      <dgm:t>
        <a:bodyPr/>
        <a:lstStyle/>
        <a:p>
          <a:r>
            <a:rPr lang="en-US" dirty="0"/>
            <a:t>September 2016 </a:t>
          </a:r>
          <a:br>
            <a:rPr lang="en-US" dirty="0"/>
          </a:br>
          <a:r>
            <a:rPr lang="en-US" dirty="0"/>
            <a:t>First Version With Typescript</a:t>
          </a:r>
          <a:endParaRPr lang="el-GR" dirty="0"/>
        </a:p>
      </dgm:t>
    </dgm:pt>
    <dgm:pt modelId="{DA0875FE-57C0-4649-A311-FBE55FD2E56E}" type="parTrans" cxnId="{F4818C8F-BB99-407C-BDFB-54FAF22FDFAA}">
      <dgm:prSet/>
      <dgm:spPr/>
      <dgm:t>
        <a:bodyPr/>
        <a:lstStyle/>
        <a:p>
          <a:endParaRPr lang="el-GR"/>
        </a:p>
      </dgm:t>
    </dgm:pt>
    <dgm:pt modelId="{66C376ED-4774-46D9-811F-3773A9F70B3C}" type="sibTrans" cxnId="{F4818C8F-BB99-407C-BDFB-54FAF22FDFAA}">
      <dgm:prSet/>
      <dgm:spPr/>
      <dgm:t>
        <a:bodyPr/>
        <a:lstStyle/>
        <a:p>
          <a:endParaRPr lang="el-GR"/>
        </a:p>
      </dgm:t>
    </dgm:pt>
    <dgm:pt modelId="{FAFAB16C-5DDD-4617-9F02-9C8F9413B5B0}">
      <dgm:prSet phldrT="[Text]"/>
      <dgm:spPr/>
      <dgm:t>
        <a:bodyPr/>
        <a:lstStyle/>
        <a:p>
          <a:r>
            <a:rPr lang="en-US" strike="sngStrike" dirty="0"/>
            <a:t>Angular 3</a:t>
          </a:r>
          <a:endParaRPr lang="el-GR" strike="sngStrike" dirty="0"/>
        </a:p>
      </dgm:t>
    </dgm:pt>
    <dgm:pt modelId="{B5865C73-60E3-4FE6-BEA9-B62399230C0B}" type="parTrans" cxnId="{88497693-1A17-4931-8393-507141632F01}">
      <dgm:prSet/>
      <dgm:spPr/>
      <dgm:t>
        <a:bodyPr/>
        <a:lstStyle/>
        <a:p>
          <a:endParaRPr lang="el-GR"/>
        </a:p>
      </dgm:t>
    </dgm:pt>
    <dgm:pt modelId="{BE5354C1-6476-46DE-82E7-BE7C1592E581}" type="sibTrans" cxnId="{88497693-1A17-4931-8393-507141632F01}">
      <dgm:prSet/>
      <dgm:spPr/>
      <dgm:t>
        <a:bodyPr/>
        <a:lstStyle/>
        <a:p>
          <a:endParaRPr lang="el-GR"/>
        </a:p>
      </dgm:t>
    </dgm:pt>
    <dgm:pt modelId="{BA6966BD-EC54-46A4-8237-25046FFF81C8}">
      <dgm:prSet phldrT="[Text]"/>
      <dgm:spPr/>
      <dgm:t>
        <a:bodyPr/>
        <a:lstStyle/>
        <a:p>
          <a:r>
            <a:rPr lang="en-US" strike="sngStrike" dirty="0"/>
            <a:t>Skipped</a:t>
          </a:r>
          <a:r>
            <a:rPr lang="en-US" dirty="0"/>
            <a:t>!</a:t>
          </a:r>
          <a:endParaRPr lang="el-GR" dirty="0"/>
        </a:p>
      </dgm:t>
    </dgm:pt>
    <dgm:pt modelId="{83DA1869-9EE9-4137-A16C-17A4A77C8A2F}" type="parTrans" cxnId="{8F710024-30A2-4A91-BA0F-255D3E84C3C0}">
      <dgm:prSet/>
      <dgm:spPr/>
      <dgm:t>
        <a:bodyPr/>
        <a:lstStyle/>
        <a:p>
          <a:endParaRPr lang="el-GR"/>
        </a:p>
      </dgm:t>
    </dgm:pt>
    <dgm:pt modelId="{B3CCB96C-6EE1-456A-96F2-C768CFC1DD09}" type="sibTrans" cxnId="{8F710024-30A2-4A91-BA0F-255D3E84C3C0}">
      <dgm:prSet/>
      <dgm:spPr/>
      <dgm:t>
        <a:bodyPr/>
        <a:lstStyle/>
        <a:p>
          <a:endParaRPr lang="el-GR"/>
        </a:p>
      </dgm:t>
    </dgm:pt>
    <dgm:pt modelId="{293E7885-35A5-4530-B4F2-27023C6CA9D5}">
      <dgm:prSet phldrT="[Text]"/>
      <dgm:spPr/>
      <dgm:t>
        <a:bodyPr/>
        <a:lstStyle/>
        <a:p>
          <a:r>
            <a:rPr lang="en-US" dirty="0"/>
            <a:t>Angular 4</a:t>
          </a:r>
          <a:endParaRPr lang="el-GR" dirty="0"/>
        </a:p>
      </dgm:t>
    </dgm:pt>
    <dgm:pt modelId="{DB0C3782-AAAD-4E1A-B6D0-03D209545151}" type="parTrans" cxnId="{A841DB4E-AC79-4537-AB4D-AA7CD24682A7}">
      <dgm:prSet/>
      <dgm:spPr/>
      <dgm:t>
        <a:bodyPr/>
        <a:lstStyle/>
        <a:p>
          <a:endParaRPr lang="el-GR"/>
        </a:p>
      </dgm:t>
    </dgm:pt>
    <dgm:pt modelId="{C8FBE9A6-3257-4AAC-A9AC-853A354CAB2E}" type="sibTrans" cxnId="{A841DB4E-AC79-4537-AB4D-AA7CD24682A7}">
      <dgm:prSet/>
      <dgm:spPr/>
      <dgm:t>
        <a:bodyPr/>
        <a:lstStyle/>
        <a:p>
          <a:endParaRPr lang="el-GR"/>
        </a:p>
      </dgm:t>
    </dgm:pt>
    <dgm:pt modelId="{2FD45C16-F5ED-42D6-9C32-377E7207F70B}">
      <dgm:prSet phldrT="[Text]"/>
      <dgm:spPr/>
      <dgm:t>
        <a:bodyPr/>
        <a:lstStyle/>
        <a:p>
          <a:r>
            <a:rPr lang="en-US" dirty="0"/>
            <a:t>March 2017 </a:t>
          </a:r>
        </a:p>
        <a:p>
          <a:r>
            <a:rPr lang="en-US" dirty="0"/>
            <a:t>Fixes / Faster compilation / Reduce in size</a:t>
          </a:r>
          <a:endParaRPr lang="el-GR" dirty="0"/>
        </a:p>
      </dgm:t>
    </dgm:pt>
    <dgm:pt modelId="{EA61574E-CB89-4B60-9AA7-EE9CB1962B98}" type="parTrans" cxnId="{AB809102-BC10-4AA9-A16E-3B39EBFE6D60}">
      <dgm:prSet/>
      <dgm:spPr/>
      <dgm:t>
        <a:bodyPr/>
        <a:lstStyle/>
        <a:p>
          <a:endParaRPr lang="el-GR"/>
        </a:p>
      </dgm:t>
    </dgm:pt>
    <dgm:pt modelId="{3E7AA258-099F-4613-8929-E95DE6498827}" type="sibTrans" cxnId="{AB809102-BC10-4AA9-A16E-3B39EBFE6D60}">
      <dgm:prSet/>
      <dgm:spPr/>
      <dgm:t>
        <a:bodyPr/>
        <a:lstStyle/>
        <a:p>
          <a:endParaRPr lang="el-GR"/>
        </a:p>
      </dgm:t>
    </dgm:pt>
    <dgm:pt modelId="{BAC5D0DA-6EAC-4282-A3C0-2CAA8553C164}" type="pres">
      <dgm:prSet presAssocID="{BEE7CE1A-4534-4D80-8FFD-7A4DC040FCA5}" presName="Name0" presStyleCnt="0">
        <dgm:presLayoutVars>
          <dgm:dir/>
          <dgm:animLvl val="lvl"/>
          <dgm:resizeHandles val="exact"/>
        </dgm:presLayoutVars>
      </dgm:prSet>
      <dgm:spPr/>
    </dgm:pt>
    <dgm:pt modelId="{041176BB-8718-439D-BCF2-095D5A8FE285}" type="pres">
      <dgm:prSet presAssocID="{293E7885-35A5-4530-B4F2-27023C6CA9D5}" presName="boxAndChildren" presStyleCnt="0"/>
      <dgm:spPr/>
    </dgm:pt>
    <dgm:pt modelId="{F36794D0-6C30-41FD-BF18-4B305CAE844B}" type="pres">
      <dgm:prSet presAssocID="{293E7885-35A5-4530-B4F2-27023C6CA9D5}" presName="parentTextBox" presStyleLbl="node1" presStyleIdx="0" presStyleCnt="3"/>
      <dgm:spPr/>
    </dgm:pt>
    <dgm:pt modelId="{65E7A8C3-D7CE-4C1C-BD31-50D5BAD753B7}" type="pres">
      <dgm:prSet presAssocID="{293E7885-35A5-4530-B4F2-27023C6CA9D5}" presName="entireBox" presStyleLbl="node1" presStyleIdx="0" presStyleCnt="3"/>
      <dgm:spPr/>
    </dgm:pt>
    <dgm:pt modelId="{42E28C93-102B-4254-BB9B-F7A1715ACA02}" type="pres">
      <dgm:prSet presAssocID="{293E7885-35A5-4530-B4F2-27023C6CA9D5}" presName="descendantBox" presStyleCnt="0"/>
      <dgm:spPr/>
    </dgm:pt>
    <dgm:pt modelId="{8BA57DE4-A6C4-4DE4-B338-4F6ECB343422}" type="pres">
      <dgm:prSet presAssocID="{2FD45C16-F5ED-42D6-9C32-377E7207F70B}" presName="childTextBox" presStyleLbl="fgAccFollowNode1" presStyleIdx="0" presStyleCnt="3">
        <dgm:presLayoutVars>
          <dgm:bulletEnabled val="1"/>
        </dgm:presLayoutVars>
      </dgm:prSet>
      <dgm:spPr/>
    </dgm:pt>
    <dgm:pt modelId="{8302CC00-005F-48AF-9631-97AB5D5D2306}" type="pres">
      <dgm:prSet presAssocID="{BE5354C1-6476-46DE-82E7-BE7C1592E581}" presName="sp" presStyleCnt="0"/>
      <dgm:spPr/>
    </dgm:pt>
    <dgm:pt modelId="{03B55111-268A-4CBB-870D-D9C6C946045F}" type="pres">
      <dgm:prSet presAssocID="{FAFAB16C-5DDD-4617-9F02-9C8F9413B5B0}" presName="arrowAndChildren" presStyleCnt="0"/>
      <dgm:spPr/>
    </dgm:pt>
    <dgm:pt modelId="{31789716-F952-4BD1-AE65-6BF47DBD6100}" type="pres">
      <dgm:prSet presAssocID="{FAFAB16C-5DDD-4617-9F02-9C8F9413B5B0}" presName="parentTextArrow" presStyleLbl="node1" presStyleIdx="0" presStyleCnt="3"/>
      <dgm:spPr/>
    </dgm:pt>
    <dgm:pt modelId="{2E3EB10C-C52D-4DDB-93D2-C02AD38444B8}" type="pres">
      <dgm:prSet presAssocID="{FAFAB16C-5DDD-4617-9F02-9C8F9413B5B0}" presName="arrow" presStyleLbl="node1" presStyleIdx="1" presStyleCnt="3"/>
      <dgm:spPr/>
    </dgm:pt>
    <dgm:pt modelId="{F3FC1921-F2CB-48D4-94EA-B55D4E6F2340}" type="pres">
      <dgm:prSet presAssocID="{FAFAB16C-5DDD-4617-9F02-9C8F9413B5B0}" presName="descendantArrow" presStyleCnt="0"/>
      <dgm:spPr/>
    </dgm:pt>
    <dgm:pt modelId="{E9092959-F29B-4A88-9B85-695D936AD0DB}" type="pres">
      <dgm:prSet presAssocID="{BA6966BD-EC54-46A4-8237-25046FFF81C8}" presName="childTextArrow" presStyleLbl="fgAccFollowNode1" presStyleIdx="1" presStyleCnt="3">
        <dgm:presLayoutVars>
          <dgm:bulletEnabled val="1"/>
        </dgm:presLayoutVars>
      </dgm:prSet>
      <dgm:spPr/>
    </dgm:pt>
    <dgm:pt modelId="{F8B44823-BBBB-40C7-9D41-EA121A9CBA0F}" type="pres">
      <dgm:prSet presAssocID="{1FA7BC92-B0F2-47D5-9AD3-E14D76984533}" presName="sp" presStyleCnt="0"/>
      <dgm:spPr/>
    </dgm:pt>
    <dgm:pt modelId="{9D426AD7-85FF-4945-AC5F-AF81CA3F8DFB}" type="pres">
      <dgm:prSet presAssocID="{D7113A55-CAAD-483F-BD74-904419004787}" presName="arrowAndChildren" presStyleCnt="0"/>
      <dgm:spPr/>
    </dgm:pt>
    <dgm:pt modelId="{9E04C95A-3CBB-4CF3-B485-32880DB2FE4C}" type="pres">
      <dgm:prSet presAssocID="{D7113A55-CAAD-483F-BD74-904419004787}" presName="parentTextArrow" presStyleLbl="node1" presStyleIdx="1" presStyleCnt="3"/>
      <dgm:spPr/>
    </dgm:pt>
    <dgm:pt modelId="{70F4CD61-B713-4645-9E0E-453BB002F6E2}" type="pres">
      <dgm:prSet presAssocID="{D7113A55-CAAD-483F-BD74-904419004787}" presName="arrow" presStyleLbl="node1" presStyleIdx="2" presStyleCnt="3"/>
      <dgm:spPr/>
    </dgm:pt>
    <dgm:pt modelId="{CC920ADF-AF53-4A43-AC48-C4F67CE20AFB}" type="pres">
      <dgm:prSet presAssocID="{D7113A55-CAAD-483F-BD74-904419004787}" presName="descendantArrow" presStyleCnt="0"/>
      <dgm:spPr/>
    </dgm:pt>
    <dgm:pt modelId="{EE3DB46D-342B-4C24-A70F-30E2043C7DD2}" type="pres">
      <dgm:prSet presAssocID="{A0328643-71D4-4E13-9AEB-2D6409809FA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B809102-BC10-4AA9-A16E-3B39EBFE6D60}" srcId="{293E7885-35A5-4530-B4F2-27023C6CA9D5}" destId="{2FD45C16-F5ED-42D6-9C32-377E7207F70B}" srcOrd="0" destOrd="0" parTransId="{EA61574E-CB89-4B60-9AA7-EE9CB1962B98}" sibTransId="{3E7AA258-099F-4613-8929-E95DE6498827}"/>
    <dgm:cxn modelId="{8F710024-30A2-4A91-BA0F-255D3E84C3C0}" srcId="{FAFAB16C-5DDD-4617-9F02-9C8F9413B5B0}" destId="{BA6966BD-EC54-46A4-8237-25046FFF81C8}" srcOrd="0" destOrd="0" parTransId="{83DA1869-9EE9-4137-A16C-17A4A77C8A2F}" sibTransId="{B3CCB96C-6EE1-456A-96F2-C768CFC1DD09}"/>
    <dgm:cxn modelId="{8C09CE24-F76C-4B91-B143-CEEB89EBA8A8}" type="presOf" srcId="{FAFAB16C-5DDD-4617-9F02-9C8F9413B5B0}" destId="{31789716-F952-4BD1-AE65-6BF47DBD6100}" srcOrd="0" destOrd="0" presId="urn:microsoft.com/office/officeart/2005/8/layout/process4"/>
    <dgm:cxn modelId="{A71B123F-4340-4C77-AAAB-E265138823EF}" type="presOf" srcId="{D7113A55-CAAD-483F-BD74-904419004787}" destId="{70F4CD61-B713-4645-9E0E-453BB002F6E2}" srcOrd="1" destOrd="0" presId="urn:microsoft.com/office/officeart/2005/8/layout/process4"/>
    <dgm:cxn modelId="{58D5374A-7EDA-4AC9-B82F-468F86224583}" type="presOf" srcId="{2FD45C16-F5ED-42D6-9C32-377E7207F70B}" destId="{8BA57DE4-A6C4-4DE4-B338-4F6ECB343422}" srcOrd="0" destOrd="0" presId="urn:microsoft.com/office/officeart/2005/8/layout/process4"/>
    <dgm:cxn modelId="{A841DB4E-AC79-4537-AB4D-AA7CD24682A7}" srcId="{BEE7CE1A-4534-4D80-8FFD-7A4DC040FCA5}" destId="{293E7885-35A5-4530-B4F2-27023C6CA9D5}" srcOrd="2" destOrd="0" parTransId="{DB0C3782-AAAD-4E1A-B6D0-03D209545151}" sibTransId="{C8FBE9A6-3257-4AAC-A9AC-853A354CAB2E}"/>
    <dgm:cxn modelId="{7D91B56F-A59D-476C-BAA0-43E491EC51DC}" type="presOf" srcId="{A0328643-71D4-4E13-9AEB-2D6409809FA9}" destId="{EE3DB46D-342B-4C24-A70F-30E2043C7DD2}" srcOrd="0" destOrd="0" presId="urn:microsoft.com/office/officeart/2005/8/layout/process4"/>
    <dgm:cxn modelId="{B6EB2D53-5882-475B-9A16-7FCC915D0792}" srcId="{BEE7CE1A-4534-4D80-8FFD-7A4DC040FCA5}" destId="{D7113A55-CAAD-483F-BD74-904419004787}" srcOrd="0" destOrd="0" parTransId="{3BBE5F55-B871-4EE6-8E67-6CD5AABA1848}" sibTransId="{1FA7BC92-B0F2-47D5-9AD3-E14D76984533}"/>
    <dgm:cxn modelId="{AB703C57-BBBB-4CA5-9AC0-FF0427981A07}" type="presOf" srcId="{BEE7CE1A-4534-4D80-8FFD-7A4DC040FCA5}" destId="{BAC5D0DA-6EAC-4282-A3C0-2CAA8553C164}" srcOrd="0" destOrd="0" presId="urn:microsoft.com/office/officeart/2005/8/layout/process4"/>
    <dgm:cxn modelId="{F4818C8F-BB99-407C-BDFB-54FAF22FDFAA}" srcId="{D7113A55-CAAD-483F-BD74-904419004787}" destId="{A0328643-71D4-4E13-9AEB-2D6409809FA9}" srcOrd="0" destOrd="0" parTransId="{DA0875FE-57C0-4649-A311-FBE55FD2E56E}" sibTransId="{66C376ED-4774-46D9-811F-3773A9F70B3C}"/>
    <dgm:cxn modelId="{6B6B6092-33B2-4E9E-A9E1-996B93D4BD00}" type="presOf" srcId="{293E7885-35A5-4530-B4F2-27023C6CA9D5}" destId="{F36794D0-6C30-41FD-BF18-4B305CAE844B}" srcOrd="0" destOrd="0" presId="urn:microsoft.com/office/officeart/2005/8/layout/process4"/>
    <dgm:cxn modelId="{88497693-1A17-4931-8393-507141632F01}" srcId="{BEE7CE1A-4534-4D80-8FFD-7A4DC040FCA5}" destId="{FAFAB16C-5DDD-4617-9F02-9C8F9413B5B0}" srcOrd="1" destOrd="0" parTransId="{B5865C73-60E3-4FE6-BEA9-B62399230C0B}" sibTransId="{BE5354C1-6476-46DE-82E7-BE7C1592E581}"/>
    <dgm:cxn modelId="{0F69BCA4-D130-4CB5-AB10-B00F19A6E852}" type="presOf" srcId="{D7113A55-CAAD-483F-BD74-904419004787}" destId="{9E04C95A-3CBB-4CF3-B485-32880DB2FE4C}" srcOrd="0" destOrd="0" presId="urn:microsoft.com/office/officeart/2005/8/layout/process4"/>
    <dgm:cxn modelId="{FC8FD0AD-D114-4C3E-8B8B-CA11AB6E8B66}" type="presOf" srcId="{BA6966BD-EC54-46A4-8237-25046FFF81C8}" destId="{E9092959-F29B-4A88-9B85-695D936AD0DB}" srcOrd="0" destOrd="0" presId="urn:microsoft.com/office/officeart/2005/8/layout/process4"/>
    <dgm:cxn modelId="{54D9AAD4-4285-43C2-BC54-D80A323A79BD}" type="presOf" srcId="{FAFAB16C-5DDD-4617-9F02-9C8F9413B5B0}" destId="{2E3EB10C-C52D-4DDB-93D2-C02AD38444B8}" srcOrd="1" destOrd="0" presId="urn:microsoft.com/office/officeart/2005/8/layout/process4"/>
    <dgm:cxn modelId="{108164E7-DA33-4294-A91B-E2407A31A6B5}" type="presOf" srcId="{293E7885-35A5-4530-B4F2-27023C6CA9D5}" destId="{65E7A8C3-D7CE-4C1C-BD31-50D5BAD753B7}" srcOrd="1" destOrd="0" presId="urn:microsoft.com/office/officeart/2005/8/layout/process4"/>
    <dgm:cxn modelId="{8E1F56EA-0E1C-42BA-8960-5679FC650BB3}" type="presParOf" srcId="{BAC5D0DA-6EAC-4282-A3C0-2CAA8553C164}" destId="{041176BB-8718-439D-BCF2-095D5A8FE285}" srcOrd="0" destOrd="0" presId="urn:microsoft.com/office/officeart/2005/8/layout/process4"/>
    <dgm:cxn modelId="{BD126312-EE99-4766-9BCE-01DC44CAAF0E}" type="presParOf" srcId="{041176BB-8718-439D-BCF2-095D5A8FE285}" destId="{F36794D0-6C30-41FD-BF18-4B305CAE844B}" srcOrd="0" destOrd="0" presId="urn:microsoft.com/office/officeart/2005/8/layout/process4"/>
    <dgm:cxn modelId="{95EF25C3-019A-4CC6-AF28-846860D9BE59}" type="presParOf" srcId="{041176BB-8718-439D-BCF2-095D5A8FE285}" destId="{65E7A8C3-D7CE-4C1C-BD31-50D5BAD753B7}" srcOrd="1" destOrd="0" presId="urn:microsoft.com/office/officeart/2005/8/layout/process4"/>
    <dgm:cxn modelId="{B1996CED-7099-4AFE-90AE-202E17940252}" type="presParOf" srcId="{041176BB-8718-439D-BCF2-095D5A8FE285}" destId="{42E28C93-102B-4254-BB9B-F7A1715ACA02}" srcOrd="2" destOrd="0" presId="urn:microsoft.com/office/officeart/2005/8/layout/process4"/>
    <dgm:cxn modelId="{06C2D362-BA4F-41BE-8992-26AF583693D3}" type="presParOf" srcId="{42E28C93-102B-4254-BB9B-F7A1715ACA02}" destId="{8BA57DE4-A6C4-4DE4-B338-4F6ECB343422}" srcOrd="0" destOrd="0" presId="urn:microsoft.com/office/officeart/2005/8/layout/process4"/>
    <dgm:cxn modelId="{9785AF3D-E635-4B2E-9BAD-7EF5566CB46C}" type="presParOf" srcId="{BAC5D0DA-6EAC-4282-A3C0-2CAA8553C164}" destId="{8302CC00-005F-48AF-9631-97AB5D5D2306}" srcOrd="1" destOrd="0" presId="urn:microsoft.com/office/officeart/2005/8/layout/process4"/>
    <dgm:cxn modelId="{9DFE809F-8CB5-468D-A4A7-01E842C05DC3}" type="presParOf" srcId="{BAC5D0DA-6EAC-4282-A3C0-2CAA8553C164}" destId="{03B55111-268A-4CBB-870D-D9C6C946045F}" srcOrd="2" destOrd="0" presId="urn:microsoft.com/office/officeart/2005/8/layout/process4"/>
    <dgm:cxn modelId="{8F0589AB-D49D-4458-B6D6-BD66DC42258B}" type="presParOf" srcId="{03B55111-268A-4CBB-870D-D9C6C946045F}" destId="{31789716-F952-4BD1-AE65-6BF47DBD6100}" srcOrd="0" destOrd="0" presId="urn:microsoft.com/office/officeart/2005/8/layout/process4"/>
    <dgm:cxn modelId="{F6356A61-25E3-4B0C-91AF-2E2425B69EAE}" type="presParOf" srcId="{03B55111-268A-4CBB-870D-D9C6C946045F}" destId="{2E3EB10C-C52D-4DDB-93D2-C02AD38444B8}" srcOrd="1" destOrd="0" presId="urn:microsoft.com/office/officeart/2005/8/layout/process4"/>
    <dgm:cxn modelId="{138F2EB3-24B1-40F7-A263-FD9748059825}" type="presParOf" srcId="{03B55111-268A-4CBB-870D-D9C6C946045F}" destId="{F3FC1921-F2CB-48D4-94EA-B55D4E6F2340}" srcOrd="2" destOrd="0" presId="urn:microsoft.com/office/officeart/2005/8/layout/process4"/>
    <dgm:cxn modelId="{539083E4-1914-433A-AFAB-00F942AB17D4}" type="presParOf" srcId="{F3FC1921-F2CB-48D4-94EA-B55D4E6F2340}" destId="{E9092959-F29B-4A88-9B85-695D936AD0DB}" srcOrd="0" destOrd="0" presId="urn:microsoft.com/office/officeart/2005/8/layout/process4"/>
    <dgm:cxn modelId="{AB133D7D-94C1-4E46-848E-0C7A59BF08BE}" type="presParOf" srcId="{BAC5D0DA-6EAC-4282-A3C0-2CAA8553C164}" destId="{F8B44823-BBBB-40C7-9D41-EA121A9CBA0F}" srcOrd="3" destOrd="0" presId="urn:microsoft.com/office/officeart/2005/8/layout/process4"/>
    <dgm:cxn modelId="{033F1549-6740-46BD-95C8-859D308BD56B}" type="presParOf" srcId="{BAC5D0DA-6EAC-4282-A3C0-2CAA8553C164}" destId="{9D426AD7-85FF-4945-AC5F-AF81CA3F8DFB}" srcOrd="4" destOrd="0" presId="urn:microsoft.com/office/officeart/2005/8/layout/process4"/>
    <dgm:cxn modelId="{9408B990-FDAB-4447-A43B-BAE8AB242EC2}" type="presParOf" srcId="{9D426AD7-85FF-4945-AC5F-AF81CA3F8DFB}" destId="{9E04C95A-3CBB-4CF3-B485-32880DB2FE4C}" srcOrd="0" destOrd="0" presId="urn:microsoft.com/office/officeart/2005/8/layout/process4"/>
    <dgm:cxn modelId="{5D071D29-476C-4CA0-A683-A2DD6CA9FE54}" type="presParOf" srcId="{9D426AD7-85FF-4945-AC5F-AF81CA3F8DFB}" destId="{70F4CD61-B713-4645-9E0E-453BB002F6E2}" srcOrd="1" destOrd="0" presId="urn:microsoft.com/office/officeart/2005/8/layout/process4"/>
    <dgm:cxn modelId="{AB63A9EF-3D7B-4288-8F1E-001518B7F8D8}" type="presParOf" srcId="{9D426AD7-85FF-4945-AC5F-AF81CA3F8DFB}" destId="{CC920ADF-AF53-4A43-AC48-C4F67CE20AFB}" srcOrd="2" destOrd="0" presId="urn:microsoft.com/office/officeart/2005/8/layout/process4"/>
    <dgm:cxn modelId="{5B83DAA6-3E0A-4F9C-9C1D-63C52EBA7ABF}" type="presParOf" srcId="{CC920ADF-AF53-4A43-AC48-C4F67CE20AFB}" destId="{EE3DB46D-342B-4C24-A70F-30E2043C7D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E7CE1A-4534-4D80-8FFD-7A4DC040FCA5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D7113A55-CAAD-483F-BD74-904419004787}">
      <dgm:prSet phldrT="[Text]"/>
      <dgm:spPr/>
      <dgm:t>
        <a:bodyPr/>
        <a:lstStyle/>
        <a:p>
          <a:r>
            <a:rPr lang="en-US" dirty="0"/>
            <a:t>Angular 5</a:t>
          </a:r>
          <a:endParaRPr lang="el-GR" dirty="0"/>
        </a:p>
      </dgm:t>
    </dgm:pt>
    <dgm:pt modelId="{3BBE5F55-B871-4EE6-8E67-6CD5AABA1848}" type="parTrans" cxnId="{B6EB2D53-5882-475B-9A16-7FCC915D0792}">
      <dgm:prSet/>
      <dgm:spPr/>
      <dgm:t>
        <a:bodyPr/>
        <a:lstStyle/>
        <a:p>
          <a:endParaRPr lang="el-GR"/>
        </a:p>
      </dgm:t>
    </dgm:pt>
    <dgm:pt modelId="{1FA7BC92-B0F2-47D5-9AD3-E14D76984533}" type="sibTrans" cxnId="{B6EB2D53-5882-475B-9A16-7FCC915D0792}">
      <dgm:prSet/>
      <dgm:spPr/>
      <dgm:t>
        <a:bodyPr/>
        <a:lstStyle/>
        <a:p>
          <a:endParaRPr lang="el-GR"/>
        </a:p>
      </dgm:t>
    </dgm:pt>
    <dgm:pt modelId="{A0328643-71D4-4E13-9AEB-2D6409809FA9}">
      <dgm:prSet phldrT="[Text]"/>
      <dgm:spPr/>
      <dgm:t>
        <a:bodyPr/>
        <a:lstStyle/>
        <a:p>
          <a:r>
            <a:rPr lang="en-US" dirty="0"/>
            <a:t>November 2017</a:t>
          </a:r>
          <a:br>
            <a:rPr lang="en-US" dirty="0"/>
          </a:br>
          <a:r>
            <a:rPr lang="en-US" dirty="0"/>
            <a:t>Universal State Transfer API / </a:t>
          </a:r>
          <a:r>
            <a:rPr lang="en-US" dirty="0" err="1"/>
            <a:t>HttpClient</a:t>
          </a:r>
          <a:r>
            <a:rPr lang="en-US" dirty="0"/>
            <a:t> changes</a:t>
          </a:r>
          <a:endParaRPr lang="el-GR" dirty="0"/>
        </a:p>
      </dgm:t>
    </dgm:pt>
    <dgm:pt modelId="{DA0875FE-57C0-4649-A311-FBE55FD2E56E}" type="parTrans" cxnId="{F4818C8F-BB99-407C-BDFB-54FAF22FDFAA}">
      <dgm:prSet/>
      <dgm:spPr/>
      <dgm:t>
        <a:bodyPr/>
        <a:lstStyle/>
        <a:p>
          <a:endParaRPr lang="el-GR"/>
        </a:p>
      </dgm:t>
    </dgm:pt>
    <dgm:pt modelId="{66C376ED-4774-46D9-811F-3773A9F70B3C}" type="sibTrans" cxnId="{F4818C8F-BB99-407C-BDFB-54FAF22FDFAA}">
      <dgm:prSet/>
      <dgm:spPr/>
      <dgm:t>
        <a:bodyPr/>
        <a:lstStyle/>
        <a:p>
          <a:endParaRPr lang="el-GR"/>
        </a:p>
      </dgm:t>
    </dgm:pt>
    <dgm:pt modelId="{FAFAB16C-5DDD-4617-9F02-9C8F9413B5B0}">
      <dgm:prSet phldrT="[Text]"/>
      <dgm:spPr/>
      <dgm:t>
        <a:bodyPr/>
        <a:lstStyle/>
        <a:p>
          <a:r>
            <a:rPr lang="en-US" dirty="0"/>
            <a:t>Angular 6</a:t>
          </a:r>
          <a:endParaRPr lang="el-GR" dirty="0"/>
        </a:p>
      </dgm:t>
    </dgm:pt>
    <dgm:pt modelId="{B5865C73-60E3-4FE6-BEA9-B62399230C0B}" type="parTrans" cxnId="{88497693-1A17-4931-8393-507141632F01}">
      <dgm:prSet/>
      <dgm:spPr/>
      <dgm:t>
        <a:bodyPr/>
        <a:lstStyle/>
        <a:p>
          <a:endParaRPr lang="el-GR"/>
        </a:p>
      </dgm:t>
    </dgm:pt>
    <dgm:pt modelId="{BE5354C1-6476-46DE-82E7-BE7C1592E581}" type="sibTrans" cxnId="{88497693-1A17-4931-8393-507141632F01}">
      <dgm:prSet/>
      <dgm:spPr/>
      <dgm:t>
        <a:bodyPr/>
        <a:lstStyle/>
        <a:p>
          <a:endParaRPr lang="el-GR"/>
        </a:p>
      </dgm:t>
    </dgm:pt>
    <dgm:pt modelId="{BA6966BD-EC54-46A4-8237-25046FFF81C8}">
      <dgm:prSet phldrT="[Text]"/>
      <dgm:spPr/>
      <dgm:t>
        <a:bodyPr/>
        <a:lstStyle/>
        <a:p>
          <a:r>
            <a:rPr lang="en-US" dirty="0"/>
            <a:t>May 2018</a:t>
          </a:r>
        </a:p>
        <a:p>
          <a:r>
            <a:rPr lang="en-US" dirty="0"/>
            <a:t>Angular Elements / CDK / Angular Material</a:t>
          </a:r>
          <a:endParaRPr lang="el-GR" dirty="0"/>
        </a:p>
      </dgm:t>
    </dgm:pt>
    <dgm:pt modelId="{83DA1869-9EE9-4137-A16C-17A4A77C8A2F}" type="parTrans" cxnId="{8F710024-30A2-4A91-BA0F-255D3E84C3C0}">
      <dgm:prSet/>
      <dgm:spPr/>
      <dgm:t>
        <a:bodyPr/>
        <a:lstStyle/>
        <a:p>
          <a:endParaRPr lang="el-GR"/>
        </a:p>
      </dgm:t>
    </dgm:pt>
    <dgm:pt modelId="{B3CCB96C-6EE1-456A-96F2-C768CFC1DD09}" type="sibTrans" cxnId="{8F710024-30A2-4A91-BA0F-255D3E84C3C0}">
      <dgm:prSet/>
      <dgm:spPr/>
      <dgm:t>
        <a:bodyPr/>
        <a:lstStyle/>
        <a:p>
          <a:endParaRPr lang="el-GR"/>
        </a:p>
      </dgm:t>
    </dgm:pt>
    <dgm:pt modelId="{293E7885-35A5-4530-B4F2-27023C6CA9D5}">
      <dgm:prSet phldrT="[Text]"/>
      <dgm:spPr/>
      <dgm:t>
        <a:bodyPr/>
        <a:lstStyle/>
        <a:p>
          <a:r>
            <a:rPr lang="en-US" dirty="0"/>
            <a:t>Angular 7</a:t>
          </a:r>
          <a:endParaRPr lang="el-GR" dirty="0"/>
        </a:p>
      </dgm:t>
    </dgm:pt>
    <dgm:pt modelId="{DB0C3782-AAAD-4E1A-B6D0-03D209545151}" type="parTrans" cxnId="{A841DB4E-AC79-4537-AB4D-AA7CD24682A7}">
      <dgm:prSet/>
      <dgm:spPr/>
      <dgm:t>
        <a:bodyPr/>
        <a:lstStyle/>
        <a:p>
          <a:endParaRPr lang="el-GR"/>
        </a:p>
      </dgm:t>
    </dgm:pt>
    <dgm:pt modelId="{C8FBE9A6-3257-4AAC-A9AC-853A354CAB2E}" type="sibTrans" cxnId="{A841DB4E-AC79-4537-AB4D-AA7CD24682A7}">
      <dgm:prSet/>
      <dgm:spPr/>
      <dgm:t>
        <a:bodyPr/>
        <a:lstStyle/>
        <a:p>
          <a:endParaRPr lang="el-GR"/>
        </a:p>
      </dgm:t>
    </dgm:pt>
    <dgm:pt modelId="{2FD45C16-F5ED-42D6-9C32-377E7207F70B}">
      <dgm:prSet phldrT="[Text]"/>
      <dgm:spPr/>
      <dgm:t>
        <a:bodyPr/>
        <a:lstStyle/>
        <a:p>
          <a:r>
            <a:rPr lang="en-US" dirty="0"/>
            <a:t>October 20178</a:t>
          </a:r>
        </a:p>
        <a:p>
          <a:r>
            <a:rPr lang="en-US" dirty="0"/>
            <a:t>Virtual scrolling / Drag and drop</a:t>
          </a:r>
          <a:endParaRPr lang="el-GR" dirty="0"/>
        </a:p>
      </dgm:t>
    </dgm:pt>
    <dgm:pt modelId="{EA61574E-CB89-4B60-9AA7-EE9CB1962B98}" type="parTrans" cxnId="{AB809102-BC10-4AA9-A16E-3B39EBFE6D60}">
      <dgm:prSet/>
      <dgm:spPr/>
      <dgm:t>
        <a:bodyPr/>
        <a:lstStyle/>
        <a:p>
          <a:endParaRPr lang="el-GR"/>
        </a:p>
      </dgm:t>
    </dgm:pt>
    <dgm:pt modelId="{3E7AA258-099F-4613-8929-E95DE6498827}" type="sibTrans" cxnId="{AB809102-BC10-4AA9-A16E-3B39EBFE6D60}">
      <dgm:prSet/>
      <dgm:spPr/>
      <dgm:t>
        <a:bodyPr/>
        <a:lstStyle/>
        <a:p>
          <a:endParaRPr lang="el-GR"/>
        </a:p>
      </dgm:t>
    </dgm:pt>
    <dgm:pt modelId="{BAC5D0DA-6EAC-4282-A3C0-2CAA8553C164}" type="pres">
      <dgm:prSet presAssocID="{BEE7CE1A-4534-4D80-8FFD-7A4DC040FCA5}" presName="Name0" presStyleCnt="0">
        <dgm:presLayoutVars>
          <dgm:dir/>
          <dgm:animLvl val="lvl"/>
          <dgm:resizeHandles val="exact"/>
        </dgm:presLayoutVars>
      </dgm:prSet>
      <dgm:spPr/>
    </dgm:pt>
    <dgm:pt modelId="{041176BB-8718-439D-BCF2-095D5A8FE285}" type="pres">
      <dgm:prSet presAssocID="{293E7885-35A5-4530-B4F2-27023C6CA9D5}" presName="boxAndChildren" presStyleCnt="0"/>
      <dgm:spPr/>
    </dgm:pt>
    <dgm:pt modelId="{F36794D0-6C30-41FD-BF18-4B305CAE844B}" type="pres">
      <dgm:prSet presAssocID="{293E7885-35A5-4530-B4F2-27023C6CA9D5}" presName="parentTextBox" presStyleLbl="node1" presStyleIdx="0" presStyleCnt="3"/>
      <dgm:spPr/>
    </dgm:pt>
    <dgm:pt modelId="{65E7A8C3-D7CE-4C1C-BD31-50D5BAD753B7}" type="pres">
      <dgm:prSet presAssocID="{293E7885-35A5-4530-B4F2-27023C6CA9D5}" presName="entireBox" presStyleLbl="node1" presStyleIdx="0" presStyleCnt="3"/>
      <dgm:spPr/>
    </dgm:pt>
    <dgm:pt modelId="{42E28C93-102B-4254-BB9B-F7A1715ACA02}" type="pres">
      <dgm:prSet presAssocID="{293E7885-35A5-4530-B4F2-27023C6CA9D5}" presName="descendantBox" presStyleCnt="0"/>
      <dgm:spPr/>
    </dgm:pt>
    <dgm:pt modelId="{8BA57DE4-A6C4-4DE4-B338-4F6ECB343422}" type="pres">
      <dgm:prSet presAssocID="{2FD45C16-F5ED-42D6-9C32-377E7207F70B}" presName="childTextBox" presStyleLbl="fgAccFollowNode1" presStyleIdx="0" presStyleCnt="3">
        <dgm:presLayoutVars>
          <dgm:bulletEnabled val="1"/>
        </dgm:presLayoutVars>
      </dgm:prSet>
      <dgm:spPr/>
    </dgm:pt>
    <dgm:pt modelId="{8302CC00-005F-48AF-9631-97AB5D5D2306}" type="pres">
      <dgm:prSet presAssocID="{BE5354C1-6476-46DE-82E7-BE7C1592E581}" presName="sp" presStyleCnt="0"/>
      <dgm:spPr/>
    </dgm:pt>
    <dgm:pt modelId="{03B55111-268A-4CBB-870D-D9C6C946045F}" type="pres">
      <dgm:prSet presAssocID="{FAFAB16C-5DDD-4617-9F02-9C8F9413B5B0}" presName="arrowAndChildren" presStyleCnt="0"/>
      <dgm:spPr/>
    </dgm:pt>
    <dgm:pt modelId="{31789716-F952-4BD1-AE65-6BF47DBD6100}" type="pres">
      <dgm:prSet presAssocID="{FAFAB16C-5DDD-4617-9F02-9C8F9413B5B0}" presName="parentTextArrow" presStyleLbl="node1" presStyleIdx="0" presStyleCnt="3"/>
      <dgm:spPr/>
    </dgm:pt>
    <dgm:pt modelId="{2E3EB10C-C52D-4DDB-93D2-C02AD38444B8}" type="pres">
      <dgm:prSet presAssocID="{FAFAB16C-5DDD-4617-9F02-9C8F9413B5B0}" presName="arrow" presStyleLbl="node1" presStyleIdx="1" presStyleCnt="3"/>
      <dgm:spPr/>
    </dgm:pt>
    <dgm:pt modelId="{F3FC1921-F2CB-48D4-94EA-B55D4E6F2340}" type="pres">
      <dgm:prSet presAssocID="{FAFAB16C-5DDD-4617-9F02-9C8F9413B5B0}" presName="descendantArrow" presStyleCnt="0"/>
      <dgm:spPr/>
    </dgm:pt>
    <dgm:pt modelId="{E9092959-F29B-4A88-9B85-695D936AD0DB}" type="pres">
      <dgm:prSet presAssocID="{BA6966BD-EC54-46A4-8237-25046FFF81C8}" presName="childTextArrow" presStyleLbl="fgAccFollowNode1" presStyleIdx="1" presStyleCnt="3">
        <dgm:presLayoutVars>
          <dgm:bulletEnabled val="1"/>
        </dgm:presLayoutVars>
      </dgm:prSet>
      <dgm:spPr/>
    </dgm:pt>
    <dgm:pt modelId="{F8B44823-BBBB-40C7-9D41-EA121A9CBA0F}" type="pres">
      <dgm:prSet presAssocID="{1FA7BC92-B0F2-47D5-9AD3-E14D76984533}" presName="sp" presStyleCnt="0"/>
      <dgm:spPr/>
    </dgm:pt>
    <dgm:pt modelId="{9D426AD7-85FF-4945-AC5F-AF81CA3F8DFB}" type="pres">
      <dgm:prSet presAssocID="{D7113A55-CAAD-483F-BD74-904419004787}" presName="arrowAndChildren" presStyleCnt="0"/>
      <dgm:spPr/>
    </dgm:pt>
    <dgm:pt modelId="{9E04C95A-3CBB-4CF3-B485-32880DB2FE4C}" type="pres">
      <dgm:prSet presAssocID="{D7113A55-CAAD-483F-BD74-904419004787}" presName="parentTextArrow" presStyleLbl="node1" presStyleIdx="1" presStyleCnt="3"/>
      <dgm:spPr/>
    </dgm:pt>
    <dgm:pt modelId="{70F4CD61-B713-4645-9E0E-453BB002F6E2}" type="pres">
      <dgm:prSet presAssocID="{D7113A55-CAAD-483F-BD74-904419004787}" presName="arrow" presStyleLbl="node1" presStyleIdx="2" presStyleCnt="3"/>
      <dgm:spPr/>
    </dgm:pt>
    <dgm:pt modelId="{CC920ADF-AF53-4A43-AC48-C4F67CE20AFB}" type="pres">
      <dgm:prSet presAssocID="{D7113A55-CAAD-483F-BD74-904419004787}" presName="descendantArrow" presStyleCnt="0"/>
      <dgm:spPr/>
    </dgm:pt>
    <dgm:pt modelId="{EE3DB46D-342B-4C24-A70F-30E2043C7DD2}" type="pres">
      <dgm:prSet presAssocID="{A0328643-71D4-4E13-9AEB-2D6409809FA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B809102-BC10-4AA9-A16E-3B39EBFE6D60}" srcId="{293E7885-35A5-4530-B4F2-27023C6CA9D5}" destId="{2FD45C16-F5ED-42D6-9C32-377E7207F70B}" srcOrd="0" destOrd="0" parTransId="{EA61574E-CB89-4B60-9AA7-EE9CB1962B98}" sibTransId="{3E7AA258-099F-4613-8929-E95DE6498827}"/>
    <dgm:cxn modelId="{8F710024-30A2-4A91-BA0F-255D3E84C3C0}" srcId="{FAFAB16C-5DDD-4617-9F02-9C8F9413B5B0}" destId="{BA6966BD-EC54-46A4-8237-25046FFF81C8}" srcOrd="0" destOrd="0" parTransId="{83DA1869-9EE9-4137-A16C-17A4A77C8A2F}" sibTransId="{B3CCB96C-6EE1-456A-96F2-C768CFC1DD09}"/>
    <dgm:cxn modelId="{8C09CE24-F76C-4B91-B143-CEEB89EBA8A8}" type="presOf" srcId="{FAFAB16C-5DDD-4617-9F02-9C8F9413B5B0}" destId="{31789716-F952-4BD1-AE65-6BF47DBD6100}" srcOrd="0" destOrd="0" presId="urn:microsoft.com/office/officeart/2005/8/layout/process4"/>
    <dgm:cxn modelId="{A71B123F-4340-4C77-AAAB-E265138823EF}" type="presOf" srcId="{D7113A55-CAAD-483F-BD74-904419004787}" destId="{70F4CD61-B713-4645-9E0E-453BB002F6E2}" srcOrd="1" destOrd="0" presId="urn:microsoft.com/office/officeart/2005/8/layout/process4"/>
    <dgm:cxn modelId="{58D5374A-7EDA-4AC9-B82F-468F86224583}" type="presOf" srcId="{2FD45C16-F5ED-42D6-9C32-377E7207F70B}" destId="{8BA57DE4-A6C4-4DE4-B338-4F6ECB343422}" srcOrd="0" destOrd="0" presId="urn:microsoft.com/office/officeart/2005/8/layout/process4"/>
    <dgm:cxn modelId="{A841DB4E-AC79-4537-AB4D-AA7CD24682A7}" srcId="{BEE7CE1A-4534-4D80-8FFD-7A4DC040FCA5}" destId="{293E7885-35A5-4530-B4F2-27023C6CA9D5}" srcOrd="2" destOrd="0" parTransId="{DB0C3782-AAAD-4E1A-B6D0-03D209545151}" sibTransId="{C8FBE9A6-3257-4AAC-A9AC-853A354CAB2E}"/>
    <dgm:cxn modelId="{7D91B56F-A59D-476C-BAA0-43E491EC51DC}" type="presOf" srcId="{A0328643-71D4-4E13-9AEB-2D6409809FA9}" destId="{EE3DB46D-342B-4C24-A70F-30E2043C7DD2}" srcOrd="0" destOrd="0" presId="urn:microsoft.com/office/officeart/2005/8/layout/process4"/>
    <dgm:cxn modelId="{B6EB2D53-5882-475B-9A16-7FCC915D0792}" srcId="{BEE7CE1A-4534-4D80-8FFD-7A4DC040FCA5}" destId="{D7113A55-CAAD-483F-BD74-904419004787}" srcOrd="0" destOrd="0" parTransId="{3BBE5F55-B871-4EE6-8E67-6CD5AABA1848}" sibTransId="{1FA7BC92-B0F2-47D5-9AD3-E14D76984533}"/>
    <dgm:cxn modelId="{AB703C57-BBBB-4CA5-9AC0-FF0427981A07}" type="presOf" srcId="{BEE7CE1A-4534-4D80-8FFD-7A4DC040FCA5}" destId="{BAC5D0DA-6EAC-4282-A3C0-2CAA8553C164}" srcOrd="0" destOrd="0" presId="urn:microsoft.com/office/officeart/2005/8/layout/process4"/>
    <dgm:cxn modelId="{F4818C8F-BB99-407C-BDFB-54FAF22FDFAA}" srcId="{D7113A55-CAAD-483F-BD74-904419004787}" destId="{A0328643-71D4-4E13-9AEB-2D6409809FA9}" srcOrd="0" destOrd="0" parTransId="{DA0875FE-57C0-4649-A311-FBE55FD2E56E}" sibTransId="{66C376ED-4774-46D9-811F-3773A9F70B3C}"/>
    <dgm:cxn modelId="{6B6B6092-33B2-4E9E-A9E1-996B93D4BD00}" type="presOf" srcId="{293E7885-35A5-4530-B4F2-27023C6CA9D5}" destId="{F36794D0-6C30-41FD-BF18-4B305CAE844B}" srcOrd="0" destOrd="0" presId="urn:microsoft.com/office/officeart/2005/8/layout/process4"/>
    <dgm:cxn modelId="{88497693-1A17-4931-8393-507141632F01}" srcId="{BEE7CE1A-4534-4D80-8FFD-7A4DC040FCA5}" destId="{FAFAB16C-5DDD-4617-9F02-9C8F9413B5B0}" srcOrd="1" destOrd="0" parTransId="{B5865C73-60E3-4FE6-BEA9-B62399230C0B}" sibTransId="{BE5354C1-6476-46DE-82E7-BE7C1592E581}"/>
    <dgm:cxn modelId="{0F69BCA4-D130-4CB5-AB10-B00F19A6E852}" type="presOf" srcId="{D7113A55-CAAD-483F-BD74-904419004787}" destId="{9E04C95A-3CBB-4CF3-B485-32880DB2FE4C}" srcOrd="0" destOrd="0" presId="urn:microsoft.com/office/officeart/2005/8/layout/process4"/>
    <dgm:cxn modelId="{FC8FD0AD-D114-4C3E-8B8B-CA11AB6E8B66}" type="presOf" srcId="{BA6966BD-EC54-46A4-8237-25046FFF81C8}" destId="{E9092959-F29B-4A88-9B85-695D936AD0DB}" srcOrd="0" destOrd="0" presId="urn:microsoft.com/office/officeart/2005/8/layout/process4"/>
    <dgm:cxn modelId="{54D9AAD4-4285-43C2-BC54-D80A323A79BD}" type="presOf" srcId="{FAFAB16C-5DDD-4617-9F02-9C8F9413B5B0}" destId="{2E3EB10C-C52D-4DDB-93D2-C02AD38444B8}" srcOrd="1" destOrd="0" presId="urn:microsoft.com/office/officeart/2005/8/layout/process4"/>
    <dgm:cxn modelId="{108164E7-DA33-4294-A91B-E2407A31A6B5}" type="presOf" srcId="{293E7885-35A5-4530-B4F2-27023C6CA9D5}" destId="{65E7A8C3-D7CE-4C1C-BD31-50D5BAD753B7}" srcOrd="1" destOrd="0" presId="urn:microsoft.com/office/officeart/2005/8/layout/process4"/>
    <dgm:cxn modelId="{8E1F56EA-0E1C-42BA-8960-5679FC650BB3}" type="presParOf" srcId="{BAC5D0DA-6EAC-4282-A3C0-2CAA8553C164}" destId="{041176BB-8718-439D-BCF2-095D5A8FE285}" srcOrd="0" destOrd="0" presId="urn:microsoft.com/office/officeart/2005/8/layout/process4"/>
    <dgm:cxn modelId="{BD126312-EE99-4766-9BCE-01DC44CAAF0E}" type="presParOf" srcId="{041176BB-8718-439D-BCF2-095D5A8FE285}" destId="{F36794D0-6C30-41FD-BF18-4B305CAE844B}" srcOrd="0" destOrd="0" presId="urn:microsoft.com/office/officeart/2005/8/layout/process4"/>
    <dgm:cxn modelId="{95EF25C3-019A-4CC6-AF28-846860D9BE59}" type="presParOf" srcId="{041176BB-8718-439D-BCF2-095D5A8FE285}" destId="{65E7A8C3-D7CE-4C1C-BD31-50D5BAD753B7}" srcOrd="1" destOrd="0" presId="urn:microsoft.com/office/officeart/2005/8/layout/process4"/>
    <dgm:cxn modelId="{B1996CED-7099-4AFE-90AE-202E17940252}" type="presParOf" srcId="{041176BB-8718-439D-BCF2-095D5A8FE285}" destId="{42E28C93-102B-4254-BB9B-F7A1715ACA02}" srcOrd="2" destOrd="0" presId="urn:microsoft.com/office/officeart/2005/8/layout/process4"/>
    <dgm:cxn modelId="{06C2D362-BA4F-41BE-8992-26AF583693D3}" type="presParOf" srcId="{42E28C93-102B-4254-BB9B-F7A1715ACA02}" destId="{8BA57DE4-A6C4-4DE4-B338-4F6ECB343422}" srcOrd="0" destOrd="0" presId="urn:microsoft.com/office/officeart/2005/8/layout/process4"/>
    <dgm:cxn modelId="{9785AF3D-E635-4B2E-9BAD-7EF5566CB46C}" type="presParOf" srcId="{BAC5D0DA-6EAC-4282-A3C0-2CAA8553C164}" destId="{8302CC00-005F-48AF-9631-97AB5D5D2306}" srcOrd="1" destOrd="0" presId="urn:microsoft.com/office/officeart/2005/8/layout/process4"/>
    <dgm:cxn modelId="{9DFE809F-8CB5-468D-A4A7-01E842C05DC3}" type="presParOf" srcId="{BAC5D0DA-6EAC-4282-A3C0-2CAA8553C164}" destId="{03B55111-268A-4CBB-870D-D9C6C946045F}" srcOrd="2" destOrd="0" presId="urn:microsoft.com/office/officeart/2005/8/layout/process4"/>
    <dgm:cxn modelId="{8F0589AB-D49D-4458-B6D6-BD66DC42258B}" type="presParOf" srcId="{03B55111-268A-4CBB-870D-D9C6C946045F}" destId="{31789716-F952-4BD1-AE65-6BF47DBD6100}" srcOrd="0" destOrd="0" presId="urn:microsoft.com/office/officeart/2005/8/layout/process4"/>
    <dgm:cxn modelId="{F6356A61-25E3-4B0C-91AF-2E2425B69EAE}" type="presParOf" srcId="{03B55111-268A-4CBB-870D-D9C6C946045F}" destId="{2E3EB10C-C52D-4DDB-93D2-C02AD38444B8}" srcOrd="1" destOrd="0" presId="urn:microsoft.com/office/officeart/2005/8/layout/process4"/>
    <dgm:cxn modelId="{138F2EB3-24B1-40F7-A263-FD9748059825}" type="presParOf" srcId="{03B55111-268A-4CBB-870D-D9C6C946045F}" destId="{F3FC1921-F2CB-48D4-94EA-B55D4E6F2340}" srcOrd="2" destOrd="0" presId="urn:microsoft.com/office/officeart/2005/8/layout/process4"/>
    <dgm:cxn modelId="{539083E4-1914-433A-AFAB-00F942AB17D4}" type="presParOf" srcId="{F3FC1921-F2CB-48D4-94EA-B55D4E6F2340}" destId="{E9092959-F29B-4A88-9B85-695D936AD0DB}" srcOrd="0" destOrd="0" presId="urn:microsoft.com/office/officeart/2005/8/layout/process4"/>
    <dgm:cxn modelId="{AB133D7D-94C1-4E46-848E-0C7A59BF08BE}" type="presParOf" srcId="{BAC5D0DA-6EAC-4282-A3C0-2CAA8553C164}" destId="{F8B44823-BBBB-40C7-9D41-EA121A9CBA0F}" srcOrd="3" destOrd="0" presId="urn:microsoft.com/office/officeart/2005/8/layout/process4"/>
    <dgm:cxn modelId="{033F1549-6740-46BD-95C8-859D308BD56B}" type="presParOf" srcId="{BAC5D0DA-6EAC-4282-A3C0-2CAA8553C164}" destId="{9D426AD7-85FF-4945-AC5F-AF81CA3F8DFB}" srcOrd="4" destOrd="0" presId="urn:microsoft.com/office/officeart/2005/8/layout/process4"/>
    <dgm:cxn modelId="{9408B990-FDAB-4447-A43B-BAE8AB242EC2}" type="presParOf" srcId="{9D426AD7-85FF-4945-AC5F-AF81CA3F8DFB}" destId="{9E04C95A-3CBB-4CF3-B485-32880DB2FE4C}" srcOrd="0" destOrd="0" presId="urn:microsoft.com/office/officeart/2005/8/layout/process4"/>
    <dgm:cxn modelId="{5D071D29-476C-4CA0-A683-A2DD6CA9FE54}" type="presParOf" srcId="{9D426AD7-85FF-4945-AC5F-AF81CA3F8DFB}" destId="{70F4CD61-B713-4645-9E0E-453BB002F6E2}" srcOrd="1" destOrd="0" presId="urn:microsoft.com/office/officeart/2005/8/layout/process4"/>
    <dgm:cxn modelId="{AB63A9EF-3D7B-4288-8F1E-001518B7F8D8}" type="presParOf" srcId="{9D426AD7-85FF-4945-AC5F-AF81CA3F8DFB}" destId="{CC920ADF-AF53-4A43-AC48-C4F67CE20AFB}" srcOrd="2" destOrd="0" presId="urn:microsoft.com/office/officeart/2005/8/layout/process4"/>
    <dgm:cxn modelId="{5B83DAA6-3E0A-4F9C-9C1D-63C52EBA7ABF}" type="presParOf" srcId="{CC920ADF-AF53-4A43-AC48-C4F67CE20AFB}" destId="{EE3DB46D-342B-4C24-A70F-30E2043C7D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63880" y="-2828113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all about</a:t>
          </a:r>
        </a:p>
      </dsp:txBody>
      <dsp:txXfrm rot="-5400000">
        <a:off x="3566160" y="96182"/>
        <a:ext cx="6313265" cy="491249"/>
      </dsp:txXfrm>
    </dsp:sp>
    <dsp:sp modelId="{3230722F-B757-4673-BD2F-9D4BAB5CEE8D}">
      <dsp:nvSpPr>
        <dsp:cNvPr id="0" name=""/>
        <dsp:cNvSpPr/>
      </dsp:nvSpPr>
      <dsp:spPr>
        <a:xfrm>
          <a:off x="0" y="155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rPr>
            <a:t>Quick Intro</a:t>
          </a:r>
        </a:p>
      </dsp:txBody>
      <dsp:txXfrm>
        <a:off x="33219" y="34775"/>
        <a:ext cx="3499722" cy="614061"/>
      </dsp:txXfrm>
    </dsp:sp>
    <dsp:sp modelId="{329ECF1A-78BE-41CB-B252-8011825B67CD}">
      <dsp:nvSpPr>
        <dsp:cNvPr id="0" name=""/>
        <dsp:cNvSpPr/>
      </dsp:nvSpPr>
      <dsp:spPr>
        <a:xfrm rot="5400000">
          <a:off x="6463880" y="-2113588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new</a:t>
          </a:r>
        </a:p>
      </dsp:txBody>
      <dsp:txXfrm rot="-5400000">
        <a:off x="3566160" y="810707"/>
        <a:ext cx="6313265" cy="491249"/>
      </dsp:txXfrm>
    </dsp:sp>
    <dsp:sp modelId="{8A3FE5E4-2689-4041-B2C5-C63BC276A3EF}">
      <dsp:nvSpPr>
        <dsp:cNvPr id="0" name=""/>
        <dsp:cNvSpPr/>
      </dsp:nvSpPr>
      <dsp:spPr>
        <a:xfrm>
          <a:off x="0" y="716081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Angular 8</a:t>
          </a:r>
        </a:p>
      </dsp:txBody>
      <dsp:txXfrm>
        <a:off x="33219" y="749300"/>
        <a:ext cx="3499722" cy="614061"/>
      </dsp:txXfrm>
    </dsp:sp>
    <dsp:sp modelId="{A66EBD3D-E7C5-421C-B8B5-728648057DDC}">
      <dsp:nvSpPr>
        <dsp:cNvPr id="0" name=""/>
        <dsp:cNvSpPr/>
      </dsp:nvSpPr>
      <dsp:spPr>
        <a:xfrm rot="5400000">
          <a:off x="6463880" y="-1399064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 is coming</a:t>
          </a:r>
        </a:p>
      </dsp:txBody>
      <dsp:txXfrm rot="-5400000">
        <a:off x="3566160" y="1525231"/>
        <a:ext cx="6313265" cy="491249"/>
      </dsp:txXfrm>
    </dsp:sp>
    <dsp:sp modelId="{1C763A21-352A-41D1-A2E2-E305DABA275D}">
      <dsp:nvSpPr>
        <dsp:cNvPr id="0" name=""/>
        <dsp:cNvSpPr/>
      </dsp:nvSpPr>
      <dsp:spPr>
        <a:xfrm>
          <a:off x="0" y="143060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Angular 9</a:t>
          </a:r>
        </a:p>
      </dsp:txBody>
      <dsp:txXfrm>
        <a:off x="33219" y="1463825"/>
        <a:ext cx="3499722" cy="614061"/>
      </dsp:txXfrm>
    </dsp:sp>
    <dsp:sp modelId="{95E0557D-F0A1-4F38-8083-55DE7503164F}">
      <dsp:nvSpPr>
        <dsp:cNvPr id="0" name=""/>
        <dsp:cNvSpPr/>
      </dsp:nvSpPr>
      <dsp:spPr>
        <a:xfrm rot="5400000">
          <a:off x="6463880" y="-684539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A simple progressive app</a:t>
          </a:r>
        </a:p>
      </dsp:txBody>
      <dsp:txXfrm rot="-5400000">
        <a:off x="3566160" y="2239756"/>
        <a:ext cx="6313265" cy="491249"/>
      </dsp:txXfrm>
    </dsp:sp>
    <dsp:sp modelId="{B9324B26-5FF5-4FF7-9073-66103CBE8481}">
      <dsp:nvSpPr>
        <dsp:cNvPr id="0" name=""/>
        <dsp:cNvSpPr/>
      </dsp:nvSpPr>
      <dsp:spPr>
        <a:xfrm>
          <a:off x="0" y="213664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Demo</a:t>
          </a:r>
        </a:p>
      </dsp:txBody>
      <dsp:txXfrm>
        <a:off x="33219" y="2169864"/>
        <a:ext cx="3499722" cy="614061"/>
      </dsp:txXfrm>
    </dsp:sp>
    <dsp:sp modelId="{A900C062-0450-420D-AD2E-18E91E6A56E6}">
      <dsp:nvSpPr>
        <dsp:cNvPr id="0" name=""/>
        <dsp:cNvSpPr/>
      </dsp:nvSpPr>
      <dsp:spPr>
        <a:xfrm rot="5400000">
          <a:off x="6463880" y="29985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baseline="0" dirty="0">
              <a:latin typeface="Segoe UI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Discussion</a:t>
          </a:r>
        </a:p>
      </dsp:txBody>
      <dsp:txXfrm rot="-5400000">
        <a:off x="3566160" y="2954281"/>
        <a:ext cx="6313265" cy="491249"/>
      </dsp:txXfrm>
    </dsp:sp>
    <dsp:sp modelId="{21A56F19-2AA0-44A1-B18F-3E352E5B30B8}">
      <dsp:nvSpPr>
        <dsp:cNvPr id="0" name=""/>
        <dsp:cNvSpPr/>
      </dsp:nvSpPr>
      <dsp:spPr>
        <a:xfrm>
          <a:off x="0" y="285965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ngThess</a:t>
          </a:r>
          <a:endParaRPr lang="en-US" sz="2400" kern="1200" dirty="0"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2892874"/>
        <a:ext cx="3499722" cy="614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A8C3-D7CE-4C1C-BD31-50D5BAD753B7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Angular 4</a:t>
          </a:r>
          <a:endParaRPr lang="el-GR" sz="2400" kern="1200" dirty="0"/>
        </a:p>
      </dsp:txBody>
      <dsp:txXfrm>
        <a:off x="0" y="4078917"/>
        <a:ext cx="8128000" cy="722947"/>
      </dsp:txXfrm>
    </dsp:sp>
    <dsp:sp modelId="{8BA57DE4-A6C4-4DE4-B338-4F6ECB343422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March 2017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Fixes / Faster compilation / Reduce in size</a:t>
          </a:r>
          <a:endParaRPr lang="el-GR" sz="1500" kern="1200" dirty="0"/>
        </a:p>
      </dsp:txBody>
      <dsp:txXfrm>
        <a:off x="0" y="4775089"/>
        <a:ext cx="8128000" cy="615844"/>
      </dsp:txXfrm>
    </dsp:sp>
    <dsp:sp modelId="{2E3EB10C-C52D-4DDB-93D2-C02AD38444B8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Angular 3</a:t>
          </a:r>
          <a:endParaRPr lang="el-GR" sz="2400" strike="sngStrike" kern="1200" dirty="0"/>
        </a:p>
      </dsp:txBody>
      <dsp:txXfrm rot="-10800000">
        <a:off x="0" y="2039937"/>
        <a:ext cx="8128000" cy="722730"/>
      </dsp:txXfrm>
    </dsp:sp>
    <dsp:sp modelId="{E9092959-F29B-4A88-9B85-695D936AD0DB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strike="sngStrike" kern="1200" dirty="0"/>
            <a:t>Skipped</a:t>
          </a:r>
          <a:r>
            <a:rPr lang="en-US" sz="1500" kern="1200" dirty="0"/>
            <a:t>!</a:t>
          </a:r>
          <a:endParaRPr lang="el-GR" sz="1500" kern="1200" dirty="0"/>
        </a:p>
      </dsp:txBody>
      <dsp:txXfrm>
        <a:off x="0" y="2762668"/>
        <a:ext cx="8128000" cy="615659"/>
      </dsp:txXfrm>
    </dsp:sp>
    <dsp:sp modelId="{70F4CD61-B713-4645-9E0E-453BB002F6E2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Angular 2</a:t>
          </a:r>
          <a:endParaRPr lang="el-GR" sz="2400" kern="1200" dirty="0"/>
        </a:p>
      </dsp:txBody>
      <dsp:txXfrm rot="-10800000">
        <a:off x="0" y="957"/>
        <a:ext cx="8128000" cy="722730"/>
      </dsp:txXfrm>
    </dsp:sp>
    <dsp:sp modelId="{EE3DB46D-342B-4C24-A70F-30E2043C7DD2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September 2016 </a:t>
          </a:r>
          <a:br>
            <a:rPr lang="en-US" sz="1500" kern="1200" dirty="0"/>
          </a:br>
          <a:r>
            <a:rPr lang="en-US" sz="1500" kern="1200" dirty="0"/>
            <a:t>First Version With Typescript</a:t>
          </a:r>
          <a:endParaRPr lang="el-GR" sz="1500" kern="1200" dirty="0"/>
        </a:p>
      </dsp:txBody>
      <dsp:txXfrm>
        <a:off x="0" y="723688"/>
        <a:ext cx="8128000" cy="61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A8C3-D7CE-4C1C-BD31-50D5BAD753B7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Angular 7</a:t>
          </a:r>
          <a:endParaRPr lang="el-GR" sz="2400" kern="1200" dirty="0"/>
        </a:p>
      </dsp:txBody>
      <dsp:txXfrm>
        <a:off x="0" y="4078917"/>
        <a:ext cx="8128000" cy="722947"/>
      </dsp:txXfrm>
    </dsp:sp>
    <dsp:sp modelId="{8BA57DE4-A6C4-4DE4-B338-4F6ECB343422}">
      <dsp:nvSpPr>
        <dsp:cNvPr id="0" name=""/>
        <dsp:cNvSpPr/>
      </dsp:nvSpPr>
      <dsp:spPr>
        <a:xfrm>
          <a:off x="0" y="4775089"/>
          <a:ext cx="8128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October 20178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Virtual scrolling / Drag and drop</a:t>
          </a:r>
          <a:endParaRPr lang="el-GR" sz="1500" kern="1200" dirty="0"/>
        </a:p>
      </dsp:txBody>
      <dsp:txXfrm>
        <a:off x="0" y="4775089"/>
        <a:ext cx="8128000" cy="615844"/>
      </dsp:txXfrm>
    </dsp:sp>
    <dsp:sp modelId="{2E3EB10C-C52D-4DDB-93D2-C02AD38444B8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Angular 6</a:t>
          </a:r>
          <a:endParaRPr lang="el-GR" sz="2400" kern="1200" dirty="0"/>
        </a:p>
      </dsp:txBody>
      <dsp:txXfrm rot="-10800000">
        <a:off x="0" y="2039937"/>
        <a:ext cx="8128000" cy="722730"/>
      </dsp:txXfrm>
    </dsp:sp>
    <dsp:sp modelId="{E9092959-F29B-4A88-9B85-695D936AD0DB}">
      <dsp:nvSpPr>
        <dsp:cNvPr id="0" name=""/>
        <dsp:cNvSpPr/>
      </dsp:nvSpPr>
      <dsp:spPr>
        <a:xfrm>
          <a:off x="0" y="276266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May 2018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Angular Elements / CDK / Angular Material</a:t>
          </a:r>
          <a:endParaRPr lang="el-GR" sz="1500" kern="1200" dirty="0"/>
        </a:p>
      </dsp:txBody>
      <dsp:txXfrm>
        <a:off x="0" y="2762668"/>
        <a:ext cx="8128000" cy="615659"/>
      </dsp:txXfrm>
    </dsp:sp>
    <dsp:sp modelId="{70F4CD61-B713-4645-9E0E-453BB002F6E2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Angular 5</a:t>
          </a:r>
          <a:endParaRPr lang="el-GR" sz="2400" kern="1200" dirty="0"/>
        </a:p>
      </dsp:txBody>
      <dsp:txXfrm rot="-10800000">
        <a:off x="0" y="957"/>
        <a:ext cx="8128000" cy="722730"/>
      </dsp:txXfrm>
    </dsp:sp>
    <dsp:sp modelId="{EE3DB46D-342B-4C24-A70F-30E2043C7DD2}">
      <dsp:nvSpPr>
        <dsp:cNvPr id="0" name=""/>
        <dsp:cNvSpPr/>
      </dsp:nvSpPr>
      <dsp:spPr>
        <a:xfrm>
          <a:off x="0" y="723688"/>
          <a:ext cx="8128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November 2017</a:t>
          </a:r>
          <a:br>
            <a:rPr lang="en-US" sz="1500" kern="1200" dirty="0"/>
          </a:br>
          <a:r>
            <a:rPr lang="en-US" sz="1500" kern="1200" dirty="0"/>
            <a:t>Universal State Transfer API / </a:t>
          </a:r>
          <a:r>
            <a:rPr lang="en-US" sz="1500" kern="1200" dirty="0" err="1"/>
            <a:t>HttpClient</a:t>
          </a:r>
          <a:r>
            <a:rPr lang="en-US" sz="1500" kern="1200" dirty="0"/>
            <a:t> changes</a:t>
          </a:r>
          <a:endParaRPr lang="el-GR" sz="1500" kern="1200" dirty="0"/>
        </a:p>
      </dsp:txBody>
      <dsp:txXfrm>
        <a:off x="0" y="723688"/>
        <a:ext cx="8128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hyperlink" Target="mailto:ziaziosk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What’s new in Angular?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ziaziosk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Ziazios Konstantinos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developer</a:t>
            </a:r>
          </a:p>
        </p:txBody>
      </p:sp>
      <p:pic>
        <p:nvPicPr>
          <p:cNvPr id="2054" name="Picture 6" descr="Αποτέλεσμα εικόνας για angular">
            <a:extLst>
              <a:ext uri="{FF2B5EF4-FFF2-40B4-BE49-F238E27FC236}">
                <a16:creationId xmlns:a16="http://schemas.microsoft.com/office/drawing/2014/main" id="{919049B6-C3BA-47EC-8EBE-8349B986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35" y="-74428"/>
            <a:ext cx="2700130" cy="27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FE07-F7F1-4EB5-86DF-65868428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angular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955B7-B6EE-44BC-BAFA-412B3AABEF85}"/>
              </a:ext>
            </a:extLst>
          </p:cNvPr>
          <p:cNvSpPr txBox="1"/>
          <p:nvPr/>
        </p:nvSpPr>
        <p:spPr>
          <a:xfrm>
            <a:off x="1134325" y="2097088"/>
            <a:ext cx="87068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Typescript and static types (variables, functions, params)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“services” to share/data/functionality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Concept of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RxJS</a:t>
            </a:r>
            <a:r>
              <a:rPr lang="en-US" sz="2400" dirty="0"/>
              <a:t> “observables” for async operations</a:t>
            </a:r>
          </a:p>
        </p:txBody>
      </p:sp>
    </p:spTree>
    <p:extLst>
      <p:ext uri="{BB962C8B-B14F-4D97-AF65-F5344CB8AC3E}">
        <p14:creationId xmlns:p14="http://schemas.microsoft.com/office/powerpoint/2010/main" val="249657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B32188F-F9CD-4237-8276-8C173D79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0494"/>
            <a:ext cx="9905998" cy="786212"/>
          </a:xfrm>
        </p:spPr>
        <p:txBody>
          <a:bodyPr/>
          <a:lstStyle/>
          <a:p>
            <a:r>
              <a:rPr lang="en-US" dirty="0"/>
              <a:t>Explain me!</a:t>
            </a:r>
          </a:p>
        </p:txBody>
      </p:sp>
      <p:pic>
        <p:nvPicPr>
          <p:cNvPr id="2052" name="Picture 4" descr="overview">
            <a:extLst>
              <a:ext uri="{FF2B5EF4-FFF2-40B4-BE49-F238E27FC236}">
                <a16:creationId xmlns:a16="http://schemas.microsoft.com/office/drawing/2014/main" id="{845133A6-AD38-4560-90B8-AFB25569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1188790"/>
            <a:ext cx="10069926" cy="511048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3769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0BEB-47C2-41FA-910B-C3EC802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29340"/>
          </a:xfrm>
        </p:spPr>
        <p:txBody>
          <a:bodyPr/>
          <a:lstStyle/>
          <a:p>
            <a:r>
              <a:rPr lang="en-US" dirty="0"/>
              <a:t>Anatomy of a component</a:t>
            </a:r>
            <a:endParaRPr lang="el-GR" dirty="0"/>
          </a:p>
        </p:txBody>
      </p:sp>
      <p:pic>
        <p:nvPicPr>
          <p:cNvPr id="1026" name="Picture 2" descr="Αποτέλεσμα εικόνας για lego">
            <a:extLst>
              <a:ext uri="{FF2B5EF4-FFF2-40B4-BE49-F238E27FC236}">
                <a16:creationId xmlns:a16="http://schemas.microsoft.com/office/drawing/2014/main" id="{2745CA1E-0529-4A0D-94CB-35AE2306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29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AB96C-1703-41CA-8046-47F8F71FE6D6}"/>
              </a:ext>
            </a:extLst>
          </p:cNvPr>
          <p:cNvSpPr txBox="1"/>
          <p:nvPr/>
        </p:nvSpPr>
        <p:spPr>
          <a:xfrm>
            <a:off x="771252" y="829340"/>
            <a:ext cx="9245203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import {Component,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import {Router} from '@angular/router';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import {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 from '../../model/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import {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 from '../../services/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todo.service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selector: 'app-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-list',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 './todo-list.component.html',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 ['./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todo-list.component.scss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export class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TodoListComponent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implements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public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[] = [];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constructor(private router: Router , private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TodoService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) { }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	 // logic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l-GR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3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488E-A927-458D-BCCC-EFBE5288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806"/>
            <a:ext cx="9905998" cy="572329"/>
          </a:xfrm>
        </p:spPr>
        <p:txBody>
          <a:bodyPr>
            <a:normAutofit fontScale="90000"/>
          </a:bodyPr>
          <a:lstStyle/>
          <a:p>
            <a:r>
              <a:rPr lang="en-US" dirty="0"/>
              <a:t>Show me </a:t>
            </a:r>
            <a:endParaRPr lang="el-G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FC6412-FF88-4154-AC2B-7F1C550C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2" y="1211200"/>
            <a:ext cx="6582450" cy="137342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-g @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cli</a:t>
            </a:r>
            <a:endParaRPr kumimoji="0" lang="en-US" altLang="el-G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todoapp</a:t>
            </a:r>
            <a:r>
              <a:rPr lang="en-US" altLang="el-GR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todoapp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kumimoji="0" lang="el-GR" altLang="el-GR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serve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-o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7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EC43-1F29-426A-B87E-B973513E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89" y="253237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Angular 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780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B9B1-BAB9-4180-AF25-87D220D7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8 features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0FF50-C6E7-4747-AB08-3BB8E74C6D1B}"/>
              </a:ext>
            </a:extLst>
          </p:cNvPr>
          <p:cNvSpPr txBox="1"/>
          <p:nvPr/>
        </p:nvSpPr>
        <p:spPr>
          <a:xfrm>
            <a:off x="1594884" y="2541181"/>
            <a:ext cx="6241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Differential Loading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Route Configuration use Dynamic Imports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Ivy , almost ready for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Bazel</a:t>
            </a:r>
            <a:r>
              <a:rPr lang="en-US" sz="2400" dirty="0"/>
              <a:t> experimental not fully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BREAKING CHANGES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38558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74E5-0099-4606-8DF4-BEBA26CC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DIFFERENTIAL LOADING</a:t>
            </a:r>
            <a:endParaRPr lang="el-GR" sz="360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11FBD0-A263-4835-ABCA-89BACBB7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0" y="2611708"/>
            <a:ext cx="4878389" cy="2817269"/>
          </a:xfrm>
          <a:prstGeom prst="rect">
            <a:avLst/>
          </a:prstGeom>
          <a:noFill/>
        </p:spPr>
      </p:pic>
      <p:sp>
        <p:nvSpPr>
          <p:cNvPr id="5124" name="Content Placeholder 3">
            <a:extLst>
              <a:ext uri="{FF2B5EF4-FFF2-40B4-BE49-F238E27FC236}">
                <a16:creationId xmlns:a16="http://schemas.microsoft.com/office/drawing/2014/main" id="{88E072CA-663D-4831-966B-95989E004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>
                <a:solidFill>
                  <a:schemeClr val="tx1"/>
                </a:solidFill>
              </a:rPr>
              <a:t>Angular CLI understands browsers support range from </a:t>
            </a:r>
            <a:r>
              <a:rPr lang="en-US" sz="1900" err="1">
                <a:solidFill>
                  <a:schemeClr val="tx1"/>
                </a:solidFill>
              </a:rPr>
              <a:t>browserslist</a:t>
            </a:r>
            <a:r>
              <a:rPr lang="en-US" sz="1900">
                <a:solidFill>
                  <a:schemeClr val="tx1"/>
                </a:solidFill>
              </a:rPr>
              <a:t> configuration.</a:t>
            </a:r>
          </a:p>
          <a:p>
            <a:pPr>
              <a:lnSpc>
                <a:spcPct val="110000"/>
              </a:lnSpc>
            </a:pPr>
            <a:r>
              <a:rPr lang="en-US" sz="1900">
                <a:solidFill>
                  <a:schemeClr val="tx1"/>
                </a:solidFill>
              </a:rPr>
              <a:t>If the application needs to support ES5 browsers and TypeScript target is higher than es5, the CLI automatically makes additional bundles for compatibility.</a:t>
            </a:r>
          </a:p>
          <a:p>
            <a:pPr>
              <a:lnSpc>
                <a:spcPct val="110000"/>
              </a:lnSpc>
            </a:pPr>
            <a:r>
              <a:rPr lang="en-US" sz="1900" err="1">
                <a:solidFill>
                  <a:schemeClr val="tx1"/>
                </a:solidFill>
              </a:rPr>
              <a:t>browserslist</a:t>
            </a:r>
            <a:r>
              <a:rPr lang="en-US" sz="1900">
                <a:solidFill>
                  <a:schemeClr val="tx1"/>
                </a:solidFill>
              </a:rPr>
              <a:t> is the single source of truth, so es5BrowserSupport will be deprecated.</a:t>
            </a:r>
          </a:p>
        </p:txBody>
      </p:sp>
    </p:spTree>
    <p:extLst>
      <p:ext uri="{BB962C8B-B14F-4D97-AF65-F5344CB8AC3E}">
        <p14:creationId xmlns:p14="http://schemas.microsoft.com/office/powerpoint/2010/main" val="426623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230A-FEEC-4B90-9957-8F9F915E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9F21-A77F-4018-BA0C-6FEA24433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"target": "es2015",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1CDD-A2BA-445E-9A14-829C129D3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browserlist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084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1F9-84D4-4D91-9E30-76233B97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result</a:t>
            </a:r>
            <a:endParaRPr lang="el-GR" sz="36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81316A-C86D-4A91-B1BB-3941ACFED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528" y="2249487"/>
            <a:ext cx="7733767" cy="354171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5052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6D8D-5636-4DEA-939F-D1FBAE7A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iVY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5126" name="Content Placeholder 2">
            <a:extLst>
              <a:ext uri="{FF2B5EF4-FFF2-40B4-BE49-F238E27FC236}">
                <a16:creationId xmlns:a16="http://schemas.microsoft.com/office/drawing/2014/main" id="{5D86DB58-7985-49E7-A811-673ADA4C1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030790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🚀reach better build times (with a more incremental compilation)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🔥 reach better build sizes (with a generated code more compatible with tree-shaking)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🔓 unlock new potential features (metaprogramming or higher order components, lazy loading of component instead of modules, a new change detection system not based on zone.js…)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94% ready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2000" dirty="0"/>
            </a:br>
            <a:r>
              <a:rPr lang="en-US" sz="2000" dirty="0"/>
              <a:t>https://is-angular-ivy-ready.firebaseapp.com/#/status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AD1310-A772-4C9E-BC66-D37C48540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r="13441" b="1"/>
          <a:stretch/>
        </p:blipFill>
        <p:spPr bwMode="auto">
          <a:xfrm>
            <a:off x="6172200" y="2249486"/>
            <a:ext cx="4875211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zz and Woody (Toy Story) Meme meme">
            <a:extLst>
              <a:ext uri="{FF2B5EF4-FFF2-40B4-BE49-F238E27FC236}">
                <a16:creationId xmlns:a16="http://schemas.microsoft.com/office/drawing/2014/main" id="{F7A90F74-11A6-49F4-A3F7-47138A2B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"/>
            <a:ext cx="12132426" cy="661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4A11-13B0-40EB-8E38-D5CCE8B4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– opt-in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7F69-B54D-4F73-84F3-88D132E26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ng new shiny-ivy-app --enable-ivy</a:t>
            </a:r>
          </a:p>
          <a:p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7BAE8-ED64-44D0-930C-D4C0364F39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compilerOptions</a:t>
            </a:r>
            <a:r>
              <a:rPr lang="en-US" dirty="0"/>
              <a:t>": { ...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angularCompilerOptions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enableIvy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660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D2C6-2812-44D7-B24C-DFFFAD03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BAZEL</a:t>
            </a:r>
            <a:endParaRPr lang="el-GR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0D50-42A0-495A-8FAD-DFE77ACFC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The key advantages of </a:t>
            </a:r>
            <a:r>
              <a:rPr lang="en-US" sz="2200" err="1">
                <a:solidFill>
                  <a:schemeClr val="tx1"/>
                </a:solidFill>
              </a:rPr>
              <a:t>Bazel</a:t>
            </a:r>
            <a:r>
              <a:rPr lang="en-US" sz="2200">
                <a:solidFill>
                  <a:schemeClr val="tx1"/>
                </a:solidFill>
              </a:rPr>
              <a:t> are:</a:t>
            </a:r>
          </a:p>
          <a:p>
            <a:r>
              <a:rPr lang="en-US" sz="2200">
                <a:solidFill>
                  <a:schemeClr val="tx1"/>
                </a:solidFill>
              </a:rPr>
              <a:t>the possibility of building your backends and frontends with the same tool</a:t>
            </a:r>
          </a:p>
          <a:p>
            <a:r>
              <a:rPr lang="en-US" sz="2200">
                <a:solidFill>
                  <a:schemeClr val="tx1"/>
                </a:solidFill>
              </a:rPr>
              <a:t>the incremental build and tests</a:t>
            </a:r>
          </a:p>
          <a:p>
            <a:r>
              <a:rPr lang="en-US" sz="2200">
                <a:solidFill>
                  <a:schemeClr val="tx1"/>
                </a:solidFill>
              </a:rPr>
              <a:t>the possibility to have remote builds (and cache) on a build farm</a:t>
            </a:r>
          </a:p>
        </p:txBody>
      </p:sp>
      <p:pic>
        <p:nvPicPr>
          <p:cNvPr id="6150" name="Picture 6" descr="Αποτέλεσμα εικόνας για bazel">
            <a:extLst>
              <a:ext uri="{FF2B5EF4-FFF2-40B4-BE49-F238E27FC236}">
                <a16:creationId xmlns:a16="http://schemas.microsoft.com/office/drawing/2014/main" id="{0B03793B-238B-4319-A9C2-99819D8E41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950" y="2249488"/>
            <a:ext cx="3541712" cy="354171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074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D04E-3F19-43B9-9E35-5AFA0606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4298-418D-4CB2-A403-A000116366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n-NO" dirty="0"/>
              <a:t>npm i -g @angular/bazel</a:t>
            </a:r>
          </a:p>
          <a:p>
            <a:r>
              <a:rPr lang="en-US" dirty="0"/>
              <a:t>ng new </a:t>
            </a:r>
            <a:r>
              <a:rPr lang="en-US" dirty="0" err="1"/>
              <a:t>bazel</a:t>
            </a:r>
            <a:r>
              <a:rPr lang="en-US" dirty="0"/>
              <a:t>-project --defaults --collection=@angular/</a:t>
            </a:r>
            <a:r>
              <a:rPr lang="en-US" dirty="0" err="1"/>
              <a:t>bazel</a:t>
            </a:r>
            <a:endParaRPr lang="en-US" dirty="0"/>
          </a:p>
          <a:p>
            <a:endParaRPr lang="en-US" dirty="0"/>
          </a:p>
          <a:p>
            <a:r>
              <a:rPr lang="en-US" dirty="0"/>
              <a:t>ng build --</a:t>
            </a:r>
            <a:r>
              <a:rPr lang="en-US" dirty="0" err="1"/>
              <a:t>leaveBazelFilesOnDisk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D3257-8544-4E11-BBAB-4D63239BFD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ng add @angular/</a:t>
            </a:r>
            <a:r>
              <a:rPr lang="en-US" dirty="0" err="1"/>
              <a:t>bazel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787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4CD5-D900-4FE1-9DD9-4594A340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WORKERS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D813-82FE-4444-8976-BB17F95C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Workers are awesome and Angular CLI now supports them natively.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 generate web-worker</a:t>
            </a:r>
            <a:endParaRPr lang="el-GR" sz="2400" dirty="0">
              <a:solidFill>
                <a:schemeClr val="tx1"/>
              </a:solidFill>
            </a:endParaRPr>
          </a:p>
        </p:txBody>
      </p:sp>
      <p:pic>
        <p:nvPicPr>
          <p:cNvPr id="8194" name="Picture 2" descr="Σχετική εικόνα">
            <a:extLst>
              <a:ext uri="{FF2B5EF4-FFF2-40B4-BE49-F238E27FC236}">
                <a16:creationId xmlns:a16="http://schemas.microsoft.com/office/drawing/2014/main" id="{3D6AEC01-BE02-46C6-84E6-BD9DCE42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847" y="466119"/>
            <a:ext cx="147857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2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715C-6657-499E-880B-D81A73FF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Route configuration</a:t>
            </a:r>
            <a:endParaRPr lang="el-GR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50AB-2926-4D6A-ABD5-88885BFD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const routes: Routes = 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 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    path: 'lazy',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loadChildren</a:t>
            </a:r>
            <a:r>
              <a:rPr lang="en-US" sz="1700" dirty="0">
                <a:solidFill>
                  <a:schemeClr val="tx1"/>
                </a:solidFill>
              </a:rPr>
              <a:t>: './lazy/</a:t>
            </a:r>
            <a:r>
              <a:rPr lang="en-US" sz="1700" dirty="0" err="1">
                <a:solidFill>
                  <a:schemeClr val="tx1"/>
                </a:solidFill>
              </a:rPr>
              <a:t>lazy.module#LazyModule</a:t>
            </a:r>
            <a:r>
              <a:rPr lang="en-US" sz="1700" dirty="0">
                <a:solidFill>
                  <a:schemeClr val="tx1"/>
                </a:solidFill>
              </a:rPr>
              <a:t>', // use this syntax for non-ivy or Angular 7 and below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loadChildren</a:t>
            </a:r>
            <a:r>
              <a:rPr lang="en-US" sz="1700" dirty="0">
                <a:solidFill>
                  <a:schemeClr val="tx1"/>
                </a:solidFill>
              </a:rPr>
              <a:t> : () =&gt; import('./lazy/</a:t>
            </a:r>
            <a:r>
              <a:rPr lang="en-US" sz="1700" dirty="0" err="1">
                <a:solidFill>
                  <a:schemeClr val="tx1"/>
                </a:solidFill>
              </a:rPr>
              <a:t>lazy.module</a:t>
            </a:r>
            <a:r>
              <a:rPr lang="en-US" sz="1700" dirty="0">
                <a:solidFill>
                  <a:schemeClr val="tx1"/>
                </a:solidFill>
              </a:rPr>
              <a:t>').then(m =&gt; </a:t>
            </a:r>
            <a:r>
              <a:rPr lang="en-US" sz="1700" dirty="0" err="1">
                <a:solidFill>
                  <a:schemeClr val="tx1"/>
                </a:solidFill>
              </a:rPr>
              <a:t>m.LazyModule</a:t>
            </a:r>
            <a:r>
              <a:rPr lang="en-US" sz="1700" dirty="0">
                <a:solidFill>
                  <a:schemeClr val="tx1"/>
                </a:solidFill>
              </a:rPr>
              <a:t>), // new dynamic import method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];</a:t>
            </a:r>
            <a:endParaRPr lang="el-GR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1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A3C0-9EA9-4D36-ADEE-020F67F6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9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96F9B-074A-4646-8C08-EC01D4E25BE8}"/>
              </a:ext>
            </a:extLst>
          </p:cNvPr>
          <p:cNvSpPr txBox="1"/>
          <p:nvPr/>
        </p:nvSpPr>
        <p:spPr>
          <a:xfrm>
            <a:off x="1444487" y="2097088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/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Bazel</a:t>
            </a:r>
            <a:r>
              <a:rPr lang="en-US" sz="2400" dirty="0"/>
              <a:t> &amp; Ivy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Ivy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zone? No modules?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63663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3D5C-E2AC-49F2-B342-7A8137FF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Progressive apps demo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8E251-F06B-44A9-8C83-78B5CD54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ng new </a:t>
            </a:r>
            <a:r>
              <a:rPr lang="en-US" dirty="0" err="1"/>
              <a:t>pwa</a:t>
            </a:r>
            <a:r>
              <a:rPr lang="en-US" dirty="0"/>
              <a:t>-app</a:t>
            </a:r>
            <a:br>
              <a:rPr lang="en-US" dirty="0"/>
            </a:br>
            <a:r>
              <a:rPr lang="en-US" dirty="0"/>
              <a:t>ng add @angular/</a:t>
            </a:r>
            <a:r>
              <a:rPr lang="en-US" dirty="0" err="1"/>
              <a:t>pwa</a:t>
            </a:r>
            <a:r>
              <a:rPr lang="en-US" dirty="0"/>
              <a:t> </a:t>
            </a:r>
          </a:p>
          <a:p>
            <a:r>
              <a:rPr lang="en-US" dirty="0"/>
              <a:t>ng build --prod</a:t>
            </a:r>
          </a:p>
        </p:txBody>
      </p:sp>
    </p:spTree>
    <p:extLst>
      <p:ext uri="{BB962C8B-B14F-4D97-AF65-F5344CB8AC3E}">
        <p14:creationId xmlns:p14="http://schemas.microsoft.com/office/powerpoint/2010/main" val="1997681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6A44-61F3-4068-8BC9-E36FA15B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39597"/>
            <a:ext cx="9905998" cy="1478570"/>
          </a:xfrm>
        </p:spPr>
        <p:txBody>
          <a:bodyPr/>
          <a:lstStyle/>
          <a:p>
            <a:r>
              <a:rPr lang="en-US" dirty="0"/>
              <a:t>Tips and tricks (adv)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14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B08F-1658-496D-89CF-71F14338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subsink</a:t>
            </a:r>
            <a:endParaRPr lang="el-G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44420-DD25-4E1D-A952-6E7B22714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317372"/>
            <a:ext cx="10890802" cy="340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l-GR" sz="1800" dirty="0">
                <a:latin typeface="Consolas" panose="020B0609020204030204" pitchFamily="49" charset="0"/>
              </a:rPr>
              <a:t>i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’;</a:t>
            </a:r>
            <a:endParaRPr kumimoji="0" lang="en-US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l-GR" sz="1800" dirty="0">
                <a:latin typeface="Consolas" panose="020B0609020204030204" pitchFamily="49" charset="0"/>
              </a:rPr>
              <a:t>…</a:t>
            </a:r>
            <a:endParaRPr kumimoji="0" lang="en-US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l-GR" alt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this.subs</a:t>
            </a: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someObservable.subscribe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 ... );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}/**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hook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unsubscribes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subscriptions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destroyed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ngOnDestroy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this.subs.</a:t>
            </a:r>
            <a:r>
              <a:rPr kumimoji="0" lang="el-GR" alt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98652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6FEC-1BCA-4C69-8CFE-D2027F7F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9149"/>
            <a:ext cx="9905998" cy="61393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subsink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AE4C70-3303-4FB0-BEFA-6CC69ECF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0174"/>
            <a:ext cx="9905999" cy="5658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SomeComponent</a:t>
            </a:r>
            <a:r>
              <a:rPr lang="en-US" dirty="0">
                <a:latin typeface="Consolas" panose="020B0609020204030204" pitchFamily="49" charset="0"/>
              </a:rPr>
              <a:t> implements </a:t>
            </a:r>
            <a:r>
              <a:rPr lang="en-US" dirty="0" err="1">
                <a:latin typeface="Consolas" panose="020B0609020204030204" pitchFamily="49" charset="0"/>
              </a:rPr>
              <a:t>OnDestroy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private subs = new </a:t>
            </a:r>
            <a:r>
              <a:rPr lang="en-US" dirty="0" err="1">
                <a:latin typeface="Consolas" panose="020B0609020204030204" pitchFamily="49" charset="0"/>
              </a:rPr>
              <a:t>SubSink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this.subs.sink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observable$.subscribe</a:t>
            </a:r>
            <a:r>
              <a:rPr lang="en-US" dirty="0">
                <a:latin typeface="Consolas" panose="020B0609020204030204" pitchFamily="49" charset="0"/>
              </a:rPr>
              <a:t>(...); // easy syntax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this.subs.add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observable$.subscribe</a:t>
            </a:r>
            <a:r>
              <a:rPr lang="en-US" dirty="0">
                <a:latin typeface="Consolas" panose="020B0609020204030204" pitchFamily="49" charset="0"/>
              </a:rPr>
              <a:t>(...)); // if you insist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this.subs.add</a:t>
            </a:r>
            <a:r>
              <a:rPr lang="en-US" dirty="0">
                <a:latin typeface="Consolas" panose="020B0609020204030204" pitchFamily="49" charset="0"/>
              </a:rPr>
              <a:t>( // can add multiple </a:t>
            </a:r>
            <a:r>
              <a:rPr lang="en-US" dirty="0" err="1">
                <a:latin typeface="Consolas" panose="020B0609020204030204" pitchFamily="49" charset="0"/>
              </a:rPr>
              <a:t>subcriptions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observable$.subscribe</a:t>
            </a:r>
            <a:r>
              <a:rPr lang="en-US" dirty="0">
                <a:latin typeface="Consolas" panose="020B0609020204030204" pitchFamily="49" charset="0"/>
              </a:rPr>
              <a:t>(...),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anotherObservable</a:t>
            </a:r>
            <a:r>
              <a:rPr lang="en-US" dirty="0">
                <a:latin typeface="Consolas" panose="020B0609020204030204" pitchFamily="49" charset="0"/>
              </a:rPr>
              <a:t>$.subscribe(...)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Unsubscribe when the component dies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ngOnDestroy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this.subs.unsubscribe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51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4263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988D-8CE3-4ACF-A8B2-27E390DA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data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0F62-F1ED-4AB7-8253-274C6EBE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088"/>
            <a:ext cx="9905999" cy="4260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{ </a:t>
            </a:r>
            <a:r>
              <a:rPr lang="en-US" sz="1600" dirty="0" err="1">
                <a:latin typeface="Consolas" panose="020B0609020204030204" pitchFamily="49" charset="0"/>
              </a:rPr>
              <a:t>EntityMetadataMap</a:t>
            </a:r>
            <a:r>
              <a:rPr lang="en-US" sz="1600" dirty="0">
                <a:latin typeface="Consolas" panose="020B0609020204030204" pitchFamily="49" charset="0"/>
              </a:rPr>
              <a:t> } from '@</a:t>
            </a:r>
            <a:r>
              <a:rPr lang="en-US" sz="1600" dirty="0" err="1">
                <a:latin typeface="Consolas" panose="020B0609020204030204" pitchFamily="49" charset="0"/>
              </a:rPr>
              <a:t>ngrx</a:t>
            </a:r>
            <a:r>
              <a:rPr lang="en-US" sz="1600" dirty="0">
                <a:latin typeface="Consolas" panose="020B0609020204030204" pitchFamily="49" charset="0"/>
              </a:rPr>
              <a:t>/data';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const </a:t>
            </a:r>
            <a:r>
              <a:rPr lang="en-US" sz="1600" dirty="0" err="1">
                <a:latin typeface="Consolas" panose="020B0609020204030204" pitchFamily="49" charset="0"/>
              </a:rPr>
              <a:t>entityMetadata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EntityMetadataMap</a:t>
            </a:r>
            <a:r>
              <a:rPr lang="en-US" sz="1600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Hero: {},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Villain: {}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// because the plural of "hero" is not "</a:t>
            </a:r>
            <a:r>
              <a:rPr lang="en-US" sz="1600" dirty="0" err="1">
                <a:latin typeface="Consolas" panose="020B0609020204030204" pitchFamily="49" charset="0"/>
              </a:rPr>
              <a:t>heros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const </a:t>
            </a:r>
            <a:r>
              <a:rPr lang="en-US" sz="1600" dirty="0" err="1">
                <a:latin typeface="Consolas" panose="020B0609020204030204" pitchFamily="49" charset="0"/>
              </a:rPr>
              <a:t>pluralNames</a:t>
            </a:r>
            <a:r>
              <a:rPr lang="en-US" sz="1600" dirty="0">
                <a:latin typeface="Consolas" panose="020B0609020204030204" pitchFamily="49" charset="0"/>
              </a:rPr>
              <a:t> = { Hero: 'Heroes' };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export const </a:t>
            </a:r>
            <a:r>
              <a:rPr lang="en-US" sz="1600" dirty="0" err="1">
                <a:latin typeface="Consolas" panose="020B0609020204030204" pitchFamily="49" charset="0"/>
              </a:rPr>
              <a:t>entityConfig</a:t>
            </a:r>
            <a:r>
              <a:rPr lang="en-US" sz="1600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entityMetadata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pluralNames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};</a:t>
            </a:r>
            <a:endParaRPr lang="el-G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3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B1E3-6B77-4CA2-B4AF-C764AA1C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deploy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5C06-9D80-4F96-9E5F-4C082D62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ng new hello-world --defaults</a:t>
            </a:r>
          </a:p>
          <a:p>
            <a:r>
              <a:rPr lang="en-US" dirty="0"/>
              <a:t>cd hello-world</a:t>
            </a:r>
          </a:p>
          <a:p>
            <a:r>
              <a:rPr lang="en-US" dirty="0"/>
              <a:t>ng add @azure/ng-deploy </a:t>
            </a:r>
          </a:p>
          <a:p>
            <a:r>
              <a:rPr lang="en-US" dirty="0"/>
              <a:t>ng run </a:t>
            </a:r>
            <a:r>
              <a:rPr lang="en-US" dirty="0" err="1"/>
              <a:t>hello-world:deploy</a:t>
            </a:r>
            <a:br>
              <a:rPr lang="en-US" dirty="0"/>
            </a:b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38574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3FBA-7FA6-4398-9811-64C1189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*NGTHESS MEETUP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5C6C6-4A84-4ABE-ACB7-146E50D1E85B}"/>
              </a:ext>
            </a:extLst>
          </p:cNvPr>
          <p:cNvSpPr txBox="1"/>
          <p:nvPr/>
        </p:nvSpPr>
        <p:spPr>
          <a:xfrm>
            <a:off x="1903228" y="2264735"/>
            <a:ext cx="48957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ANGULAR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NGRX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ANGULAR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NESTJS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SSR</a:t>
            </a:r>
          </a:p>
          <a:p>
            <a:r>
              <a:rPr lang="en-US" sz="2400" dirty="0"/>
              <a:t>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ANGULAR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discuss over drink </a:t>
            </a:r>
            <a:r>
              <a:rPr lang="el-GR" sz="2400" dirty="0"/>
              <a:t>@ΓΡΑΔΑ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46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B57B-634F-49B9-A720-689FF67A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THANKS</a:t>
            </a:r>
            <a:endParaRPr lang="el-GR" sz="3200">
              <a:solidFill>
                <a:schemeClr val="tx1"/>
              </a:solidFill>
            </a:endParaRPr>
          </a:p>
        </p:txBody>
      </p:sp>
      <p:pic>
        <p:nvPicPr>
          <p:cNvPr id="4" name="Picture 3" descr="A cat lying on the keyboard of a computer&#10;&#10;Description automatically generated">
            <a:extLst>
              <a:ext uri="{FF2B5EF4-FFF2-40B4-BE49-F238E27FC236}">
                <a16:creationId xmlns:a16="http://schemas.microsoft.com/office/drawing/2014/main" id="{C0740D2F-D97D-4AE1-BC3F-A0E9DFDB6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14" b="39500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1E1BE4E-A6D2-4278-973B-E4A758F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/>
          <a:lstStyle/>
          <a:p>
            <a:r>
              <a:rPr lang="en-US" dirty="0">
                <a:hlinkClick r:id="rId4"/>
              </a:rPr>
              <a:t>ziaziosk@gmail.com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3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017998-69F9-4850-84D0-2937473C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Quick intro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0AE68-96FF-4EC8-B83F-D445F98527CC}"/>
              </a:ext>
            </a:extLst>
          </p:cNvPr>
          <p:cNvSpPr txBox="1"/>
          <p:nvPr/>
        </p:nvSpPr>
        <p:spPr>
          <a:xfrm>
            <a:off x="1307805" y="1656522"/>
            <a:ext cx="80747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Angular is a full featured framework created and maintained by Google and used for building applications.</a:t>
            </a:r>
          </a:p>
          <a:p>
            <a:endParaRPr lang="en-US" sz="2400" dirty="0"/>
          </a:p>
          <a:p>
            <a:r>
              <a:rPr lang="en-US" sz="2400" dirty="0"/>
              <a:t>Main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Across Platforms ( mostly web and mobile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Speed &amp;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Incredible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popular in large enterprise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653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8BF0-AB42-4C14-8794-3FC19C83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Angular Versions</a:t>
            </a:r>
            <a:endParaRPr lang="el-GR" sz="3600">
              <a:solidFill>
                <a:schemeClr val="tx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B281463C-DB38-497B-ACD2-6D5401547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674060" cy="354171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Angular JS 1.x</a:t>
            </a:r>
          </a:p>
          <a:p>
            <a:pPr marL="0" indent="0">
              <a:buNone/>
            </a:pPr>
            <a:r>
              <a:rPr lang="en-US" sz="2200" dirty="0"/>
              <a:t>AngularJS usually referred to as “Angular.js” or Angular 1.x </a:t>
            </a:r>
          </a:p>
          <a:p>
            <a:pPr marL="0" indent="0">
              <a:buNone/>
            </a:pPr>
            <a:r>
              <a:rPr lang="en-US" sz="2200" i="1" dirty="0"/>
              <a:t>Very different !!</a:t>
            </a:r>
          </a:p>
          <a:p>
            <a:r>
              <a:rPr lang="en-US" sz="2200" dirty="0"/>
              <a:t>Angular2+ </a:t>
            </a:r>
            <a:r>
              <a:rPr lang="en-US" sz="2200" dirty="0">
                <a:sym typeface="Wingdings" panose="05000000000000000000" pitchFamily="2" charset="2"/>
              </a:rPr>
              <a:t> Angular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Semantic versioning </a:t>
            </a:r>
            <a:r>
              <a:rPr lang="en-US" sz="2200" dirty="0" err="1">
                <a:sym typeface="Wingdings" panose="05000000000000000000" pitchFamily="2" charset="2"/>
              </a:rPr>
              <a:t>e.q</a:t>
            </a:r>
            <a:r>
              <a:rPr lang="en-US" sz="2200" dirty="0">
                <a:sym typeface="Wingdings" panose="05000000000000000000" pitchFamily="2" charset="2"/>
              </a:rPr>
              <a:t>. 7.2.11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Beta, </a:t>
            </a:r>
            <a:r>
              <a:rPr lang="en-US" sz="2200" dirty="0" err="1">
                <a:sym typeface="Wingdings" panose="05000000000000000000" pitchFamily="2" charset="2"/>
              </a:rPr>
              <a:t>rc</a:t>
            </a:r>
            <a:r>
              <a:rPr lang="en-US" sz="2200" dirty="0">
                <a:sym typeface="Wingdings" panose="05000000000000000000" pitchFamily="2" charset="2"/>
              </a:rPr>
              <a:t>  and next</a:t>
            </a:r>
          </a:p>
          <a:p>
            <a:r>
              <a:rPr lang="en-US" sz="2200" dirty="0">
                <a:sym typeface="Wingdings" panose="05000000000000000000" pitchFamily="2" charset="2"/>
              </a:rPr>
              <a:t>Release schedule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6-</a:t>
            </a:r>
            <a:r>
              <a:rPr lang="en-US" sz="2200" i="1" dirty="0">
                <a:sym typeface="Wingdings" panose="05000000000000000000" pitchFamily="2" charset="2"/>
              </a:rPr>
              <a:t>ish</a:t>
            </a:r>
            <a:r>
              <a:rPr lang="en-US" sz="2200" dirty="0">
                <a:sym typeface="Wingdings" panose="05000000000000000000" pitchFamily="2" charset="2"/>
              </a:rPr>
              <a:t> Months release cycles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6</a:t>
            </a:r>
            <a:r>
              <a:rPr lang="el-GR" sz="2200" dirty="0">
                <a:sym typeface="Wingdings" panose="05000000000000000000" pitchFamily="2" charset="2"/>
              </a:rPr>
              <a:t> </a:t>
            </a:r>
            <a:r>
              <a:rPr lang="en-US" sz="2200" dirty="0">
                <a:sym typeface="Wingdings" panose="05000000000000000000" pitchFamily="2" charset="2"/>
              </a:rPr>
              <a:t>mo. active support and 12 Months LTS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October/November 9.0.0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May 2020 10.0.0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 descr="Σχετική εικόνα">
            <a:extLst>
              <a:ext uri="{FF2B5EF4-FFF2-40B4-BE49-F238E27FC236}">
                <a16:creationId xmlns:a16="http://schemas.microsoft.com/office/drawing/2014/main" id="{768F6D75-BFC1-48A1-95FF-5AAF5D37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795" y="2541403"/>
            <a:ext cx="4028382" cy="22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2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8BF0-AB42-4C14-8794-3FC19C83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172278"/>
            <a:ext cx="11065565" cy="54738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Angular Versions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B281463C-DB38-497B-ACD2-6D5401547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567" y="2249486"/>
            <a:ext cx="9561847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5A797E-8223-41EC-B634-51DD1A6A3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647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9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8BF0-AB42-4C14-8794-3FC19C83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172278"/>
            <a:ext cx="11065565" cy="547388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Angular Versions</a:t>
            </a:r>
            <a:endParaRPr lang="el-GR" sz="3600" dirty="0">
              <a:solidFill>
                <a:schemeClr val="tx1"/>
              </a:solidFill>
            </a:endParaRPr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B281463C-DB38-497B-ACD2-6D5401547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567" y="2249486"/>
            <a:ext cx="9561847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5A797E-8223-41EC-B634-51DD1A6A3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4576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6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914C-F6D9-494E-9835-EB30E4AC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715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99FD6-2DEB-47C1-9A3C-5083E38E1333}"/>
              </a:ext>
            </a:extLst>
          </p:cNvPr>
          <p:cNvSpPr txBox="1"/>
          <p:nvPr/>
        </p:nvSpPr>
        <p:spPr>
          <a:xfrm>
            <a:off x="1318437" y="1594883"/>
            <a:ext cx="63641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Organized front-end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Powerful and full featured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All-in-one solution (routing, http, </a:t>
            </a:r>
            <a:r>
              <a:rPr lang="en-US" sz="2400" dirty="0" err="1"/>
              <a:t>RxJS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powerful SPA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Fantastic CLI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5061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3CE-FB46-4E07-A0F9-8E270403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rerquisites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45DD0-19C7-417E-8B2B-23AE61430E1C}"/>
              </a:ext>
            </a:extLst>
          </p:cNvPr>
          <p:cNvSpPr txBox="1"/>
          <p:nvPr/>
        </p:nvSpPr>
        <p:spPr>
          <a:xfrm>
            <a:off x="1141413" y="2413590"/>
            <a:ext cx="75328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 Fundamentals (Object, Arrays, Conditionals)</a:t>
            </a:r>
          </a:p>
          <a:p>
            <a:endParaRPr lang="en-US" sz="2400" dirty="0"/>
          </a:p>
          <a:p>
            <a:r>
              <a:rPr lang="en-US" sz="2400" dirty="0"/>
              <a:t>Good to Know: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MVC Pattern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10253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Widescreen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Segoe UI</vt:lpstr>
      <vt:lpstr>Segoe UI Light</vt:lpstr>
      <vt:lpstr>Tahoma</vt:lpstr>
      <vt:lpstr>Circuit</vt:lpstr>
      <vt:lpstr>What’s new in Angular?</vt:lpstr>
      <vt:lpstr>PowerPoint Presentation</vt:lpstr>
      <vt:lpstr>Contents</vt:lpstr>
      <vt:lpstr>Quick intro</vt:lpstr>
      <vt:lpstr>Angular Versions</vt:lpstr>
      <vt:lpstr>Angular Versions</vt:lpstr>
      <vt:lpstr>Angular Versions</vt:lpstr>
      <vt:lpstr>BENEFITS</vt:lpstr>
      <vt:lpstr>rerquisites </vt:lpstr>
      <vt:lpstr>Thinking in angular</vt:lpstr>
      <vt:lpstr>Explain me!</vt:lpstr>
      <vt:lpstr>Anatomy of a component</vt:lpstr>
      <vt:lpstr>Show me </vt:lpstr>
      <vt:lpstr>Angular 8</vt:lpstr>
      <vt:lpstr>Angular 8 features</vt:lpstr>
      <vt:lpstr>DIFFERENTIAL LOADING</vt:lpstr>
      <vt:lpstr>How to enable</vt:lpstr>
      <vt:lpstr>result</vt:lpstr>
      <vt:lpstr>iVY</vt:lpstr>
      <vt:lpstr>Ivy – opt-in </vt:lpstr>
      <vt:lpstr>BAZEL</vt:lpstr>
      <vt:lpstr>bazel</vt:lpstr>
      <vt:lpstr>WEB WORKERS</vt:lpstr>
      <vt:lpstr>Route configuration</vt:lpstr>
      <vt:lpstr>Angular 9</vt:lpstr>
      <vt:lpstr>Progressive apps demo</vt:lpstr>
      <vt:lpstr>Tips and tricks (adv)</vt:lpstr>
      <vt:lpstr>subsink</vt:lpstr>
      <vt:lpstr>subsink</vt:lpstr>
      <vt:lpstr>Ngrx data</vt:lpstr>
      <vt:lpstr>Ng deploy</vt:lpstr>
      <vt:lpstr>*NGTHESS MEETUP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2019-10-13T17:56:38Z</dcterms:created>
  <dcterms:modified xsi:type="dcterms:W3CDTF">2019-10-14T15:16:05Z</dcterms:modified>
</cp:coreProperties>
</file>