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87E0-AF9F-480D-9513-2972A3EDA62A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BC07-CD36-4C2A-B6CA-3A0623B01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8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87E0-AF9F-480D-9513-2972A3EDA62A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BC07-CD36-4C2A-B6CA-3A0623B01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3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87E0-AF9F-480D-9513-2972A3EDA62A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BC07-CD36-4C2A-B6CA-3A0623B01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6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87E0-AF9F-480D-9513-2972A3EDA62A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BC07-CD36-4C2A-B6CA-3A0623B01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87E0-AF9F-480D-9513-2972A3EDA62A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BC07-CD36-4C2A-B6CA-3A0623B01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8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87E0-AF9F-480D-9513-2972A3EDA62A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BC07-CD36-4C2A-B6CA-3A0623B01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6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87E0-AF9F-480D-9513-2972A3EDA62A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BC07-CD36-4C2A-B6CA-3A0623B01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2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87E0-AF9F-480D-9513-2972A3EDA62A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BC07-CD36-4C2A-B6CA-3A0623B01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5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87E0-AF9F-480D-9513-2972A3EDA62A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BC07-CD36-4C2A-B6CA-3A0623B01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1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87E0-AF9F-480D-9513-2972A3EDA62A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BC07-CD36-4C2A-B6CA-3A0623B01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2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87E0-AF9F-480D-9513-2972A3EDA62A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BC07-CD36-4C2A-B6CA-3A0623B01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7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387E0-AF9F-480D-9513-2972A3EDA62A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0BC07-CD36-4C2A-B6CA-3A0623B01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2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685" y="159657"/>
            <a:ext cx="4136572" cy="61540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7999" y="711200"/>
            <a:ext cx="3512458" cy="6241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0578</a:t>
            </a:r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638629" y="304800"/>
            <a:ext cx="3236685" cy="304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INPUT INDEXNO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325257" y="732973"/>
            <a:ext cx="7685314" cy="5580742"/>
            <a:chOff x="4325257" y="732973"/>
            <a:chExt cx="7685314" cy="5783940"/>
          </a:xfrm>
        </p:grpSpPr>
        <p:sp>
          <p:nvSpPr>
            <p:cNvPr id="5" name="Rectangle 4"/>
            <p:cNvSpPr/>
            <p:nvPr/>
          </p:nvSpPr>
          <p:spPr>
            <a:xfrm>
              <a:off x="4325257" y="1059543"/>
              <a:ext cx="7685314" cy="54573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506684" y="732973"/>
              <a:ext cx="3512458" cy="62411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CARTON INFORMATION</a:t>
              </a:r>
              <a:endParaRPr lang="en-US" sz="240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4876800" y="1683658"/>
            <a:ext cx="6604000" cy="150948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SUPPLIER NAME</a:t>
            </a:r>
          </a:p>
          <a:p>
            <a:r>
              <a:rPr lang="en-US" smtClean="0"/>
              <a:t>ARTICLE NO</a:t>
            </a:r>
          </a:p>
          <a:p>
            <a:r>
              <a:rPr lang="en-US" smtClean="0"/>
              <a:t>OUTSOLE CODE</a:t>
            </a:r>
          </a:p>
          <a:p>
            <a:r>
              <a:rPr lang="en-US" smtClean="0"/>
              <a:t>SHOE NAME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934857" y="3585029"/>
            <a:ext cx="1059543" cy="5660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3.5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299200" y="3585028"/>
            <a:ext cx="1059543" cy="5660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3.5</a:t>
            </a: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663543" y="3585028"/>
            <a:ext cx="1059543" cy="5660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3.5</a:t>
            </a: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9027886" y="3585028"/>
            <a:ext cx="1059543" cy="5660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3.5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0392229" y="3585028"/>
            <a:ext cx="1059543" cy="114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TOTAL</a:t>
            </a:r>
          </a:p>
          <a:p>
            <a:pPr algn="ctr"/>
            <a:r>
              <a:rPr lang="en-US" smtClean="0"/>
              <a:t>33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934857" y="4203640"/>
            <a:ext cx="1059543" cy="5660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299200" y="4203639"/>
            <a:ext cx="1059543" cy="5660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7</a:t>
            </a: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663543" y="4203639"/>
            <a:ext cx="1059543" cy="5660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15</a:t>
            </a:r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9027886" y="4203639"/>
            <a:ext cx="1059543" cy="5660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9027886" y="5435598"/>
            <a:ext cx="2478313" cy="5660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CONFIRM</a:t>
            </a:r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29770" y="1770744"/>
            <a:ext cx="3512458" cy="4230910"/>
            <a:chOff x="529770" y="1770744"/>
            <a:chExt cx="3512458" cy="4230910"/>
          </a:xfrm>
        </p:grpSpPr>
        <p:sp>
          <p:nvSpPr>
            <p:cNvPr id="24" name="Rounded Rectangle 23"/>
            <p:cNvSpPr/>
            <p:nvPr/>
          </p:nvSpPr>
          <p:spPr>
            <a:xfrm>
              <a:off x="529770" y="2133599"/>
              <a:ext cx="3512458" cy="3868055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67656" y="1770744"/>
              <a:ext cx="2162629" cy="68589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PRODUCT NO LIST</a:t>
              </a:r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45027" y="2612075"/>
            <a:ext cx="2481944" cy="566057"/>
            <a:chOff x="1045029" y="2656114"/>
            <a:chExt cx="2481944" cy="566057"/>
          </a:xfrm>
        </p:grpSpPr>
        <p:sp>
          <p:nvSpPr>
            <p:cNvPr id="28" name="Rounded Rectangle 27"/>
            <p:cNvSpPr/>
            <p:nvPr/>
          </p:nvSpPr>
          <p:spPr>
            <a:xfrm>
              <a:off x="1045029" y="2656114"/>
              <a:ext cx="2481944" cy="56605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109-5047</a:t>
              </a:r>
              <a:endParaRPr lang="en-US"/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1277258" y="2779484"/>
              <a:ext cx="319314" cy="319315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45027" y="3357181"/>
            <a:ext cx="2481944" cy="566057"/>
            <a:chOff x="1045029" y="2656114"/>
            <a:chExt cx="2481944" cy="566057"/>
          </a:xfrm>
        </p:grpSpPr>
        <p:sp>
          <p:nvSpPr>
            <p:cNvPr id="32" name="Rounded Rectangle 31"/>
            <p:cNvSpPr/>
            <p:nvPr/>
          </p:nvSpPr>
          <p:spPr>
            <a:xfrm>
              <a:off x="1045029" y="2656114"/>
              <a:ext cx="2481944" cy="56605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109-5047</a:t>
              </a:r>
              <a:endParaRPr lang="en-US"/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77258" y="2779484"/>
              <a:ext cx="319314" cy="319315"/>
            </a:xfrm>
            <a:prstGeom prst="flowChartConnector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5027" y="4113360"/>
            <a:ext cx="2481944" cy="566057"/>
            <a:chOff x="1045029" y="2656114"/>
            <a:chExt cx="2481944" cy="566057"/>
          </a:xfrm>
        </p:grpSpPr>
        <p:sp>
          <p:nvSpPr>
            <p:cNvPr id="35" name="Rounded Rectangle 34"/>
            <p:cNvSpPr/>
            <p:nvPr/>
          </p:nvSpPr>
          <p:spPr>
            <a:xfrm>
              <a:off x="1045029" y="2656114"/>
              <a:ext cx="2481944" cy="56605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109-5047</a:t>
              </a:r>
              <a:endParaRPr lang="en-US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1277258" y="2779484"/>
              <a:ext cx="319314" cy="319315"/>
            </a:xfrm>
            <a:prstGeom prst="flowChartConnector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45027" y="4869045"/>
            <a:ext cx="2481944" cy="566057"/>
            <a:chOff x="1045029" y="2656114"/>
            <a:chExt cx="2481944" cy="566057"/>
          </a:xfrm>
        </p:grpSpPr>
        <p:sp>
          <p:nvSpPr>
            <p:cNvPr id="38" name="Rounded Rectangle 37"/>
            <p:cNvSpPr/>
            <p:nvPr/>
          </p:nvSpPr>
          <p:spPr>
            <a:xfrm>
              <a:off x="1045029" y="2656114"/>
              <a:ext cx="2481944" cy="56605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109-5047</a:t>
              </a:r>
              <a:endParaRPr lang="en-US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1277258" y="2779484"/>
              <a:ext cx="319314" cy="319315"/>
            </a:xfrm>
            <a:prstGeom prst="flowChartConnector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875314" y="2133599"/>
            <a:ext cx="166914" cy="3868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88685" y="6366269"/>
            <a:ext cx="11821886" cy="339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My Footer</a:t>
            </a:r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7663544" y="174423"/>
            <a:ext cx="2119086" cy="384131"/>
            <a:chOff x="1045029" y="2656114"/>
            <a:chExt cx="2481944" cy="566057"/>
          </a:xfrm>
        </p:grpSpPr>
        <p:sp>
          <p:nvSpPr>
            <p:cNvPr id="44" name="Rounded Rectangle 43"/>
            <p:cNvSpPr/>
            <p:nvPr/>
          </p:nvSpPr>
          <p:spPr>
            <a:xfrm>
              <a:off x="1045029" y="2656114"/>
              <a:ext cx="2481944" cy="56605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CONFIRM MODE</a:t>
              </a:r>
              <a:endParaRPr lang="en-US"/>
            </a:p>
          </p:txBody>
        </p:sp>
        <p:sp>
          <p:nvSpPr>
            <p:cNvPr id="45" name="Flowchart: Connector 44"/>
            <p:cNvSpPr/>
            <p:nvPr/>
          </p:nvSpPr>
          <p:spPr>
            <a:xfrm flipH="1">
              <a:off x="1164026" y="2843648"/>
              <a:ext cx="113232" cy="175325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884230" y="159657"/>
            <a:ext cx="2126341" cy="384131"/>
            <a:chOff x="1045029" y="2656114"/>
            <a:chExt cx="2481944" cy="566057"/>
          </a:xfrm>
        </p:grpSpPr>
        <p:sp>
          <p:nvSpPr>
            <p:cNvPr id="47" name="Rounded Rectangle 46"/>
            <p:cNvSpPr/>
            <p:nvPr/>
          </p:nvSpPr>
          <p:spPr>
            <a:xfrm>
              <a:off x="1045029" y="2656114"/>
              <a:ext cx="2481944" cy="56605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RELEASE MODE</a:t>
              </a:r>
              <a:endParaRPr lang="en-US"/>
            </a:p>
          </p:txBody>
        </p:sp>
        <p:sp>
          <p:nvSpPr>
            <p:cNvPr id="48" name="Flowchart: Connector 47"/>
            <p:cNvSpPr/>
            <p:nvPr/>
          </p:nvSpPr>
          <p:spPr>
            <a:xfrm>
              <a:off x="1112794" y="2865407"/>
              <a:ext cx="237181" cy="175325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542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37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NgToann</dc:creator>
  <cp:lastModifiedBy>NgToann</cp:lastModifiedBy>
  <cp:revision>10</cp:revision>
  <dcterms:created xsi:type="dcterms:W3CDTF">2021-06-05T01:44:41Z</dcterms:created>
  <dcterms:modified xsi:type="dcterms:W3CDTF">2021-06-08T08:02:19Z</dcterms:modified>
</cp:coreProperties>
</file>