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:p15="http://schemas.microsoft.com/office/powerpoint/2012/main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8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strings.htm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  <a:endParaRPr lang="en-US" b="1" ker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String, StringBuilder và StringBuffer trong Java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618779" y="4905583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kern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10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phương thức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23567"/>
              </p:ext>
            </p:extLst>
          </p:nvPr>
        </p:nvGraphicFramePr>
        <p:xfrm>
          <a:off x="655692" y="1416797"/>
          <a:ext cx="10334496" cy="440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8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Phương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thức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StringBuilder/StringBuffer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459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Mã</a:t>
                      </a:r>
                      <a:r>
                        <a:rPr lang="en-US" sz="2000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hóa chuỗi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hashCode()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hashCode()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519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sánh chuỗi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compareTo(str)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78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Tạo chuỗi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con từ vị trí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substring(index)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substring(index)</a:t>
                      </a: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21" y="2403003"/>
            <a:ext cx="3417211" cy="645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867" y="2285498"/>
            <a:ext cx="3586811" cy="762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157" y="3620041"/>
            <a:ext cx="3343275" cy="58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239" y="4772896"/>
            <a:ext cx="3311110" cy="571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882" y="4835366"/>
            <a:ext cx="3708780" cy="71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7275" y="1570636"/>
            <a:ext cx="9693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Java SE8 Fundamentals Part2 Trung tâm tin học Đại học Khoa học tự nhiên – Khuất Thùy Phương.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http://www.tutorialspoint.com/java/java_strings.htm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2402754" y="-2154916"/>
            <a:ext cx="663913" cy="5469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12" name="Round Same Side Corner Rectangle 11"/>
          <p:cNvSpPr/>
          <p:nvPr/>
        </p:nvSpPr>
        <p:spPr>
          <a:xfrm rot="5400000">
            <a:off x="5010871" y="-1553038"/>
            <a:ext cx="663913" cy="61517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kế thừa</a:t>
            </a:r>
          </a:p>
        </p:txBody>
      </p:sp>
      <p:sp>
        <p:nvSpPr>
          <p:cNvPr id="14" name="Round Same Side Corner Rectangle 13"/>
          <p:cNvSpPr/>
          <p:nvPr/>
        </p:nvSpPr>
        <p:spPr>
          <a:xfrm rot="5400000">
            <a:off x="5010871" y="-754019"/>
            <a:ext cx="663913" cy="61517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tổng quan</a:t>
            </a:r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5040730" y="41840"/>
            <a:ext cx="663913" cy="61517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về hiệu suất</a:t>
            </a:r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5040730" y="883136"/>
            <a:ext cx="663913" cy="61517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phương thức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kế thừa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7" y="1426234"/>
            <a:ext cx="9664138" cy="42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1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tổng quan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8890"/>
              </p:ext>
            </p:extLst>
          </p:nvPr>
        </p:nvGraphicFramePr>
        <p:xfrm>
          <a:off x="928752" y="1232536"/>
          <a:ext cx="1033449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Dữ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liệu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thể hay đổi (Inmmutable)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Có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thể thay đổi (mutable)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Có thể thay đổi (mutable)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Kích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thước dữ liệu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Nhỏ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và vừa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Lớn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Lớn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Đa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luồng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Có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An toàn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luồng </a:t>
                      </a:r>
                    </a:p>
                    <a:p>
                      <a:pPr algn="ctr"/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(Safe Thread)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Hiệu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suất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Chậm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nhất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Nhanh nhất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Chậm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hơn StringBuilder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Nơi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</a:t>
                      </a:r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ưu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trữ dữ liệu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Constant String 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Nạp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chồng hàm equal()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5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11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5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về hiệu suất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6" y="1459337"/>
            <a:ext cx="6652682" cy="4986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570" y="2748528"/>
            <a:ext cx="3526669" cy="1043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887" y="1032227"/>
            <a:ext cx="782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Ví dụ so sánh hiệu suất của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796008" y="3114755"/>
            <a:ext cx="677779" cy="48153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6843" y="4374845"/>
            <a:ext cx="3844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Kết quả: </a:t>
            </a:r>
          </a:p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chạy nhanh nhất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chạy chậm hơn.</a:t>
            </a: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chạy chậm nhất.</a:t>
            </a:r>
          </a:p>
        </p:txBody>
      </p:sp>
    </p:spTree>
    <p:extLst>
      <p:ext uri="{BB962C8B-B14F-4D97-AF65-F5344CB8AC3E}">
        <p14:creationId xmlns:p14="http://schemas.microsoft.com/office/powerpoint/2010/main" val="184749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6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phương thức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52881"/>
              </p:ext>
            </p:extLst>
          </p:nvPr>
        </p:nvGraphicFramePr>
        <p:xfrm>
          <a:off x="928752" y="1232536"/>
          <a:ext cx="10334496" cy="39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79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Phương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thức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StringBuilder/StringBuffer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76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Chuyển đổi chuỗi thành chữ hoa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toUpperCase()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604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Chuyển đổi chuỗi thành chữ thường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toLowerCase()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81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Bỏ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khoảng trắng trước và sau chuỗi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trim()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84" y="2101303"/>
            <a:ext cx="3330493" cy="625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72" y="3335618"/>
            <a:ext cx="3508305" cy="717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481" y="4513155"/>
            <a:ext cx="3396796" cy="5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7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phương thức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36221"/>
              </p:ext>
            </p:extLst>
          </p:nvPr>
        </p:nvGraphicFramePr>
        <p:xfrm>
          <a:off x="655692" y="1416797"/>
          <a:ext cx="10334496" cy="440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8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Phương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thức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StringBuilder/StringBuffer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45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2000" b="1" i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ký tự tại một</a:t>
                      </a:r>
                      <a:r>
                        <a:rPr lang="en-US" sz="2000" b="1" i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2000" b="1" i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trí bất kì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charAt()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charAt()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519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Độ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dài chuỗi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length()</a:t>
                      </a: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length()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78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Thay thế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replace(oldStr,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newStr</a:t>
                      </a:r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replace(start, end, string)</a:t>
                      </a: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28" y="4783752"/>
            <a:ext cx="3524250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063" y="4810390"/>
            <a:ext cx="3446341" cy="762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285" y="3587438"/>
            <a:ext cx="3400193" cy="446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040" y="3569530"/>
            <a:ext cx="3616585" cy="587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404" y="2398965"/>
            <a:ext cx="3519074" cy="555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898" y="2446113"/>
            <a:ext cx="3827401" cy="6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1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8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phương thức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52310"/>
              </p:ext>
            </p:extLst>
          </p:nvPr>
        </p:nvGraphicFramePr>
        <p:xfrm>
          <a:off x="655692" y="1416797"/>
          <a:ext cx="10334496" cy="440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8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Phương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thức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StringBuilder/StringBuffer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459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Nối</a:t>
                      </a:r>
                      <a:r>
                        <a:rPr lang="en-US" sz="2000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vào cuối chuỗi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concat(str)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append(str)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519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Vị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trí xuất hiện của chuỗi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indexOf()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indexOf(str)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78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Xóa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kí tự trong chuỗi tại vị trí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deleteCharAt(index)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85" y="2325639"/>
            <a:ext cx="3390236" cy="608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284" y="2341226"/>
            <a:ext cx="3446341" cy="695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898" y="3472986"/>
            <a:ext cx="3733872" cy="8043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228" y="3522412"/>
            <a:ext cx="3403619" cy="6077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814" y="4810390"/>
            <a:ext cx="3586811" cy="7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9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9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phương thức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12538"/>
              </p:ext>
            </p:extLst>
          </p:nvPr>
        </p:nvGraphicFramePr>
        <p:xfrm>
          <a:off x="655692" y="1416797"/>
          <a:ext cx="10334496" cy="440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8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Phương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thức</a:t>
                      </a:r>
                      <a:endParaRPr lang="en-US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StringBuilder/StringBuffer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459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Đảo</a:t>
                      </a:r>
                      <a:r>
                        <a:rPr lang="en-US" sz="2000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ngược chuỗi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reverse()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519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Chèn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chuỗi vào vị trí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insert(index, 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78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Xóa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kí tự trong chuỗi tại vị trí</a:t>
                      </a:r>
                      <a:endParaRPr lang="en-US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deleteCharAt(index)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14" y="4810390"/>
            <a:ext cx="3586811" cy="754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559" y="2308554"/>
            <a:ext cx="3677154" cy="739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559" y="3522412"/>
            <a:ext cx="3677154" cy="7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1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455</Words>
  <Application>Microsoft Office PowerPoint</Application>
  <PresentationFormat>Widescreen</PresentationFormat>
  <Paragraphs>149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Open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Trọng Thuận Nguyễn</cp:lastModifiedBy>
  <cp:revision>100</cp:revision>
  <dcterms:created xsi:type="dcterms:W3CDTF">2016-07-30T03:19:24Z</dcterms:created>
  <dcterms:modified xsi:type="dcterms:W3CDTF">2016-08-02T15:40:53Z</dcterms:modified>
</cp:coreProperties>
</file>