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46"/>
  </p:notesMasterIdLst>
  <p:sldIdLst>
    <p:sldId id="256" r:id="rId5"/>
    <p:sldId id="272" r:id="rId6"/>
    <p:sldId id="269" r:id="rId7"/>
    <p:sldId id="275" r:id="rId8"/>
    <p:sldId id="274" r:id="rId9"/>
    <p:sldId id="276" r:id="rId10"/>
    <p:sldId id="287" r:id="rId11"/>
    <p:sldId id="268" r:id="rId12"/>
    <p:sldId id="288" r:id="rId13"/>
    <p:sldId id="286" r:id="rId14"/>
    <p:sldId id="290" r:id="rId15"/>
    <p:sldId id="267" r:id="rId16"/>
    <p:sldId id="289" r:id="rId17"/>
    <p:sldId id="291" r:id="rId18"/>
    <p:sldId id="292" r:id="rId19"/>
    <p:sldId id="293" r:id="rId20"/>
    <p:sldId id="295" r:id="rId21"/>
    <p:sldId id="296" r:id="rId22"/>
    <p:sldId id="294" r:id="rId23"/>
    <p:sldId id="298" r:id="rId24"/>
    <p:sldId id="303" r:id="rId25"/>
    <p:sldId id="302" r:id="rId26"/>
    <p:sldId id="299" r:id="rId27"/>
    <p:sldId id="304" r:id="rId28"/>
    <p:sldId id="301" r:id="rId29"/>
    <p:sldId id="300" r:id="rId30"/>
    <p:sldId id="262" r:id="rId31"/>
    <p:sldId id="258" r:id="rId32"/>
    <p:sldId id="259" r:id="rId33"/>
    <p:sldId id="257" r:id="rId34"/>
    <p:sldId id="265" r:id="rId35"/>
    <p:sldId id="266" r:id="rId36"/>
    <p:sldId id="264" r:id="rId37"/>
    <p:sldId id="313" r:id="rId38"/>
    <p:sldId id="308" r:id="rId39"/>
    <p:sldId id="312" r:id="rId40"/>
    <p:sldId id="311" r:id="rId41"/>
    <p:sldId id="310" r:id="rId42"/>
    <p:sldId id="306" r:id="rId43"/>
    <p:sldId id="305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9069" autoAdjust="0"/>
  </p:normalViewPr>
  <p:slideViewPr>
    <p:cSldViewPr snapToGrid="0">
      <p:cViewPr varScale="1">
        <p:scale>
          <a:sx n="56" d="100"/>
          <a:sy n="56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9A38-6575-4852-83DF-652B7998B9FD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51590-61BF-4A01-A8A0-3D68592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path: schedule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abstraction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pattern 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Graph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Kahoot </a:t>
            </a:r>
            <a:r>
              <a:rPr lang="en-US" dirty="0" err="1"/>
              <a:t>câu</a:t>
            </a:r>
            <a:r>
              <a:rPr lang="en-US" dirty="0"/>
              <a:t>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path: schedule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duyệt</a:t>
            </a:r>
            <a:r>
              <a:rPr lang="en-US" dirty="0"/>
              <a:t> BFS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pseudocode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B740-ACDD-4BDC-B4FC-5849734D6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9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path: schedule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path: schedule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duyệt</a:t>
            </a:r>
            <a:r>
              <a:rPr lang="en-US" dirty="0"/>
              <a:t> DFS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pseudocode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B740-ACDD-4BDC-B4FC-5849734D6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B740-ACDD-4BDC-B4FC-5849734D6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r>
              <a:rPr lang="en-US" dirty="0"/>
              <a:t>Parent(array) </a:t>
            </a:r>
            <a:r>
              <a:rPr lang="en-US" dirty="0" err="1"/>
              <a:t>lưu</a:t>
            </a:r>
            <a:r>
              <a:rPr lang="en-US" dirty="0"/>
              <a:t> node cha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B740-ACDD-4BDC-B4FC-5849734D6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1590-61BF-4A01-A8A0-3D68592483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6501-D65D-45D5-882A-27BDBDB8E9B8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9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A64-79F5-4E2C-BD7E-EB5817261A5F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ECA2-5040-4952-BF5F-88866D16EA88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2443-F61B-44BC-ADC4-3D7702F34E88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61B-5F3F-4627-89C2-D5F75A93A8CE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8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FE01-010F-41B9-8DB9-621EF5C24390}" type="datetime1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3643-23EA-4609-9885-F24914F97C26}" type="datetime1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391-2006-4443-8D60-1E2724597E27}" type="datetime1">
              <a:rPr lang="en-US" smtClean="0"/>
              <a:t>04-Jan-21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EF5-1DA5-45D1-BD5C-A3D3972035B0}" type="datetime1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251F07-C4DB-4B55-AC26-76BED4E91DD4}" type="datetime1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0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A96-F242-40AE-93E5-13B8D9AB66D3}" type="datetime1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65339A-0943-4980-BF89-BADAA8CD425A}" type="datetime1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A5762-5E30-43AB-AF55-545D42490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5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8871-9D5B-468F-B97E-D2F76DAB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89EF3-3341-489D-99AE-32E7F5C60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278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CS112.L12.KHCL - NHÓM 4</a:t>
            </a:r>
          </a:p>
          <a:p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(18520792)</a:t>
            </a:r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khoa (18520914)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lộc</a:t>
            </a:r>
            <a:r>
              <a:rPr lang="en-US" dirty="0"/>
              <a:t> (18521011)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EEA5-016A-49E7-B753-48ADAFB1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6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37A-4083-4847-BB06-305068B7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52596-C3ED-4928-A272-64E65EAD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19B243-D1B9-4FCC-B517-B21FC6668177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5D52AE-27F3-4D35-BA70-BB5644253E85}"/>
              </a:ext>
            </a:extLst>
          </p:cNvPr>
          <p:cNvSpPr/>
          <p:nvPr/>
        </p:nvSpPr>
        <p:spPr>
          <a:xfrm>
            <a:off x="896112" y="313325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367CE-BB8D-42F4-B424-01D54658C24B}"/>
              </a:ext>
            </a:extLst>
          </p:cNvPr>
          <p:cNvSpPr/>
          <p:nvPr/>
        </p:nvSpPr>
        <p:spPr>
          <a:xfrm>
            <a:off x="9756546" y="282076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106D15-CF9E-46A9-BDD5-45443FBB94C2}"/>
              </a:ext>
            </a:extLst>
          </p:cNvPr>
          <p:cNvSpPr/>
          <p:nvPr/>
        </p:nvSpPr>
        <p:spPr>
          <a:xfrm>
            <a:off x="2337074" y="397679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1F187B-C5A4-47E0-BBC9-16AE726079B6}"/>
              </a:ext>
            </a:extLst>
          </p:cNvPr>
          <p:cNvSpPr/>
          <p:nvPr/>
        </p:nvSpPr>
        <p:spPr>
          <a:xfrm>
            <a:off x="2337074" y="18752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C740E-DB01-44B8-BE99-260060DEFBEE}"/>
              </a:ext>
            </a:extLst>
          </p:cNvPr>
          <p:cNvSpPr/>
          <p:nvPr/>
        </p:nvSpPr>
        <p:spPr>
          <a:xfrm>
            <a:off x="6687864" y="184261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2C0B53-F8D1-422C-BD9E-06F055F97025}"/>
              </a:ext>
            </a:extLst>
          </p:cNvPr>
          <p:cNvSpPr/>
          <p:nvPr/>
        </p:nvSpPr>
        <p:spPr>
          <a:xfrm>
            <a:off x="3574520" y="287461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B9A55-C871-4BB5-9E43-57E3229A23A9}"/>
              </a:ext>
            </a:extLst>
          </p:cNvPr>
          <p:cNvSpPr/>
          <p:nvPr/>
        </p:nvSpPr>
        <p:spPr>
          <a:xfrm>
            <a:off x="4772618" y="184261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4FBC1-2E3C-4C27-9289-B58821E2ABAB}"/>
              </a:ext>
            </a:extLst>
          </p:cNvPr>
          <p:cNvSpPr/>
          <p:nvPr/>
        </p:nvSpPr>
        <p:spPr>
          <a:xfrm>
            <a:off x="8438749" y="403637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01B82-D173-436B-A297-7A626D820920}"/>
              </a:ext>
            </a:extLst>
          </p:cNvPr>
          <p:cNvSpPr/>
          <p:nvPr/>
        </p:nvSpPr>
        <p:spPr>
          <a:xfrm>
            <a:off x="4783833" y="397679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E7658-A65C-4610-99A5-758FA5E002BD}"/>
              </a:ext>
            </a:extLst>
          </p:cNvPr>
          <p:cNvSpPr/>
          <p:nvPr/>
        </p:nvSpPr>
        <p:spPr>
          <a:xfrm>
            <a:off x="7707229" y="293949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B5A49E-AD9A-496D-BA6D-AE7C5A15ED1C}"/>
              </a:ext>
            </a:extLst>
          </p:cNvPr>
          <p:cNvSpPr/>
          <p:nvPr/>
        </p:nvSpPr>
        <p:spPr>
          <a:xfrm>
            <a:off x="8438749" y="184261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296498-A3AD-45EA-AD0D-295B8FC8DBA3}"/>
              </a:ext>
            </a:extLst>
          </p:cNvPr>
          <p:cNvSpPr/>
          <p:nvPr/>
        </p:nvSpPr>
        <p:spPr>
          <a:xfrm>
            <a:off x="6569520" y="3938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502577-FD96-48CD-968A-5819C1858841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1520503" y="2499647"/>
            <a:ext cx="923700" cy="7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FE5EE6-FF99-4111-B16C-02425D070A6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520503" y="3757641"/>
            <a:ext cx="923700" cy="32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6BAF5-960C-40ED-9AF4-B2F6A187AFC3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68594" y="2208377"/>
            <a:ext cx="1704024" cy="3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E24588-5A82-4FD5-B17C-FD1DF53E762C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5504138" y="2208377"/>
            <a:ext cx="118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2F2938-E541-48FE-9839-4267FA53BD7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2961465" y="2499647"/>
            <a:ext cx="720184" cy="48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93A8B5-B0C7-4EAE-B604-576546184900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198911" y="3499010"/>
            <a:ext cx="692051" cy="58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C19412-C18B-4F63-8998-4BE875FFC23E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4306040" y="3240379"/>
            <a:ext cx="3401189" cy="6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A7B912-42AA-46A3-8524-7BBC6AD9057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5515353" y="4304616"/>
            <a:ext cx="1054167" cy="3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E4F47-F227-49DA-BF63-D189E4314033}"/>
              </a:ext>
            </a:extLst>
          </p:cNvPr>
          <p:cNvCxnSpPr>
            <a:stCxn id="14" idx="7"/>
            <a:endCxn id="16" idx="3"/>
          </p:cNvCxnSpPr>
          <p:nvPr/>
        </p:nvCxnSpPr>
        <p:spPr>
          <a:xfrm flipV="1">
            <a:off x="8331620" y="2467008"/>
            <a:ext cx="214258" cy="5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8D76E7-B35C-4228-92C7-FE1A2DE9A36C}"/>
              </a:ext>
            </a:extLst>
          </p:cNvPr>
          <p:cNvCxnSpPr>
            <a:stCxn id="14" idx="5"/>
            <a:endCxn id="12" idx="1"/>
          </p:cNvCxnSpPr>
          <p:nvPr/>
        </p:nvCxnSpPr>
        <p:spPr>
          <a:xfrm>
            <a:off x="8331620" y="3563884"/>
            <a:ext cx="214258" cy="57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84E81-B30E-4F0F-ACA7-A888F8B146EA}"/>
              </a:ext>
            </a:extLst>
          </p:cNvPr>
          <p:cNvCxnSpPr>
            <a:stCxn id="16" idx="6"/>
            <a:endCxn id="6" idx="1"/>
          </p:cNvCxnSpPr>
          <p:nvPr/>
        </p:nvCxnSpPr>
        <p:spPr>
          <a:xfrm>
            <a:off x="9170269" y="2208377"/>
            <a:ext cx="693406" cy="71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F68C85-DD26-423E-8747-07FD6394495F}"/>
              </a:ext>
            </a:extLst>
          </p:cNvPr>
          <p:cNvCxnSpPr>
            <a:stCxn id="12" idx="7"/>
            <a:endCxn id="6" idx="3"/>
          </p:cNvCxnSpPr>
          <p:nvPr/>
        </p:nvCxnSpPr>
        <p:spPr>
          <a:xfrm flipV="1">
            <a:off x="9063140" y="3445151"/>
            <a:ext cx="800535" cy="69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796E7CA-D98C-479B-82E9-1A5B6E796B01}"/>
              </a:ext>
            </a:extLst>
          </p:cNvPr>
          <p:cNvSpPr/>
          <p:nvPr/>
        </p:nvSpPr>
        <p:spPr>
          <a:xfrm>
            <a:off x="1624090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ECCC7C-8230-4D0E-8426-170A4DAB234A}"/>
              </a:ext>
            </a:extLst>
          </p:cNvPr>
          <p:cNvSpPr/>
          <p:nvPr/>
        </p:nvSpPr>
        <p:spPr>
          <a:xfrm>
            <a:off x="2400057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5FFBB7-81EE-495F-88FC-B39412E12114}"/>
              </a:ext>
            </a:extLst>
          </p:cNvPr>
          <p:cNvSpPr/>
          <p:nvPr/>
        </p:nvSpPr>
        <p:spPr>
          <a:xfrm>
            <a:off x="8389728" y="51136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E40689-EB89-456F-8868-AF3A02F074D5}"/>
              </a:ext>
            </a:extLst>
          </p:cNvPr>
          <p:cNvSpPr/>
          <p:nvPr/>
        </p:nvSpPr>
        <p:spPr>
          <a:xfrm>
            <a:off x="9201452" y="511275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F99583-ACCC-49CC-A7DA-B985C2669F88}"/>
              </a:ext>
            </a:extLst>
          </p:cNvPr>
          <p:cNvSpPr/>
          <p:nvPr/>
        </p:nvSpPr>
        <p:spPr>
          <a:xfrm>
            <a:off x="5755188" y="509868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724ECB-D440-445B-B7D4-5CA4EB1DE81A}"/>
              </a:ext>
            </a:extLst>
          </p:cNvPr>
          <p:cNvSpPr/>
          <p:nvPr/>
        </p:nvSpPr>
        <p:spPr>
          <a:xfrm>
            <a:off x="7497324" y="510558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320497-8813-41E4-9C31-D8DBB03EC251}"/>
              </a:ext>
            </a:extLst>
          </p:cNvPr>
          <p:cNvSpPr/>
          <p:nvPr/>
        </p:nvSpPr>
        <p:spPr>
          <a:xfrm>
            <a:off x="6615095" y="5121202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6586296-6C19-4DED-B848-98819B5EAEB7}"/>
              </a:ext>
            </a:extLst>
          </p:cNvPr>
          <p:cNvSpPr/>
          <p:nvPr/>
        </p:nvSpPr>
        <p:spPr>
          <a:xfrm>
            <a:off x="3244885" y="511055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8FC715-50DA-4D19-A2A9-DF688C36F40B}"/>
              </a:ext>
            </a:extLst>
          </p:cNvPr>
          <p:cNvSpPr/>
          <p:nvPr/>
        </p:nvSpPr>
        <p:spPr>
          <a:xfrm>
            <a:off x="4926413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6A9DE6-69AB-4511-A960-D88B0CE7CF9F}"/>
              </a:ext>
            </a:extLst>
          </p:cNvPr>
          <p:cNvSpPr/>
          <p:nvPr/>
        </p:nvSpPr>
        <p:spPr>
          <a:xfrm>
            <a:off x="4071933" y="5106622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4A250A-91E6-495A-A225-3AC3C734D47F}"/>
              </a:ext>
            </a:extLst>
          </p:cNvPr>
          <p:cNvSpPr/>
          <p:nvPr/>
        </p:nvSpPr>
        <p:spPr>
          <a:xfrm>
            <a:off x="774542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87F4A6-7D08-401C-92C9-87AF850C99D0}"/>
              </a:ext>
            </a:extLst>
          </p:cNvPr>
          <p:cNvCxnSpPr/>
          <p:nvPr/>
        </p:nvCxnSpPr>
        <p:spPr>
          <a:xfrm>
            <a:off x="742509" y="4994593"/>
            <a:ext cx="9942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EB3B12-C27F-46FF-B55C-780A16B5A900}"/>
              </a:ext>
            </a:extLst>
          </p:cNvPr>
          <p:cNvCxnSpPr/>
          <p:nvPr/>
        </p:nvCxnSpPr>
        <p:spPr>
          <a:xfrm>
            <a:off x="732338" y="5979331"/>
            <a:ext cx="9942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63F82E4-ABD8-4C8F-ABC0-2641B0A12F2E}"/>
              </a:ext>
            </a:extLst>
          </p:cNvPr>
          <p:cNvSpPr/>
          <p:nvPr/>
        </p:nvSpPr>
        <p:spPr>
          <a:xfrm>
            <a:off x="9987263" y="512259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19C372-6A0B-4A78-84D4-E7627F7746AF}"/>
              </a:ext>
            </a:extLst>
          </p:cNvPr>
          <p:cNvCxnSpPr>
            <a:cxnSpLocks/>
          </p:cNvCxnSpPr>
          <p:nvPr/>
        </p:nvCxnSpPr>
        <p:spPr>
          <a:xfrm flipV="1">
            <a:off x="728442" y="4994593"/>
            <a:ext cx="0" cy="984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1" grpId="0" animBg="1"/>
      <p:bldP spid="6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78B4-8826-4B76-8853-5419BEC4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 PHẦN LIÊN THÔNG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D57E1-0837-4D1A-8DB2-03F74546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19B243-D1B9-4FCC-B517-B21FC6668177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823BE-8815-428A-8276-08DFA66723BA}"/>
              </a:ext>
            </a:extLst>
          </p:cNvPr>
          <p:cNvSpPr/>
          <p:nvPr/>
        </p:nvSpPr>
        <p:spPr>
          <a:xfrm>
            <a:off x="4695260" y="207972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21FE5-F3B2-4087-A4BB-C58888F75F70}"/>
              </a:ext>
            </a:extLst>
          </p:cNvPr>
          <p:cNvSpPr/>
          <p:nvPr/>
        </p:nvSpPr>
        <p:spPr>
          <a:xfrm>
            <a:off x="6548513" y="4098473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2FD00-A747-4D5C-8EF2-52E96F72DB13}"/>
              </a:ext>
            </a:extLst>
          </p:cNvPr>
          <p:cNvSpPr/>
          <p:nvPr/>
        </p:nvSpPr>
        <p:spPr>
          <a:xfrm>
            <a:off x="3525504" y="3152983"/>
            <a:ext cx="731520" cy="73152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7B1AEE-9675-42BA-854E-065BD9D87F44}"/>
              </a:ext>
            </a:extLst>
          </p:cNvPr>
          <p:cNvSpPr/>
          <p:nvPr/>
        </p:nvSpPr>
        <p:spPr>
          <a:xfrm>
            <a:off x="2214766" y="41563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094378-D750-42AA-A3FF-B322DC86BA5F}"/>
              </a:ext>
            </a:extLst>
          </p:cNvPr>
          <p:cNvSpPr/>
          <p:nvPr/>
        </p:nvSpPr>
        <p:spPr>
          <a:xfrm>
            <a:off x="6548513" y="1904284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9EB3B-26B5-4271-B9C9-7F05170C3741}"/>
              </a:ext>
            </a:extLst>
          </p:cNvPr>
          <p:cNvSpPr/>
          <p:nvPr/>
        </p:nvSpPr>
        <p:spPr>
          <a:xfrm>
            <a:off x="1809534" y="246813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CE76F-333A-4C17-89C2-2AAF2C7D132C}"/>
              </a:ext>
            </a:extLst>
          </p:cNvPr>
          <p:cNvCxnSpPr>
            <a:stCxn id="10" idx="4"/>
            <a:endCxn id="8" idx="1"/>
          </p:cNvCxnSpPr>
          <p:nvPr/>
        </p:nvCxnSpPr>
        <p:spPr>
          <a:xfrm>
            <a:off x="2175294" y="3199654"/>
            <a:ext cx="146601" cy="106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71CFBF-ED30-4811-B500-360D8786D52B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6914273" y="2635804"/>
            <a:ext cx="0" cy="146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C1CA2B-0CA9-4458-8AB9-AD022D775A55}"/>
              </a:ext>
            </a:extLst>
          </p:cNvPr>
          <p:cNvCxnSpPr>
            <a:stCxn id="10" idx="6"/>
            <a:endCxn id="5" idx="2"/>
          </p:cNvCxnSpPr>
          <p:nvPr/>
        </p:nvCxnSpPr>
        <p:spPr>
          <a:xfrm flipV="1">
            <a:off x="2541054" y="2445488"/>
            <a:ext cx="2154206" cy="3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9525913-5A00-40F9-998F-C550F50266C1}"/>
              </a:ext>
            </a:extLst>
          </p:cNvPr>
          <p:cNvSpPr/>
          <p:nvPr/>
        </p:nvSpPr>
        <p:spPr>
          <a:xfrm>
            <a:off x="4656555" y="374168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8FD6D-1D03-4963-8B87-1747661D50AD}"/>
              </a:ext>
            </a:extLst>
          </p:cNvPr>
          <p:cNvCxnSpPr>
            <a:stCxn id="5" idx="4"/>
            <a:endCxn id="50" idx="0"/>
          </p:cNvCxnSpPr>
          <p:nvPr/>
        </p:nvCxnSpPr>
        <p:spPr>
          <a:xfrm flipH="1">
            <a:off x="5022315" y="2811248"/>
            <a:ext cx="38705" cy="93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5A18D-E3D7-44A7-8AC8-7A6D12DF4413}"/>
              </a:ext>
            </a:extLst>
          </p:cNvPr>
          <p:cNvSpPr/>
          <p:nvPr/>
        </p:nvSpPr>
        <p:spPr>
          <a:xfrm>
            <a:off x="5227620" y="5523813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D0067F-04DE-4F24-A5B5-6E43A2EAD6EC}"/>
              </a:ext>
            </a:extLst>
          </p:cNvPr>
          <p:cNvSpPr/>
          <p:nvPr/>
        </p:nvSpPr>
        <p:spPr>
          <a:xfrm>
            <a:off x="6250410" y="5523811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E4E46E-9119-4713-9BEF-1A61853F445A}"/>
              </a:ext>
            </a:extLst>
          </p:cNvPr>
          <p:cNvSpPr/>
          <p:nvPr/>
        </p:nvSpPr>
        <p:spPr>
          <a:xfrm>
            <a:off x="8313180" y="5523807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E038C-18A4-4319-A4AD-A7C96AB1998F}"/>
              </a:ext>
            </a:extLst>
          </p:cNvPr>
          <p:cNvSpPr/>
          <p:nvPr/>
        </p:nvSpPr>
        <p:spPr>
          <a:xfrm>
            <a:off x="7283557" y="5523812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F02E7-B148-458F-907A-0F087265B214}"/>
              </a:ext>
            </a:extLst>
          </p:cNvPr>
          <p:cNvSpPr/>
          <p:nvPr/>
        </p:nvSpPr>
        <p:spPr>
          <a:xfrm>
            <a:off x="2153859" y="5523807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5D75D6-D3E6-466F-ABE4-C4BE3E12D524}"/>
              </a:ext>
            </a:extLst>
          </p:cNvPr>
          <p:cNvSpPr/>
          <p:nvPr/>
        </p:nvSpPr>
        <p:spPr>
          <a:xfrm>
            <a:off x="3175207" y="5523810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028491-D231-446A-A5C6-8FA2BA32FE8A}"/>
              </a:ext>
            </a:extLst>
          </p:cNvPr>
          <p:cNvSpPr/>
          <p:nvPr/>
        </p:nvSpPr>
        <p:spPr>
          <a:xfrm>
            <a:off x="4197997" y="5523813"/>
            <a:ext cx="1029623" cy="50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1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5EE7-C403-4A97-A077-292C557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 CHU KÌ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170B-1FC8-4CE8-B426-FFA8A41B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19B243-D1B9-4FCC-B517-B21FC6668177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1A6808-CD76-4126-9806-50A2E95B9620}"/>
              </a:ext>
            </a:extLst>
          </p:cNvPr>
          <p:cNvSpPr/>
          <p:nvPr/>
        </p:nvSpPr>
        <p:spPr>
          <a:xfrm>
            <a:off x="3529642" y="153138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6CE96-2DA8-444F-A576-D9776AE2EC47}"/>
              </a:ext>
            </a:extLst>
          </p:cNvPr>
          <p:cNvSpPr/>
          <p:nvPr/>
        </p:nvSpPr>
        <p:spPr>
          <a:xfrm>
            <a:off x="2009589" y="24151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DDDE5-32B6-4AD7-992F-D59B633B8300}"/>
              </a:ext>
            </a:extLst>
          </p:cNvPr>
          <p:cNvSpPr/>
          <p:nvPr/>
        </p:nvSpPr>
        <p:spPr>
          <a:xfrm>
            <a:off x="4261162" y="450150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01BFC8-D6CA-4864-9A2A-4272C00BEFC6}"/>
              </a:ext>
            </a:extLst>
          </p:cNvPr>
          <p:cNvSpPr/>
          <p:nvPr/>
        </p:nvSpPr>
        <p:spPr>
          <a:xfrm>
            <a:off x="1075987" y="486726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01F0D-6C4E-4939-BB70-955F1D100B2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633980" y="2155772"/>
            <a:ext cx="1002791" cy="36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415A4C-C0DB-4A58-A875-A689D4933B4C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1700378" y="3039547"/>
            <a:ext cx="416340" cy="193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A9897-99D8-4A16-9159-9BBDC8012CAB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1807507" y="4867269"/>
            <a:ext cx="2453655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900897-9887-448F-BA84-6CB1E0AE9897}"/>
              </a:ext>
            </a:extLst>
          </p:cNvPr>
          <p:cNvCxnSpPr>
            <a:cxnSpLocks/>
            <a:stCxn id="8" idx="0"/>
            <a:endCxn id="7" idx="5"/>
          </p:cNvCxnSpPr>
          <p:nvPr/>
        </p:nvCxnSpPr>
        <p:spPr>
          <a:xfrm flipH="1" flipV="1">
            <a:off x="2633980" y="3039547"/>
            <a:ext cx="1992942" cy="1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C9601DFB-FDC4-4BF3-90EB-86129C31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84" y="1297004"/>
            <a:ext cx="6928047" cy="6126480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đỉnh</a:t>
            </a:r>
            <a:r>
              <a:rPr lang="en-US" sz="2200" dirty="0"/>
              <a:t> v </a:t>
            </a:r>
            <a:r>
              <a:rPr lang="en-US" sz="2200" dirty="0" err="1"/>
              <a:t>trong</a:t>
            </a:r>
            <a:r>
              <a:rPr lang="en-US" sz="2200" dirty="0"/>
              <a:t> G</a:t>
            </a:r>
          </a:p>
          <a:p>
            <a:pPr marL="1188720" lvl="1" indent="-914400">
              <a:buFont typeface="+mj-lt"/>
              <a:buAutoNum type="arabicPeriod"/>
            </a:pPr>
            <a:r>
              <a:rPr lang="en-US" sz="2200" dirty="0" err="1"/>
              <a:t>Nếu</a:t>
            </a:r>
            <a:r>
              <a:rPr lang="en-US" sz="2200" dirty="0"/>
              <a:t> visited[v] = False</a:t>
            </a:r>
          </a:p>
          <a:p>
            <a:pPr marL="1463040" lvl="2" indent="-914400">
              <a:buFont typeface="+mj-lt"/>
              <a:buAutoNum type="arabicPeriod"/>
            </a:pPr>
            <a:r>
              <a:rPr lang="en-US" sz="2200" dirty="0" err="1"/>
              <a:t>Waiting.append</a:t>
            </a:r>
            <a:r>
              <a:rPr lang="en-US" sz="2200" dirty="0"/>
              <a:t>(v)</a:t>
            </a:r>
          </a:p>
          <a:p>
            <a:pPr marL="1463040" lvl="2" indent="-914400">
              <a:buFont typeface="+mj-lt"/>
              <a:buAutoNum type="arabicPeriod"/>
            </a:pPr>
            <a:r>
              <a:rPr lang="en-US" sz="2200" dirty="0"/>
              <a:t>While waiting is not empty:</a:t>
            </a:r>
          </a:p>
          <a:p>
            <a:pPr marL="1737360" lvl="3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Frontier = </a:t>
            </a:r>
            <a:r>
              <a:rPr lang="en-US" sz="2200" dirty="0" err="1">
                <a:solidFill>
                  <a:schemeClr val="tx1"/>
                </a:solidFill>
              </a:rPr>
              <a:t>waiting.pop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  <a:p>
            <a:pPr marL="1737360" lvl="3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Visited[Frontier] = TRUE</a:t>
            </a:r>
          </a:p>
          <a:p>
            <a:pPr marL="1737360" lvl="3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For neighbors in G[Frontier]:</a:t>
            </a:r>
          </a:p>
          <a:p>
            <a:pPr marL="2011680" lvl="4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If not visited[</a:t>
            </a:r>
            <a:r>
              <a:rPr lang="en-US" sz="2200" dirty="0" err="1">
                <a:solidFill>
                  <a:schemeClr val="tx1"/>
                </a:solidFill>
              </a:rPr>
              <a:t>neighors</a:t>
            </a:r>
            <a:r>
              <a:rPr lang="en-US" sz="2200" dirty="0">
                <a:solidFill>
                  <a:schemeClr val="tx1"/>
                </a:solidFill>
              </a:rPr>
              <a:t>]:</a:t>
            </a:r>
          </a:p>
          <a:p>
            <a:pPr marL="2331520" lvl="5" indent="-9144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Waiting.push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(neighbors)</a:t>
            </a:r>
          </a:p>
          <a:p>
            <a:pPr marL="2331520" lvl="5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Parent[neighbors] = Frontier</a:t>
            </a:r>
          </a:p>
          <a:p>
            <a:pPr marL="2011680" lvl="4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Else if Parent[Frontier] != neighbors:</a:t>
            </a:r>
          </a:p>
          <a:p>
            <a:pPr marL="2331520" lvl="5" indent="-9144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 True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200" dirty="0"/>
              <a:t>Return False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F6140CF3-AF56-41F1-9D5A-FD19FE94C4B9}"/>
              </a:ext>
            </a:extLst>
          </p:cNvPr>
          <p:cNvSpPr/>
          <p:nvPr/>
        </p:nvSpPr>
        <p:spPr>
          <a:xfrm>
            <a:off x="1700377" y="4182706"/>
            <a:ext cx="3071127" cy="1686078"/>
          </a:xfrm>
          <a:prstGeom prst="arc">
            <a:avLst>
              <a:gd name="adj1" fmla="val 10903188"/>
              <a:gd name="adj2" fmla="val 20651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63C-AB3A-4CB7-9ED5-C9356A8A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vs DFS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F718CA-BA60-499C-8FE9-C932F0C04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13209"/>
              </p:ext>
            </p:extLst>
          </p:nvPr>
        </p:nvGraphicFramePr>
        <p:xfrm>
          <a:off x="1325679" y="1878746"/>
          <a:ext cx="9540642" cy="439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321">
                  <a:extLst>
                    <a:ext uri="{9D8B030D-6E8A-4147-A177-3AD203B41FA5}">
                      <a16:colId xmlns:a16="http://schemas.microsoft.com/office/drawing/2014/main" val="2404557815"/>
                    </a:ext>
                  </a:extLst>
                </a:gridCol>
                <a:gridCol w="4770321">
                  <a:extLst>
                    <a:ext uri="{9D8B030D-6E8A-4147-A177-3AD203B41FA5}">
                      <a16:colId xmlns:a16="http://schemas.microsoft.com/office/drawing/2014/main" val="3437266060"/>
                    </a:ext>
                  </a:extLst>
                </a:gridCol>
              </a:tblGrid>
              <a:tr h="72762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BREADTH-FIRST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DEPTH-FIRST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794391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841144"/>
                  </a:ext>
                </a:extLst>
              </a:tr>
              <a:tr h="7533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60937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952189"/>
                  </a:ext>
                </a:extLst>
              </a:tr>
              <a:tr h="7276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Search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09104"/>
                  </a:ext>
                </a:extLst>
              </a:tr>
              <a:tr h="7276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O( |V|+|E| 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4858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1F9E-F247-4DAA-B07B-6BFAF56B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19B243-D1B9-4FCC-B517-B21FC6668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13F1-82FE-49E7-8E92-83ED7768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2100CD-3266-46EC-9C5B-8354ABAA7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460350"/>
              </p:ext>
            </p:extLst>
          </p:nvPr>
        </p:nvGraphicFramePr>
        <p:xfrm>
          <a:off x="1097280" y="2035156"/>
          <a:ext cx="9422531" cy="37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3">
                  <a:extLst>
                    <a:ext uri="{9D8B030D-6E8A-4147-A177-3AD203B41FA5}">
                      <a16:colId xmlns:a16="http://schemas.microsoft.com/office/drawing/2014/main" val="1924268655"/>
                    </a:ext>
                  </a:extLst>
                </a:gridCol>
                <a:gridCol w="3767049">
                  <a:extLst>
                    <a:ext uri="{9D8B030D-6E8A-4147-A177-3AD203B41FA5}">
                      <a16:colId xmlns:a16="http://schemas.microsoft.com/office/drawing/2014/main" val="2404557815"/>
                    </a:ext>
                  </a:extLst>
                </a:gridCol>
                <a:gridCol w="3767049">
                  <a:extLst>
                    <a:ext uri="{9D8B030D-6E8A-4147-A177-3AD203B41FA5}">
                      <a16:colId xmlns:a16="http://schemas.microsoft.com/office/drawing/2014/main" val="3437266060"/>
                    </a:ext>
                  </a:extLst>
                </a:gridCol>
              </a:tblGrid>
              <a:tr h="72762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UNINFORMED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INFORMED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794391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of search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841144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952189"/>
                  </a:ext>
                </a:extLst>
              </a:tr>
              <a:tr h="7276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Best-First Search (Greedy Search)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09104"/>
                  </a:ext>
                </a:extLst>
              </a:tr>
              <a:tr h="727625">
                <a:tc vMerge="1"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48584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9E09-3E8F-459E-8E59-2C94ADD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500" dirty="0">
                <a:latin typeface="+mj-lt"/>
              </a:rPr>
              <a:t>Waiting </a:t>
            </a:r>
            <a:r>
              <a:rPr lang="en-US" sz="3500" b="1" i="1" dirty="0">
                <a:highlight>
                  <a:srgbClr val="FFFF00"/>
                </a:highlight>
                <a:latin typeface="+mj-lt"/>
              </a:rPr>
              <a:t>(</a:t>
            </a:r>
            <a:r>
              <a:rPr lang="vi-VN" sz="3500" b="1" i="1" dirty="0">
                <a:highlight>
                  <a:srgbClr val="FFFF00"/>
                </a:highlight>
                <a:latin typeface="+mj-lt"/>
              </a:rPr>
              <a:t>queue</a:t>
            </a:r>
            <a:r>
              <a:rPr lang="en-US" sz="3500" b="1" i="1" dirty="0">
                <a:highlight>
                  <a:srgbClr val="FFFF00"/>
                </a:highlight>
                <a:latin typeface="+mj-lt"/>
              </a:rPr>
              <a:t>)</a:t>
            </a:r>
            <a:r>
              <a:rPr lang="vi-VN" sz="3500" dirty="0">
                <a:latin typeface="+mj-lt"/>
              </a:rPr>
              <a:t>: lưu các đỉnh đang chờ được xử lí</a:t>
            </a:r>
          </a:p>
          <a:p>
            <a:r>
              <a:rPr lang="vi-VN" sz="3500" dirty="0">
                <a:latin typeface="+mj-lt"/>
              </a:rPr>
              <a:t>Visited </a:t>
            </a:r>
            <a:r>
              <a:rPr lang="en-US" sz="3500" dirty="0">
                <a:latin typeface="+mj-lt"/>
              </a:rPr>
              <a:t>(</a:t>
            </a:r>
            <a:r>
              <a:rPr lang="vi-VN" sz="3500" dirty="0">
                <a:latin typeface="+mj-lt"/>
              </a:rPr>
              <a:t>array</a:t>
            </a:r>
            <a:r>
              <a:rPr lang="en-US" sz="3500" dirty="0">
                <a:latin typeface="+mj-lt"/>
              </a:rPr>
              <a:t>)</a:t>
            </a:r>
            <a:r>
              <a:rPr lang="vi-VN" sz="3500" dirty="0">
                <a:latin typeface="+mj-lt"/>
              </a:rPr>
              <a:t>: lưu trạng thái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500" dirty="0">
                <a:latin typeface="+mj-lt"/>
              </a:rPr>
              <a:t>của các đỉnh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+mj-lt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(array):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(stack):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2B529-B419-4336-B68B-C99822FF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 BFS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D19E0D-5ED2-426C-A160-40A750404FB9}"/>
              </a:ext>
            </a:extLst>
          </p:cNvPr>
          <p:cNvSpPr txBox="1">
            <a:spLocks/>
          </p:cNvSpPr>
          <p:nvPr/>
        </p:nvSpPr>
        <p:spPr>
          <a:xfrm>
            <a:off x="1097280" y="1828800"/>
            <a:ext cx="5010912" cy="435133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Parent[s] = 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waiting.dequeue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Visited[Frontier] = true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 in G[Frontier]: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Waiting.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Parent[v] = Frontier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44FD7B-72A5-4C17-BE26-6BDA87E64164}"/>
              </a:ext>
            </a:extLst>
          </p:cNvPr>
          <p:cNvSpPr txBox="1">
            <a:spLocks/>
          </p:cNvSpPr>
          <p:nvPr/>
        </p:nvSpPr>
        <p:spPr>
          <a:xfrm>
            <a:off x="6589458" y="1828800"/>
            <a:ext cx="496665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 </a:t>
            </a:r>
            <a:r>
              <a:rPr lang="en-US" sz="32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3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Path.push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Path.top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start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= parent[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(Next)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2DFDB7-953A-4089-98F7-0D43988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 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500" dirty="0">
                <a:latin typeface="+mj-lt"/>
              </a:rPr>
              <a:t>Waiting </a:t>
            </a:r>
            <a:r>
              <a:rPr lang="en-US" sz="35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r>
              <a:rPr lang="vi-VN" sz="3500" dirty="0">
                <a:latin typeface="+mj-lt"/>
              </a:rPr>
              <a:t>: lưu các đỉnh đang chờ được xử lí</a:t>
            </a:r>
          </a:p>
          <a:p>
            <a:r>
              <a:rPr lang="vi-VN" sz="3500" dirty="0">
                <a:latin typeface="+mj-lt"/>
              </a:rPr>
              <a:t>Visited </a:t>
            </a:r>
            <a:r>
              <a:rPr lang="en-US" sz="3500" dirty="0">
                <a:latin typeface="+mj-lt"/>
              </a:rPr>
              <a:t>(</a:t>
            </a:r>
            <a:r>
              <a:rPr lang="vi-VN" sz="3500" dirty="0">
                <a:latin typeface="+mj-lt"/>
              </a:rPr>
              <a:t>array</a:t>
            </a:r>
            <a:r>
              <a:rPr lang="en-US" sz="3500" dirty="0">
                <a:latin typeface="+mj-lt"/>
              </a:rPr>
              <a:t>)</a:t>
            </a:r>
            <a:r>
              <a:rPr lang="vi-VN" sz="3500" dirty="0">
                <a:latin typeface="+mj-lt"/>
              </a:rPr>
              <a:t>: lưu trạng thái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3500" dirty="0">
                <a:latin typeface="+mj-lt"/>
              </a:rPr>
              <a:t> của các đỉnh</a:t>
            </a:r>
            <a:r>
              <a:rPr lang="en-US" sz="3500" dirty="0">
                <a:latin typeface="+mj-lt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(array):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(stack):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D135-3318-4519-B6EE-F070ACA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 BFS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D19E0D-5ED2-426C-A160-40A750404FB9}"/>
              </a:ext>
            </a:extLst>
          </p:cNvPr>
          <p:cNvSpPr txBox="1">
            <a:spLocks/>
          </p:cNvSpPr>
          <p:nvPr/>
        </p:nvSpPr>
        <p:spPr>
          <a:xfrm>
            <a:off x="1097280" y="1828800"/>
            <a:ext cx="5010912" cy="435133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Parent[s] = 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waiting.dequeue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Visited[Frontier] = true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 in G[Frontier]: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Waiting.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Parent[v] = Frontier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44FD7B-72A5-4C17-BE26-6BDA87E64164}"/>
              </a:ext>
            </a:extLst>
          </p:cNvPr>
          <p:cNvSpPr txBox="1">
            <a:spLocks/>
          </p:cNvSpPr>
          <p:nvPr/>
        </p:nvSpPr>
        <p:spPr>
          <a:xfrm>
            <a:off x="6589458" y="1828800"/>
            <a:ext cx="496665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 </a:t>
            </a:r>
            <a:r>
              <a:rPr lang="en-US" sz="32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3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Path.push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Path.top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start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= parent[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(Next)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FA2440-3BE3-48BC-9C3F-442D570D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91F-4ABB-4656-99CF-C5BF7D4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-Uniformed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C20F-B32B-4A04-A309-2148EBC3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Brute Force.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CTDL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4000" b="1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O(V*E)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O(V)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A4C7C-AA47-40BB-B896-2E8D0477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85C-AC4D-4E9F-82A9-E6A5B36F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22EF-D9EA-42A9-9720-E059182D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2257" cy="402336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Traversal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Finding Algorithms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Search: (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and DFS)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Best-First Search (Greedy Search)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9955-4743-4438-A38A-487B0FE8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03B2DB-30BE-40B9-A920-BFB1D82C68CA}"/>
              </a:ext>
            </a:extLst>
          </p:cNvPr>
          <p:cNvSpPr txBox="1">
            <a:spLocks/>
          </p:cNvSpPr>
          <p:nvPr/>
        </p:nvSpPr>
        <p:spPr>
          <a:xfrm>
            <a:off x="6272463" y="1845734"/>
            <a:ext cx="482225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Cuts/ Graph Partitioning</a:t>
            </a:r>
          </a:p>
        </p:txBody>
      </p:sp>
    </p:spTree>
    <p:extLst>
      <p:ext uri="{BB962C8B-B14F-4D97-AF65-F5344CB8AC3E}">
        <p14:creationId xmlns:p14="http://schemas.microsoft.com/office/powerpoint/2010/main" val="401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(array):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(array):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hScore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(function): heuristic function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F57B-260C-42A7-A07D-17FF7CC3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–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59720" cy="4023360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Chọn đỉnh bắt đầu là s</a:t>
            </a:r>
            <a:endParaRPr lang="vi-VN" sz="2800" dirty="0"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Thêm đỉnh bắt đầu vào waiting</a:t>
            </a:r>
            <a:endParaRPr lang="vi-VN" sz="2800" dirty="0"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vi-VN" sz="3200" b="1" i="1" dirty="0">
                <a:latin typeface="+mj-lt"/>
              </a:rPr>
              <a:t>Parent[s] = -1</a:t>
            </a:r>
            <a:endParaRPr lang="vi-VN" sz="2800" b="1" i="1" dirty="0"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Khi còn đỉnh chưa xử lí</a:t>
            </a:r>
            <a:endParaRPr lang="vi-VN" sz="2800" dirty="0">
              <a:latin typeface="+mj-lt"/>
            </a:endParaRPr>
          </a:p>
          <a:p>
            <a:pPr marL="658368" lvl="1" indent="-457200" fontAlgn="base">
              <a:buFont typeface="+mj-lt"/>
              <a:buAutoNum type="arabicPeriod"/>
            </a:pPr>
            <a:r>
              <a:rPr lang="vi-VN" sz="2800" b="1" i="1" dirty="0">
                <a:highlight>
                  <a:srgbClr val="FFFF00"/>
                </a:highlight>
                <a:latin typeface="+mj-lt"/>
              </a:rPr>
              <a:t>Frontier = đỉnh I trong Waiting có hàm hScore(I, end) nhỏ nhất</a:t>
            </a:r>
          </a:p>
          <a:p>
            <a:pPr marL="658368" lvl="1" indent="-457200" fontAlgn="base">
              <a:buFont typeface="+mj-lt"/>
              <a:buAutoNum type="arabicPeriod"/>
            </a:pPr>
            <a:r>
              <a:rPr lang="vi-VN" sz="2800" dirty="0">
                <a:latin typeface="+mj-lt"/>
              </a:rPr>
              <a:t>Visited[Frontier] = true</a:t>
            </a:r>
          </a:p>
          <a:p>
            <a:pPr marL="658368" lvl="1" indent="-457200" fontAlgn="base">
              <a:buFont typeface="+mj-lt"/>
              <a:buAutoNum type="arabicPeriod"/>
            </a:pPr>
            <a:r>
              <a:rPr lang="vi-VN" sz="2800" dirty="0">
                <a:latin typeface="+mj-lt"/>
              </a:rPr>
              <a:t>For v in G[Frontier]:</a:t>
            </a:r>
          </a:p>
          <a:p>
            <a:pPr marL="726948" lvl="2" indent="-342900" fontAlgn="base">
              <a:buFont typeface="+mj-lt"/>
              <a:buAutoNum type="arabicPeriod"/>
            </a:pPr>
            <a:r>
              <a:rPr lang="vi-VN" sz="2000" dirty="0">
                <a:latin typeface="+mj-lt"/>
              </a:rPr>
              <a:t>Waiting.enqueue(v)</a:t>
            </a:r>
          </a:p>
          <a:p>
            <a:pPr marL="726948" lvl="2" indent="-342900" fontAlgn="base">
              <a:buFont typeface="+mj-lt"/>
              <a:buAutoNum type="arabicPeriod"/>
            </a:pPr>
            <a:r>
              <a:rPr lang="vi-VN" sz="2000" b="1" i="1" dirty="0">
                <a:latin typeface="+mj-lt"/>
              </a:rPr>
              <a:t>Parent[v] = Frontier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8360D-A25B-47E0-89FA-76E7E562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–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O(b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(Space)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(Time)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6CD20-0F8B-4C3D-9131-086DEF1B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– A*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(array):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(array):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[0..N])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function: heuristic function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[0..N])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Tentative_gScore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tạm lưu khoảng cách từ gốc đến neighbors qua frontier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7BBE-D2D8-42BA-AE53-4F8F31C9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– A*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41620" cy="4023360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Chọn đỉnh bắt đầu là s</a:t>
            </a:r>
            <a:endParaRPr lang="vi-VN" sz="2800" dirty="0"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Thêm đỉnh bắt đầu vào waiting</a:t>
            </a:r>
            <a:endParaRPr lang="vi-VN" sz="2800" dirty="0"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vi-VN" sz="3200" dirty="0">
                <a:latin typeface="+mj-lt"/>
              </a:rPr>
              <a:t>Parent[s] = -1</a:t>
            </a:r>
            <a:endParaRPr lang="vi-VN" sz="28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34DF3B-9FB6-4425-864F-E6432789A662}"/>
              </a:ext>
            </a:extLst>
          </p:cNvPr>
          <p:cNvSpPr txBox="1">
            <a:spLocks/>
          </p:cNvSpPr>
          <p:nvPr/>
        </p:nvSpPr>
        <p:spPr>
          <a:xfrm>
            <a:off x="6589458" y="1828800"/>
            <a:ext cx="496665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base">
              <a:buFont typeface="+mj-lt"/>
              <a:buAutoNum type="arabicPeriod" startAt="4"/>
            </a:pPr>
            <a:r>
              <a:rPr lang="vi-VN" sz="2800" dirty="0">
                <a:latin typeface="+mj-lt"/>
              </a:rPr>
              <a:t>Khi còn đỉnh chưa xử lí</a:t>
            </a:r>
            <a:endParaRPr lang="vi-VN" sz="2000" dirty="0">
              <a:latin typeface="+mj-lt"/>
            </a:endParaRPr>
          </a:p>
          <a:p>
            <a:pPr marL="731520" lvl="1" indent="-457200" fontAlgn="base">
              <a:buFont typeface="+mj-lt"/>
              <a:buAutoNum type="arabicPeriod"/>
            </a:pPr>
            <a:r>
              <a:rPr lang="vi-VN" sz="2400" dirty="0">
                <a:latin typeface="+mj-lt"/>
              </a:rPr>
              <a:t>Frontier = đỉnh trong Waiting có hàm fScore nhỏ nhất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vi-VN" sz="2400" dirty="0">
                <a:latin typeface="+mj-lt"/>
              </a:rPr>
              <a:t>Visited[Frontier] = true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vi-VN" sz="2400" dirty="0">
                <a:latin typeface="+mj-lt"/>
              </a:rPr>
              <a:t>For v in G[Frontier]:</a:t>
            </a:r>
          </a:p>
          <a:p>
            <a:pPr marL="891540" lvl="2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Tentative_gScore = gScore[frontier] + w(v, frontier)</a:t>
            </a:r>
          </a:p>
          <a:p>
            <a:pPr marL="891540" lvl="2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If Tentative_gScore &lt; gScore[v]</a:t>
            </a:r>
          </a:p>
          <a:p>
            <a:pPr marL="1165860" lvl="3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gScore[v] = Tentative_gScore</a:t>
            </a:r>
          </a:p>
          <a:p>
            <a:pPr marL="1165860" lvl="3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fScore[v] = gScore[v] + hScore(v, end)</a:t>
            </a:r>
          </a:p>
          <a:p>
            <a:pPr marL="1165860" lvl="3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Waiting.enqueue(v)</a:t>
            </a:r>
          </a:p>
          <a:p>
            <a:pPr marL="1165860" lvl="3" indent="-342900" fontAlgn="base">
              <a:buFont typeface="+mj-lt"/>
              <a:buAutoNum type="arabicPeriod"/>
            </a:pPr>
            <a:r>
              <a:rPr lang="vi-VN" sz="1800" dirty="0">
                <a:latin typeface="+mj-lt"/>
              </a:rPr>
              <a:t>Parent[v] = Frontier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CDB47-0854-4E28-A2FD-A50C9C8D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D56A-6809-496A-B715-DF14398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– A*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7ED3-4B78-423E-AE5B-E7DCE61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O(b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(Time &amp; Space)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47EC9-34E7-4885-A0CF-F2A7FE3C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91F-4ABB-4656-99CF-C5BF7D4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FINDING ALGORITHMS -Informed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C20F-B32B-4A04-A309-2148EBC3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Brute Force with heuristic.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CTDL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r>
              <a:rPr lang="en-US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sz="40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(cost) </a:t>
            </a:r>
            <a:r>
              <a:rPr lang="en-US" sz="40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D2C0-3718-4D7E-B3F0-901B6FF2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 (critical path),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pipeline…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topological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trước-sau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(DAG)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=&gt; dead-end.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Kahn’s algorithm =&gt; 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38BE0-A441-4D60-B9A1-9547D8DC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85DA-A07F-4613-8432-90050C9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A60B-F2F8-4F82-AB59-5DCDE0B7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Tân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mới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vô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muốn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Computer Vision (CV).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Hãy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lộ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A, </a:t>
            </a:r>
            <a:r>
              <a:rPr lang="en-US" sz="3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biết</a:t>
            </a:r>
            <a:r>
              <a:rPr lang="en-US" sz="3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CV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pass AI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ML.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AI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pass OOP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NMLT.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ML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pass AI.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{OOP, NMLT, AI, ML,CV}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2BEF2-6338-4D9D-9480-6D4BA55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6037-6C6A-44A9-B7D1-7B4EFB63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3D37-B780-4031-A5F8-6114FA05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5413"/>
            <a:ext cx="10058400" cy="4482877"/>
          </a:xfrm>
        </p:spPr>
        <p:txBody>
          <a:bodyPr>
            <a:noAutofit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1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1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1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1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1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CV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đậu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(Vertices):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(Edges):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ĐẬU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6567-88DE-4C2D-8E74-66AA1AFE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4EBA-151F-40B2-8CC9-0D39340F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6431-32B3-4AD0-A162-357B34B3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998E-E272-4531-8AAC-A358430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1AD-F27D-48A7-8D94-3FE8CCA4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76068"/>
            <a:ext cx="10571998" cy="97045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A367-CB76-486E-BC8B-E431268F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84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{OOP, NMLT, AI, ML,CV}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OOP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NMLT.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AI.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AI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D7446D-9A05-4A4F-90E6-0F6C43E445A4}"/>
              </a:ext>
            </a:extLst>
          </p:cNvPr>
          <p:cNvSpPr/>
          <p:nvPr/>
        </p:nvSpPr>
        <p:spPr>
          <a:xfrm>
            <a:off x="6096000" y="4099634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NMLT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D8996-1CB4-4D4B-81EB-8F8AAFA17143}"/>
              </a:ext>
            </a:extLst>
          </p:cNvPr>
          <p:cNvSpPr/>
          <p:nvPr/>
        </p:nvSpPr>
        <p:spPr>
          <a:xfrm>
            <a:off x="6096000" y="4081036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429A9-C605-4774-A387-63247535FDBD}"/>
              </a:ext>
            </a:extLst>
          </p:cNvPr>
          <p:cNvSpPr/>
          <p:nvPr/>
        </p:nvSpPr>
        <p:spPr>
          <a:xfrm>
            <a:off x="6096000" y="2282825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E243EB-347D-4DF8-AC97-93B34931CE5E}"/>
              </a:ext>
            </a:extLst>
          </p:cNvPr>
          <p:cNvSpPr/>
          <p:nvPr/>
        </p:nvSpPr>
        <p:spPr>
          <a:xfrm>
            <a:off x="8124491" y="3213372"/>
            <a:ext cx="962058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DE776-95B6-4EB6-9B71-8A65EB702645}"/>
              </a:ext>
            </a:extLst>
          </p:cNvPr>
          <p:cNvSpPr/>
          <p:nvPr/>
        </p:nvSpPr>
        <p:spPr>
          <a:xfrm>
            <a:off x="10143906" y="4099634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E18621-46BE-4F2C-93D1-D794A6283EA7}"/>
              </a:ext>
            </a:extLst>
          </p:cNvPr>
          <p:cNvSpPr/>
          <p:nvPr/>
        </p:nvSpPr>
        <p:spPr>
          <a:xfrm>
            <a:off x="10143906" y="2282825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1C3A96-7A3F-4588-A8B6-D42BD4D1B3C4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7067134" y="2740941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60B037-5033-442D-A678-F456590EF4BC}"/>
              </a:ext>
            </a:extLst>
          </p:cNvPr>
          <p:cNvCxnSpPr>
            <a:cxnSpLocks/>
            <a:stCxn id="7" idx="6"/>
            <a:endCxn id="11" idx="3"/>
          </p:cNvCxnSpPr>
          <p:nvPr/>
        </p:nvCxnSpPr>
        <p:spPr>
          <a:xfrm flipV="1">
            <a:off x="7067134" y="3995425"/>
            <a:ext cx="1198247" cy="543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DBCB2E-E1DA-437A-8231-2972AC2E1BDF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8945659" y="2740941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990AC2-7B71-4713-9A8F-B45CF5964B68}"/>
              </a:ext>
            </a:extLst>
          </p:cNvPr>
          <p:cNvCxnSpPr>
            <a:cxnSpLocks/>
            <a:stCxn id="11" idx="5"/>
            <a:endCxn id="13" idx="2"/>
          </p:cNvCxnSpPr>
          <p:nvPr/>
        </p:nvCxnSpPr>
        <p:spPr>
          <a:xfrm>
            <a:off x="8945659" y="3995425"/>
            <a:ext cx="1198247" cy="56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88E76-F146-414B-80B9-385175DE1033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10629473" y="3199056"/>
            <a:ext cx="0" cy="90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E6E0-E283-483E-BA30-32F8355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 - 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dead-end (</a:t>
            </a:r>
            <a:r>
              <a:rPr lang="en-US" sz="24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topological sort.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552E36-E9AD-4CD6-BB1F-AF8B2636127A}"/>
              </a:ext>
            </a:extLst>
          </p:cNvPr>
          <p:cNvSpPr/>
          <p:nvPr/>
        </p:nvSpPr>
        <p:spPr>
          <a:xfrm>
            <a:off x="3759200" y="5799529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NMLT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13DC51-2A6A-46A2-BD40-E287EBC8BC05}"/>
              </a:ext>
            </a:extLst>
          </p:cNvPr>
          <p:cNvSpPr/>
          <p:nvPr/>
        </p:nvSpPr>
        <p:spPr>
          <a:xfrm>
            <a:off x="3759200" y="3982720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DEA456-93CB-4AB8-AF6C-1646C2784EE4}"/>
              </a:ext>
            </a:extLst>
          </p:cNvPr>
          <p:cNvSpPr/>
          <p:nvPr/>
        </p:nvSpPr>
        <p:spPr>
          <a:xfrm>
            <a:off x="5787691" y="4913267"/>
            <a:ext cx="962058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F4D9D0-E0E6-44DB-BF8F-E68F36459495}"/>
              </a:ext>
            </a:extLst>
          </p:cNvPr>
          <p:cNvSpPr/>
          <p:nvPr/>
        </p:nvSpPr>
        <p:spPr>
          <a:xfrm>
            <a:off x="7807106" y="5799529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52AFAC-3868-45DE-B736-E34D442EFF24}"/>
              </a:ext>
            </a:extLst>
          </p:cNvPr>
          <p:cNvSpPr/>
          <p:nvPr/>
        </p:nvSpPr>
        <p:spPr>
          <a:xfrm>
            <a:off x="7807106" y="3982720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E96164-435B-415F-AA75-BB93016D2641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4730334" y="4440836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73887-7AC4-47D6-B889-E7432B055B92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659889" y="5695319"/>
            <a:ext cx="1268692" cy="39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EF431-CE3D-49E8-9E07-231168A30617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6608859" y="4440836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92EEC-3DE0-44ED-BD4F-B3F444D42CA5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6608859" y="5695320"/>
            <a:ext cx="1198247" cy="56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EBD9A2-E7E9-414F-897D-8BD41E292BC9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8292673" y="4898951"/>
            <a:ext cx="0" cy="90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5B95B-0EA2-4BD9-A23B-8CBB01091868}"/>
              </a:ext>
            </a:extLst>
          </p:cNvPr>
          <p:cNvSpPr/>
          <p:nvPr/>
        </p:nvSpPr>
        <p:spPr>
          <a:xfrm>
            <a:off x="3096052" y="3337440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65247-0B70-4507-9240-18232102DE87}"/>
              </a:ext>
            </a:extLst>
          </p:cNvPr>
          <p:cNvSpPr/>
          <p:nvPr/>
        </p:nvSpPr>
        <p:spPr>
          <a:xfrm>
            <a:off x="4296383" y="3345377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A6C51E-156A-4525-BB79-6A7C9D5F57BE}"/>
              </a:ext>
            </a:extLst>
          </p:cNvPr>
          <p:cNvSpPr/>
          <p:nvPr/>
        </p:nvSpPr>
        <p:spPr>
          <a:xfrm>
            <a:off x="6817027" y="3345376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805DF5-AE94-4336-8031-CA1CEB075DC3}"/>
              </a:ext>
            </a:extLst>
          </p:cNvPr>
          <p:cNvSpPr/>
          <p:nvPr/>
        </p:nvSpPr>
        <p:spPr>
          <a:xfrm>
            <a:off x="8077349" y="3337440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66540-62B9-4A27-973B-3698931ECD7F}"/>
              </a:ext>
            </a:extLst>
          </p:cNvPr>
          <p:cNvSpPr/>
          <p:nvPr/>
        </p:nvSpPr>
        <p:spPr>
          <a:xfrm>
            <a:off x="5556705" y="3347966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1EDF0E-3627-41D9-9940-A8DD12D6A299}"/>
              </a:ext>
            </a:extLst>
          </p:cNvPr>
          <p:cNvGrpSpPr/>
          <p:nvPr/>
        </p:nvGrpSpPr>
        <p:grpSpPr>
          <a:xfrm>
            <a:off x="656165" y="4278818"/>
            <a:ext cx="1450826" cy="2246939"/>
            <a:chOff x="656165" y="4278818"/>
            <a:chExt cx="1450826" cy="224693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97911E-611F-4657-BF2D-C4D43BB4508A}"/>
                </a:ext>
              </a:extLst>
            </p:cNvPr>
            <p:cNvCxnSpPr/>
            <p:nvPr/>
          </p:nvCxnSpPr>
          <p:spPr>
            <a:xfrm>
              <a:off x="674915" y="4278818"/>
              <a:ext cx="0" cy="224693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112F25-91B9-446B-AAD0-4CEE87E4D959}"/>
                </a:ext>
              </a:extLst>
            </p:cNvPr>
            <p:cNvCxnSpPr/>
            <p:nvPr/>
          </p:nvCxnSpPr>
          <p:spPr>
            <a:xfrm>
              <a:off x="2090058" y="4278818"/>
              <a:ext cx="0" cy="224693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69AF0E-53BA-46CB-969D-61B2FC96F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65" y="6525757"/>
              <a:ext cx="14508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A245BF-5EA2-4353-9006-6784AF57523C}"/>
              </a:ext>
            </a:extLst>
          </p:cNvPr>
          <p:cNvGrpSpPr/>
          <p:nvPr/>
        </p:nvGrpSpPr>
        <p:grpSpPr>
          <a:xfrm>
            <a:off x="9976487" y="4225769"/>
            <a:ext cx="1450826" cy="2246939"/>
            <a:chOff x="656165" y="4278818"/>
            <a:chExt cx="1450826" cy="224693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79AF16-D863-4C48-93B5-C6B6546A4A9A}"/>
                </a:ext>
              </a:extLst>
            </p:cNvPr>
            <p:cNvCxnSpPr/>
            <p:nvPr/>
          </p:nvCxnSpPr>
          <p:spPr>
            <a:xfrm>
              <a:off x="674915" y="4278818"/>
              <a:ext cx="0" cy="224693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29579C-61D1-4EB3-9D76-B1A6E7BEA985}"/>
                </a:ext>
              </a:extLst>
            </p:cNvPr>
            <p:cNvCxnSpPr/>
            <p:nvPr/>
          </p:nvCxnSpPr>
          <p:spPr>
            <a:xfrm>
              <a:off x="2090058" y="4278818"/>
              <a:ext cx="0" cy="224693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41B538-B9C9-49A8-A03E-12CAC2A96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65" y="6525757"/>
              <a:ext cx="145082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C25A27F-6EF9-4967-B68E-4AC0728DB3CA}"/>
              </a:ext>
            </a:extLst>
          </p:cNvPr>
          <p:cNvSpPr txBox="1"/>
          <p:nvPr/>
        </p:nvSpPr>
        <p:spPr>
          <a:xfrm>
            <a:off x="9582909" y="4278818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24B8B-7A56-40EA-9F45-072B8F33BC81}"/>
              </a:ext>
            </a:extLst>
          </p:cNvPr>
          <p:cNvSpPr txBox="1"/>
          <p:nvPr/>
        </p:nvSpPr>
        <p:spPr>
          <a:xfrm>
            <a:off x="9582909" y="4713212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73F654-4375-468F-AC9D-77EF3F00B15E}"/>
              </a:ext>
            </a:extLst>
          </p:cNvPr>
          <p:cNvSpPr txBox="1"/>
          <p:nvPr/>
        </p:nvSpPr>
        <p:spPr>
          <a:xfrm>
            <a:off x="9582909" y="5171327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8AAA12-29D7-4878-B1B9-51EFF8202890}"/>
              </a:ext>
            </a:extLst>
          </p:cNvPr>
          <p:cNvSpPr txBox="1"/>
          <p:nvPr/>
        </p:nvSpPr>
        <p:spPr>
          <a:xfrm>
            <a:off x="9582909" y="5599473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DCEB6D-8DD3-4F9B-BBA4-87C2F8E30573}"/>
              </a:ext>
            </a:extLst>
          </p:cNvPr>
          <p:cNvSpPr txBox="1"/>
          <p:nvPr/>
        </p:nvSpPr>
        <p:spPr>
          <a:xfrm>
            <a:off x="9575799" y="5999583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380C-14D9-4EE7-9405-2B12F5E6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18659 0.3983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-0.38841 0.3300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59075 0.2567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4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75 0.25741 L 0.17383 0.3886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2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48737 0.2562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67 0.25231 L 0.27787 0.33032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2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07 0.32731 L 0.37904 0.2606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5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59 0.39838 L 0.57851 0.20023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55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2.22222E-6 L -0.2819 0.395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1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2 0.39722 L 0.48008 0.13703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55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8" grpId="1" animBg="1"/>
      <p:bldP spid="9" grpId="0" animBg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56" grpId="0"/>
      <p:bldP spid="57" grpId="0"/>
      <p:bldP spid="58" grpId="0"/>
      <p:bldP spid="59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 – Kahn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189"/>
            <a:ext cx="10515600" cy="15752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node </a:t>
            </a:r>
            <a:r>
              <a:rPr lang="en-US" sz="3200" b="1" i="1" dirty="0" err="1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gốc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node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gốc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rỗng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node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gốc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node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vừa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popped.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node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gốc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66FFF4-17EE-4F57-82C8-C35AECCE0F48}"/>
              </a:ext>
            </a:extLst>
          </p:cNvPr>
          <p:cNvSpPr/>
          <p:nvPr/>
        </p:nvSpPr>
        <p:spPr>
          <a:xfrm>
            <a:off x="3759200" y="5799529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NMLT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882367-53B1-45D3-B6C4-E05F52EB1980}"/>
              </a:ext>
            </a:extLst>
          </p:cNvPr>
          <p:cNvSpPr/>
          <p:nvPr/>
        </p:nvSpPr>
        <p:spPr>
          <a:xfrm>
            <a:off x="3759200" y="3982720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0BB957-7F6F-49FD-8926-202EECCFCE3D}"/>
              </a:ext>
            </a:extLst>
          </p:cNvPr>
          <p:cNvSpPr/>
          <p:nvPr/>
        </p:nvSpPr>
        <p:spPr>
          <a:xfrm>
            <a:off x="5787691" y="4913267"/>
            <a:ext cx="962058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0C5A76-A580-4B3B-BA70-E63FCE9E40E0}"/>
              </a:ext>
            </a:extLst>
          </p:cNvPr>
          <p:cNvSpPr/>
          <p:nvPr/>
        </p:nvSpPr>
        <p:spPr>
          <a:xfrm>
            <a:off x="7807106" y="5799529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92539F-C154-44C3-93E2-E2A7A64CA889}"/>
              </a:ext>
            </a:extLst>
          </p:cNvPr>
          <p:cNvSpPr/>
          <p:nvPr/>
        </p:nvSpPr>
        <p:spPr>
          <a:xfrm>
            <a:off x="7807106" y="3982720"/>
            <a:ext cx="971134" cy="91623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25E226-8B8A-4F02-95DC-7CA2E201B76B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4730334" y="4440836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853CC-8E3F-48D0-9DC5-119857BE01F6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4730334" y="5695319"/>
            <a:ext cx="1198247" cy="562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32644-E589-4526-93A9-FEC56A8D00F6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6608859" y="4440836"/>
            <a:ext cx="1198247" cy="60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B0FEE2-976D-4094-8254-613F9DE9C31D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6608859" y="5695320"/>
            <a:ext cx="1198247" cy="56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7C4752-F161-41C6-A0DB-CA8AB4FB7B5B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8292673" y="4898951"/>
            <a:ext cx="0" cy="90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FC98B-BA9F-4F0E-B667-60CFD1A14281}"/>
              </a:ext>
            </a:extLst>
          </p:cNvPr>
          <p:cNvGrpSpPr/>
          <p:nvPr/>
        </p:nvGrpSpPr>
        <p:grpSpPr>
          <a:xfrm>
            <a:off x="656165" y="4278818"/>
            <a:ext cx="1450826" cy="2246939"/>
            <a:chOff x="656165" y="4278818"/>
            <a:chExt cx="1450826" cy="224693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F14760-F9FE-4DD5-846D-EA7323CC137C}"/>
                </a:ext>
              </a:extLst>
            </p:cNvPr>
            <p:cNvCxnSpPr/>
            <p:nvPr/>
          </p:nvCxnSpPr>
          <p:spPr>
            <a:xfrm>
              <a:off x="674915" y="4278818"/>
              <a:ext cx="0" cy="224693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164FA9-6F82-434A-A27B-85FD0C0F6D2A}"/>
                </a:ext>
              </a:extLst>
            </p:cNvPr>
            <p:cNvCxnSpPr/>
            <p:nvPr/>
          </p:nvCxnSpPr>
          <p:spPr>
            <a:xfrm>
              <a:off x="2090058" y="4278818"/>
              <a:ext cx="0" cy="224693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F0CB3D-9210-4934-9081-3EDCE4192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65" y="6525757"/>
              <a:ext cx="14508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2166D-3A8E-46D3-944F-5FDAED3E5679}"/>
              </a:ext>
            </a:extLst>
          </p:cNvPr>
          <p:cNvGrpSpPr/>
          <p:nvPr/>
        </p:nvGrpSpPr>
        <p:grpSpPr>
          <a:xfrm>
            <a:off x="9995237" y="4225769"/>
            <a:ext cx="1415143" cy="2246939"/>
            <a:chOff x="674915" y="4278818"/>
            <a:chExt cx="1415143" cy="224693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CCD70E-5737-4A8C-9EA4-A97AA5077B97}"/>
                </a:ext>
              </a:extLst>
            </p:cNvPr>
            <p:cNvCxnSpPr/>
            <p:nvPr/>
          </p:nvCxnSpPr>
          <p:spPr>
            <a:xfrm>
              <a:off x="674915" y="4278818"/>
              <a:ext cx="0" cy="224693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ED8753-B71D-44F1-A86F-2FFD355BB906}"/>
                </a:ext>
              </a:extLst>
            </p:cNvPr>
            <p:cNvCxnSpPr/>
            <p:nvPr/>
          </p:nvCxnSpPr>
          <p:spPr>
            <a:xfrm>
              <a:off x="2090058" y="4278818"/>
              <a:ext cx="0" cy="224693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66C13-DD21-40F2-A89F-3F9FA9B82500}"/>
              </a:ext>
            </a:extLst>
          </p:cNvPr>
          <p:cNvSpPr/>
          <p:nvPr/>
        </p:nvSpPr>
        <p:spPr>
          <a:xfrm>
            <a:off x="3096052" y="3341914"/>
            <a:ext cx="1071581" cy="37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08D34-0AB8-45F5-B057-40422F1B4A13}"/>
              </a:ext>
            </a:extLst>
          </p:cNvPr>
          <p:cNvSpPr/>
          <p:nvPr/>
        </p:nvSpPr>
        <p:spPr>
          <a:xfrm>
            <a:off x="4296383" y="3345377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A7E4CB-34D2-471F-AAD5-39ABBFCB506B}"/>
              </a:ext>
            </a:extLst>
          </p:cNvPr>
          <p:cNvSpPr/>
          <p:nvPr/>
        </p:nvSpPr>
        <p:spPr>
          <a:xfrm>
            <a:off x="6817027" y="3345376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4B96FC-DCB2-4B58-9072-36ECB8D8A1F3}"/>
              </a:ext>
            </a:extLst>
          </p:cNvPr>
          <p:cNvSpPr/>
          <p:nvPr/>
        </p:nvSpPr>
        <p:spPr>
          <a:xfrm>
            <a:off x="8077349" y="3337440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C3D034-931C-47EE-803F-19FF0138D17E}"/>
              </a:ext>
            </a:extLst>
          </p:cNvPr>
          <p:cNvSpPr/>
          <p:nvPr/>
        </p:nvSpPr>
        <p:spPr>
          <a:xfrm>
            <a:off x="5556705" y="3347966"/>
            <a:ext cx="1071581" cy="3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D38E2-64BA-4280-AC95-59099BE7EA36}"/>
              </a:ext>
            </a:extLst>
          </p:cNvPr>
          <p:cNvSpPr txBox="1"/>
          <p:nvPr/>
        </p:nvSpPr>
        <p:spPr>
          <a:xfrm>
            <a:off x="9582909" y="4278818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F0350-B96F-4910-8079-C1FD7AEE80CA}"/>
              </a:ext>
            </a:extLst>
          </p:cNvPr>
          <p:cNvSpPr txBox="1"/>
          <p:nvPr/>
        </p:nvSpPr>
        <p:spPr>
          <a:xfrm>
            <a:off x="9582909" y="4713212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3880F-A5D7-431A-9FC4-D421A4770DFF}"/>
              </a:ext>
            </a:extLst>
          </p:cNvPr>
          <p:cNvSpPr txBox="1"/>
          <p:nvPr/>
        </p:nvSpPr>
        <p:spPr>
          <a:xfrm>
            <a:off x="9582909" y="5171327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BD22B8-B491-4811-A193-0F5931F99CB9}"/>
              </a:ext>
            </a:extLst>
          </p:cNvPr>
          <p:cNvSpPr txBox="1"/>
          <p:nvPr/>
        </p:nvSpPr>
        <p:spPr>
          <a:xfrm>
            <a:off x="9582909" y="5599473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0C2844-7E91-44D2-A356-EE1C769210EF}"/>
              </a:ext>
            </a:extLst>
          </p:cNvPr>
          <p:cNvSpPr txBox="1"/>
          <p:nvPr/>
        </p:nvSpPr>
        <p:spPr>
          <a:xfrm>
            <a:off x="9575799" y="5999583"/>
            <a:ext cx="3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66EBB-26E2-49A8-B648-FCC339C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8659 0.3935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28502 0.3303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2 0.32731 L 0.4823 0.39398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5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59 0.39352 L 0.57994 0.3261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20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162 L -0.38841 0.4032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41 0.39236 L 0.37721 0.2481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1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2.22222E-6 L -0.49088 0.39699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79 0.39259 L 0.27644 0.17778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1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59518 0.40139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35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19 0.39375 L 0.16771 0.10972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8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/>
      <p:bldP spid="34" grpId="0"/>
      <p:bldP spid="35" grpId="0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SORTING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68D9E7-F1FB-44CB-A7A7-02369B1B7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11813"/>
              </p:ext>
            </p:extLst>
          </p:nvPr>
        </p:nvGraphicFramePr>
        <p:xfrm>
          <a:off x="1230086" y="2080381"/>
          <a:ext cx="9405256" cy="321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10">
                  <a:extLst>
                    <a:ext uri="{9D8B030D-6E8A-4147-A177-3AD203B41FA5}">
                      <a16:colId xmlns:a16="http://schemas.microsoft.com/office/drawing/2014/main" val="992008586"/>
                    </a:ext>
                  </a:extLst>
                </a:gridCol>
                <a:gridCol w="3466373">
                  <a:extLst>
                    <a:ext uri="{9D8B030D-6E8A-4147-A177-3AD203B41FA5}">
                      <a16:colId xmlns:a16="http://schemas.microsoft.com/office/drawing/2014/main" val="616396683"/>
                    </a:ext>
                  </a:extLst>
                </a:gridCol>
                <a:gridCol w="3466373">
                  <a:extLst>
                    <a:ext uri="{9D8B030D-6E8A-4147-A177-3AD203B41FA5}">
                      <a16:colId xmlns:a16="http://schemas.microsoft.com/office/drawing/2014/main" val="2032731511"/>
                    </a:ext>
                  </a:extLst>
                </a:gridCol>
              </a:tblGrid>
              <a:tr h="642015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DFS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Kahn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902986"/>
                  </a:ext>
                </a:extLst>
              </a:tr>
              <a:tr h="64201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node lá (dead-end)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node gốc (source)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63980"/>
                  </a:ext>
                </a:extLst>
              </a:tr>
              <a:tr h="64201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down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240599"/>
                  </a:ext>
                </a:extLst>
              </a:tr>
              <a:tr h="642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293014"/>
                  </a:ext>
                </a:extLst>
              </a:tr>
              <a:tr h="64201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 |V| + |E| 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183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0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B810882B-2456-43CA-A3CA-869F7CB8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2A5B6E50-F7B7-4F50-B28C-395F64BDB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4" name="Straight Connector 78">
            <a:extLst>
              <a:ext uri="{FF2B5EF4-FFF2-40B4-BE49-F238E27FC236}">
                <a16:creationId xmlns:a16="http://schemas.microsoft.com/office/drawing/2014/main" id="{F56B0659-6D99-4432-A38B-643B963E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80">
            <a:extLst>
              <a:ext uri="{FF2B5EF4-FFF2-40B4-BE49-F238E27FC236}">
                <a16:creationId xmlns:a16="http://schemas.microsoft.com/office/drawing/2014/main" id="{E63DF9A8-8218-4D02-9A5A-E293E26A7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813" y="639097"/>
            <a:ext cx="373625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6" name="Rectangle 82">
            <a:extLst>
              <a:ext uri="{FF2B5EF4-FFF2-40B4-BE49-F238E27FC236}">
                <a16:creationId xmlns:a16="http://schemas.microsoft.com/office/drawing/2014/main" id="{FD8FB500-3A59-4E79-A126-F13360EA4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44" y="0"/>
            <a:ext cx="3633464" cy="3355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e See in 3D – So Should Our CNN Models - Data Science Central">
            <a:extLst>
              <a:ext uri="{FF2B5EF4-FFF2-40B4-BE49-F238E27FC236}">
                <a16:creationId xmlns:a16="http://schemas.microsoft.com/office/drawing/2014/main" id="{0E227DCD-952C-49B3-A4FE-153BC8BF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 r="17378"/>
          <a:stretch/>
        </p:blipFill>
        <p:spPr bwMode="auto">
          <a:xfrm>
            <a:off x="-4144" y="10"/>
            <a:ext cx="3633464" cy="3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Build a Robot Tutorials - Society of Robots">
            <a:extLst>
              <a:ext uri="{FF2B5EF4-FFF2-40B4-BE49-F238E27FC236}">
                <a16:creationId xmlns:a16="http://schemas.microsoft.com/office/drawing/2014/main" id="{0ACFA464-74BD-4829-9060-26A239455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0" r="1671"/>
          <a:stretch/>
        </p:blipFill>
        <p:spPr bwMode="auto">
          <a:xfrm>
            <a:off x="3789574" y="10"/>
            <a:ext cx="3629320" cy="3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Vision Basics Course">
            <a:extLst>
              <a:ext uri="{FF2B5EF4-FFF2-40B4-BE49-F238E27FC236}">
                <a16:creationId xmlns:a16="http://schemas.microsoft.com/office/drawing/2014/main" id="{BAA3E83B-5A1F-43F8-8F88-C381257CA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5"/>
          <a:stretch/>
        </p:blipFill>
        <p:spPr bwMode="auto">
          <a:xfrm>
            <a:off x="-4740" y="3494690"/>
            <a:ext cx="7423634" cy="283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84">
            <a:extLst>
              <a:ext uri="{FF2B5EF4-FFF2-40B4-BE49-F238E27FC236}">
                <a16:creationId xmlns:a16="http://schemas.microsoft.com/office/drawing/2014/main" id="{DD02923F-FE59-4D6A-93AF-2DD1BC057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37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86">
            <a:extLst>
              <a:ext uri="{FF2B5EF4-FFF2-40B4-BE49-F238E27FC236}">
                <a16:creationId xmlns:a16="http://schemas.microsoft.com/office/drawing/2014/main" id="{CFE8F20F-681A-4746-8DFB-00EFF94FB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Rectangle 88">
            <a:extLst>
              <a:ext uri="{FF2B5EF4-FFF2-40B4-BE49-F238E27FC236}">
                <a16:creationId xmlns:a16="http://schemas.microsoft.com/office/drawing/2014/main" id="{E508AA87-1278-4A5C-AC16-CE8F7CD82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25A5762-5E30-43AB-AF55-545D424904CD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F7C6-5521-4512-B0D9-242F337A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5413"/>
            <a:ext cx="10058400" cy="4482877"/>
          </a:xfrm>
        </p:spPr>
        <p:txBody>
          <a:bodyPr>
            <a:noAutofit/>
          </a:bodyPr>
          <a:lstStyle/>
          <a:p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(object detection)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GIÁC MÁY TÍNH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(recognition)... </a:t>
            </a:r>
          </a:p>
          <a:p>
            <a:pPr lvl="1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(graph cuts/partitioning)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C7554AA-BDC0-45CF-8142-F345028C3781}"/>
              </a:ext>
            </a:extLst>
          </p:cNvPr>
          <p:cNvGraphicFramePr>
            <a:graphicFrameLocks noGrp="1"/>
          </p:cNvGraphicFramePr>
          <p:nvPr/>
        </p:nvGraphicFramePr>
        <p:xfrm>
          <a:off x="612277" y="1998359"/>
          <a:ext cx="4693650" cy="406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30">
                  <a:extLst>
                    <a:ext uri="{9D8B030D-6E8A-4147-A177-3AD203B41FA5}">
                      <a16:colId xmlns:a16="http://schemas.microsoft.com/office/drawing/2014/main" val="3220625830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571868680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3923496728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474417882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1392943528"/>
                    </a:ext>
                  </a:extLst>
                </a:gridCol>
              </a:tblGrid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753809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84484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88326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325797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81014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49377B0-41C3-40E5-8F51-034DF1731905}"/>
              </a:ext>
            </a:extLst>
          </p:cNvPr>
          <p:cNvGraphicFramePr>
            <a:graphicFrameLocks noGrp="1"/>
          </p:cNvGraphicFramePr>
          <p:nvPr/>
        </p:nvGraphicFramePr>
        <p:xfrm>
          <a:off x="6660150" y="1998359"/>
          <a:ext cx="4693650" cy="406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30">
                  <a:extLst>
                    <a:ext uri="{9D8B030D-6E8A-4147-A177-3AD203B41FA5}">
                      <a16:colId xmlns:a16="http://schemas.microsoft.com/office/drawing/2014/main" val="3220625830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571868680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3923496728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474417882"/>
                    </a:ext>
                  </a:extLst>
                </a:gridCol>
                <a:gridCol w="938730">
                  <a:extLst>
                    <a:ext uri="{9D8B030D-6E8A-4147-A177-3AD203B41FA5}">
                      <a16:colId xmlns:a16="http://schemas.microsoft.com/office/drawing/2014/main" val="1392943528"/>
                    </a:ext>
                  </a:extLst>
                </a:gridCol>
              </a:tblGrid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753809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84484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88326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325797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81014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0041612-86C6-49E0-AA31-2C18A2E428A7}"/>
              </a:ext>
            </a:extLst>
          </p:cNvPr>
          <p:cNvSpPr/>
          <p:nvPr/>
        </p:nvSpPr>
        <p:spPr>
          <a:xfrm>
            <a:off x="8518357" y="2791326"/>
            <a:ext cx="950495" cy="24544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60A84-89FA-493B-BF32-63552B915378}"/>
              </a:ext>
            </a:extLst>
          </p:cNvPr>
          <p:cNvCxnSpPr/>
          <p:nvPr/>
        </p:nvCxnSpPr>
        <p:spPr>
          <a:xfrm>
            <a:off x="5534526" y="393432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C7554AA-BDC0-45CF-8142-F345028C3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41781"/>
              </p:ext>
            </p:extLst>
          </p:nvPr>
        </p:nvGraphicFramePr>
        <p:xfrm>
          <a:off x="1212963" y="1879168"/>
          <a:ext cx="2347940" cy="2034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588">
                  <a:extLst>
                    <a:ext uri="{9D8B030D-6E8A-4147-A177-3AD203B41FA5}">
                      <a16:colId xmlns:a16="http://schemas.microsoft.com/office/drawing/2014/main" val="3220625830"/>
                    </a:ext>
                  </a:extLst>
                </a:gridCol>
                <a:gridCol w="469588">
                  <a:extLst>
                    <a:ext uri="{9D8B030D-6E8A-4147-A177-3AD203B41FA5}">
                      <a16:colId xmlns:a16="http://schemas.microsoft.com/office/drawing/2014/main" val="571868680"/>
                    </a:ext>
                  </a:extLst>
                </a:gridCol>
                <a:gridCol w="469588">
                  <a:extLst>
                    <a:ext uri="{9D8B030D-6E8A-4147-A177-3AD203B41FA5}">
                      <a16:colId xmlns:a16="http://schemas.microsoft.com/office/drawing/2014/main" val="3923496728"/>
                    </a:ext>
                  </a:extLst>
                </a:gridCol>
                <a:gridCol w="469588">
                  <a:extLst>
                    <a:ext uri="{9D8B030D-6E8A-4147-A177-3AD203B41FA5}">
                      <a16:colId xmlns:a16="http://schemas.microsoft.com/office/drawing/2014/main" val="474417882"/>
                    </a:ext>
                  </a:extLst>
                </a:gridCol>
                <a:gridCol w="469588">
                  <a:extLst>
                    <a:ext uri="{9D8B030D-6E8A-4147-A177-3AD203B41FA5}">
                      <a16:colId xmlns:a16="http://schemas.microsoft.com/office/drawing/2014/main" val="1392943528"/>
                    </a:ext>
                  </a:extLst>
                </a:gridCol>
              </a:tblGrid>
              <a:tr h="406861"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753809"/>
                  </a:ext>
                </a:extLst>
              </a:tr>
              <a:tr h="406861"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84484"/>
                  </a:ext>
                </a:extLst>
              </a:tr>
              <a:tr h="406861"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88326"/>
                  </a:ext>
                </a:extLst>
              </a:tr>
              <a:tr h="406861"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325797"/>
                  </a:ext>
                </a:extLst>
              </a:tr>
              <a:tr h="406861"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42" marR="45742" marT="22870" marB="228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81014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49377B0-41C3-40E5-8F51-034DF173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59551"/>
              </p:ext>
            </p:extLst>
          </p:nvPr>
        </p:nvGraphicFramePr>
        <p:xfrm>
          <a:off x="8569324" y="4182933"/>
          <a:ext cx="2484390" cy="2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78">
                  <a:extLst>
                    <a:ext uri="{9D8B030D-6E8A-4147-A177-3AD203B41FA5}">
                      <a16:colId xmlns:a16="http://schemas.microsoft.com/office/drawing/2014/main" val="3220625830"/>
                    </a:ext>
                  </a:extLst>
                </a:gridCol>
                <a:gridCol w="496878">
                  <a:extLst>
                    <a:ext uri="{9D8B030D-6E8A-4147-A177-3AD203B41FA5}">
                      <a16:colId xmlns:a16="http://schemas.microsoft.com/office/drawing/2014/main" val="571868680"/>
                    </a:ext>
                  </a:extLst>
                </a:gridCol>
                <a:gridCol w="496878">
                  <a:extLst>
                    <a:ext uri="{9D8B030D-6E8A-4147-A177-3AD203B41FA5}">
                      <a16:colId xmlns:a16="http://schemas.microsoft.com/office/drawing/2014/main" val="3923496728"/>
                    </a:ext>
                  </a:extLst>
                </a:gridCol>
                <a:gridCol w="496878">
                  <a:extLst>
                    <a:ext uri="{9D8B030D-6E8A-4147-A177-3AD203B41FA5}">
                      <a16:colId xmlns:a16="http://schemas.microsoft.com/office/drawing/2014/main" val="474417882"/>
                    </a:ext>
                  </a:extLst>
                </a:gridCol>
                <a:gridCol w="496878">
                  <a:extLst>
                    <a:ext uri="{9D8B030D-6E8A-4147-A177-3AD203B41FA5}">
                      <a16:colId xmlns:a16="http://schemas.microsoft.com/office/drawing/2014/main" val="1392943528"/>
                    </a:ext>
                  </a:extLst>
                </a:gridCol>
              </a:tblGrid>
              <a:tr h="430505"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753809"/>
                  </a:ext>
                </a:extLst>
              </a:tr>
              <a:tr h="430505"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84484"/>
                  </a:ext>
                </a:extLst>
              </a:tr>
              <a:tr h="430505"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88326"/>
                  </a:ext>
                </a:extLst>
              </a:tr>
              <a:tr h="430505"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325797"/>
                  </a:ext>
                </a:extLst>
              </a:tr>
              <a:tr h="430505"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400" marR="48400" marT="24200" marB="24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81014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60A84-89FA-493B-BF32-63552B915378}"/>
              </a:ext>
            </a:extLst>
          </p:cNvPr>
          <p:cNvCxnSpPr>
            <a:cxnSpLocks/>
          </p:cNvCxnSpPr>
          <p:nvPr/>
        </p:nvCxnSpPr>
        <p:spPr>
          <a:xfrm>
            <a:off x="3840299" y="2955430"/>
            <a:ext cx="64055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6F70105-5E01-4638-A769-033502B976C0}"/>
              </a:ext>
            </a:extLst>
          </p:cNvPr>
          <p:cNvGrpSpPr/>
          <p:nvPr/>
        </p:nvGrpSpPr>
        <p:grpSpPr>
          <a:xfrm>
            <a:off x="4847834" y="1879167"/>
            <a:ext cx="2347941" cy="2245795"/>
            <a:chOff x="4008922" y="1879168"/>
            <a:chExt cx="2565118" cy="24535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056835-528E-4D9F-99C4-59556D4E9694}"/>
                </a:ext>
              </a:extLst>
            </p:cNvPr>
            <p:cNvSpPr/>
            <p:nvPr/>
          </p:nvSpPr>
          <p:spPr>
            <a:xfrm>
              <a:off x="4010113" y="292574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B7BCD2-ABB3-4BF2-97C3-0A4CFB6E70D0}"/>
                </a:ext>
              </a:extLst>
            </p:cNvPr>
            <p:cNvSpPr/>
            <p:nvPr/>
          </p:nvSpPr>
          <p:spPr>
            <a:xfrm>
              <a:off x="4583469" y="292574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97D674-1F81-4B49-A75B-3875B583A632}"/>
                </a:ext>
              </a:extLst>
            </p:cNvPr>
            <p:cNvCxnSpPr>
              <a:cxnSpLocks/>
              <a:stCxn id="10" idx="2"/>
              <a:endCxn id="5" idx="6"/>
            </p:cNvCxnSpPr>
            <p:nvPr/>
          </p:nvCxnSpPr>
          <p:spPr>
            <a:xfrm flipH="1">
              <a:off x="4371996" y="3102413"/>
              <a:ext cx="21147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F9EB45-F42B-4FB8-9C1D-588A6CA37450}"/>
                </a:ext>
              </a:extLst>
            </p:cNvPr>
            <p:cNvSpPr/>
            <p:nvPr/>
          </p:nvSpPr>
          <p:spPr>
            <a:xfrm>
              <a:off x="5144664" y="2925749"/>
              <a:ext cx="361883" cy="3533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8E167-9702-4C02-8CD9-F282BEE2A14F}"/>
                </a:ext>
              </a:extLst>
            </p:cNvPr>
            <p:cNvSpPr/>
            <p:nvPr/>
          </p:nvSpPr>
          <p:spPr>
            <a:xfrm>
              <a:off x="5680048" y="2925368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E6FFE9-6B7F-49B1-A7BA-0A603B054142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5506547" y="3102031"/>
              <a:ext cx="173501" cy="38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6C47E7-55EA-4457-B7B3-0883993615B7}"/>
                </a:ext>
              </a:extLst>
            </p:cNvPr>
            <p:cNvSpPr/>
            <p:nvPr/>
          </p:nvSpPr>
          <p:spPr>
            <a:xfrm>
              <a:off x="6208775" y="292574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DDD569-BDBF-4B43-B631-73DCE2D22730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 flipV="1">
              <a:off x="6041932" y="3102031"/>
              <a:ext cx="166844" cy="38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650417-FEE3-41AF-B423-53568014AEFE}"/>
                </a:ext>
              </a:extLst>
            </p:cNvPr>
            <p:cNvCxnSpPr>
              <a:cxnSpLocks/>
              <a:stCxn id="18" idx="2"/>
              <a:endCxn id="10" idx="6"/>
            </p:cNvCxnSpPr>
            <p:nvPr/>
          </p:nvCxnSpPr>
          <p:spPr>
            <a:xfrm flipH="1">
              <a:off x="4945352" y="3102413"/>
              <a:ext cx="1993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B35D68-B870-48F6-A4E9-7D6AFFF6DA56}"/>
                </a:ext>
              </a:extLst>
            </p:cNvPr>
            <p:cNvSpPr/>
            <p:nvPr/>
          </p:nvSpPr>
          <p:spPr>
            <a:xfrm>
              <a:off x="5144664" y="3455740"/>
              <a:ext cx="361883" cy="3533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3CE597-7D68-4E95-9F0E-BAAECE3D48D2}"/>
                </a:ext>
              </a:extLst>
            </p:cNvPr>
            <p:cNvCxnSpPr>
              <a:cxnSpLocks/>
              <a:stCxn id="41" idx="0"/>
              <a:endCxn id="18" idx="4"/>
            </p:cNvCxnSpPr>
            <p:nvPr/>
          </p:nvCxnSpPr>
          <p:spPr>
            <a:xfrm flipV="1">
              <a:off x="5325606" y="3279076"/>
              <a:ext cx="0" cy="176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B92A49-81FE-4598-8C18-E7296C24CE4E}"/>
                </a:ext>
              </a:extLst>
            </p:cNvPr>
            <p:cNvSpPr/>
            <p:nvPr/>
          </p:nvSpPr>
          <p:spPr>
            <a:xfrm>
              <a:off x="5147485" y="2395759"/>
              <a:ext cx="361883" cy="3533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113FF4-6729-4603-986D-435AB5EB0D6B}"/>
                </a:ext>
              </a:extLst>
            </p:cNvPr>
            <p:cNvCxnSpPr>
              <a:cxnSpLocks/>
              <a:stCxn id="50" idx="0"/>
              <a:endCxn id="62" idx="4"/>
            </p:cNvCxnSpPr>
            <p:nvPr/>
          </p:nvCxnSpPr>
          <p:spPr>
            <a:xfrm flipH="1" flipV="1">
              <a:off x="5325605" y="2232495"/>
              <a:ext cx="2822" cy="1632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60C24D-778C-4652-8191-DB13369E268E}"/>
                </a:ext>
              </a:extLst>
            </p:cNvPr>
            <p:cNvCxnSpPr>
              <a:cxnSpLocks/>
              <a:stCxn id="18" idx="0"/>
              <a:endCxn id="50" idx="4"/>
            </p:cNvCxnSpPr>
            <p:nvPr/>
          </p:nvCxnSpPr>
          <p:spPr>
            <a:xfrm flipV="1">
              <a:off x="5325606" y="2749086"/>
              <a:ext cx="2821" cy="176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5DE817-FC75-4543-959A-38DE962F32D7}"/>
                </a:ext>
              </a:extLst>
            </p:cNvPr>
            <p:cNvSpPr/>
            <p:nvPr/>
          </p:nvSpPr>
          <p:spPr>
            <a:xfrm rot="5400000">
              <a:off x="5148942" y="3968053"/>
              <a:ext cx="353327" cy="3618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E1F7F0-D34B-4DD6-8C29-B88F7D3948EF}"/>
                </a:ext>
              </a:extLst>
            </p:cNvPr>
            <p:cNvCxnSpPr>
              <a:cxnSpLocks/>
              <a:stCxn id="57" idx="2"/>
              <a:endCxn id="41" idx="4"/>
            </p:cNvCxnSpPr>
            <p:nvPr/>
          </p:nvCxnSpPr>
          <p:spPr>
            <a:xfrm flipV="1">
              <a:off x="5325605" y="3809066"/>
              <a:ext cx="1" cy="1632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C69768-384F-4B05-8728-E2632F5CE095}"/>
                </a:ext>
              </a:extLst>
            </p:cNvPr>
            <p:cNvSpPr/>
            <p:nvPr/>
          </p:nvSpPr>
          <p:spPr>
            <a:xfrm>
              <a:off x="5144663" y="1879168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4AB666-1D35-497C-9DC5-40C26B8F50F4}"/>
                </a:ext>
              </a:extLst>
            </p:cNvPr>
            <p:cNvSpPr/>
            <p:nvPr/>
          </p:nvSpPr>
          <p:spPr>
            <a:xfrm>
              <a:off x="4011743" y="239575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22BF417-80CD-42CD-8617-4A71CD0B76D1}"/>
                </a:ext>
              </a:extLst>
            </p:cNvPr>
            <p:cNvSpPr/>
            <p:nvPr/>
          </p:nvSpPr>
          <p:spPr>
            <a:xfrm>
              <a:off x="4585098" y="239575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F87AD86-0024-4630-AA2A-72344ACD53CE}"/>
                </a:ext>
              </a:extLst>
            </p:cNvPr>
            <p:cNvCxnSpPr>
              <a:cxnSpLocks/>
              <a:stCxn id="69" idx="2"/>
              <a:endCxn id="68" idx="6"/>
            </p:cNvCxnSpPr>
            <p:nvPr/>
          </p:nvCxnSpPr>
          <p:spPr>
            <a:xfrm flipH="1">
              <a:off x="4373626" y="2572423"/>
              <a:ext cx="21147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F4C35-14C6-4760-80F8-DB7131140B13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4946982" y="2572423"/>
              <a:ext cx="1993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167B6-0716-4B2A-BDEB-4FC1BA784D3A}"/>
                </a:ext>
              </a:extLst>
            </p:cNvPr>
            <p:cNvCxnSpPr>
              <a:cxnSpLocks/>
              <a:stCxn id="5" idx="0"/>
              <a:endCxn id="68" idx="4"/>
            </p:cNvCxnSpPr>
            <p:nvPr/>
          </p:nvCxnSpPr>
          <p:spPr>
            <a:xfrm flipV="1">
              <a:off x="4191055" y="2749086"/>
              <a:ext cx="1630" cy="176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8EE152-C315-4DDB-90B9-43EACB45C853}"/>
                </a:ext>
              </a:extLst>
            </p:cNvPr>
            <p:cNvCxnSpPr>
              <a:cxnSpLocks/>
              <a:stCxn id="10" idx="0"/>
              <a:endCxn id="69" idx="4"/>
            </p:cNvCxnSpPr>
            <p:nvPr/>
          </p:nvCxnSpPr>
          <p:spPr>
            <a:xfrm flipV="1">
              <a:off x="4764411" y="2749086"/>
              <a:ext cx="1630" cy="176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919E6A-8B01-487F-9BE8-FCF377A846DE}"/>
                </a:ext>
              </a:extLst>
            </p:cNvPr>
            <p:cNvSpPr/>
            <p:nvPr/>
          </p:nvSpPr>
          <p:spPr>
            <a:xfrm>
              <a:off x="4008922" y="1879168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D01794A-B32D-4089-A2EF-50AC1FE59C85}"/>
                </a:ext>
              </a:extLst>
            </p:cNvPr>
            <p:cNvSpPr/>
            <p:nvPr/>
          </p:nvSpPr>
          <p:spPr>
            <a:xfrm>
              <a:off x="4582278" y="1879168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FCA1A5-66F1-431A-8F6D-D7E427FB8B67}"/>
                </a:ext>
              </a:extLst>
            </p:cNvPr>
            <p:cNvCxnSpPr>
              <a:cxnSpLocks/>
              <a:stCxn id="83" idx="2"/>
              <a:endCxn id="82" idx="6"/>
            </p:cNvCxnSpPr>
            <p:nvPr/>
          </p:nvCxnSpPr>
          <p:spPr>
            <a:xfrm flipH="1">
              <a:off x="4370805" y="2055832"/>
              <a:ext cx="21147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13A79-BF69-464C-8C99-B583FD151E97}"/>
                </a:ext>
              </a:extLst>
            </p:cNvPr>
            <p:cNvCxnSpPr>
              <a:cxnSpLocks/>
              <a:stCxn id="62" idx="2"/>
              <a:endCxn id="83" idx="6"/>
            </p:cNvCxnSpPr>
            <p:nvPr/>
          </p:nvCxnSpPr>
          <p:spPr>
            <a:xfrm flipH="1">
              <a:off x="4944161" y="2055832"/>
              <a:ext cx="20050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0F821C-4DE5-414C-AA2F-0DC4BFB68127}"/>
                </a:ext>
              </a:extLst>
            </p:cNvPr>
            <p:cNvCxnSpPr>
              <a:cxnSpLocks/>
              <a:stCxn id="68" idx="0"/>
              <a:endCxn id="82" idx="4"/>
            </p:cNvCxnSpPr>
            <p:nvPr/>
          </p:nvCxnSpPr>
          <p:spPr>
            <a:xfrm flipH="1" flipV="1">
              <a:off x="4189864" y="2232495"/>
              <a:ext cx="2821" cy="1632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0B9B9-B3A0-4902-B6AF-4A42E20DCB64}"/>
                </a:ext>
              </a:extLst>
            </p:cNvPr>
            <p:cNvCxnSpPr>
              <a:cxnSpLocks/>
              <a:stCxn id="69" idx="0"/>
              <a:endCxn id="83" idx="4"/>
            </p:cNvCxnSpPr>
            <p:nvPr/>
          </p:nvCxnSpPr>
          <p:spPr>
            <a:xfrm flipH="1" flipV="1">
              <a:off x="4763220" y="2232495"/>
              <a:ext cx="2821" cy="1632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0AFC5B-0203-4DA5-A842-8AA618511975}"/>
                </a:ext>
              </a:extLst>
            </p:cNvPr>
            <p:cNvSpPr/>
            <p:nvPr/>
          </p:nvSpPr>
          <p:spPr>
            <a:xfrm rot="16200000">
              <a:off x="4586556" y="3972331"/>
              <a:ext cx="353327" cy="3618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C24FF8-6F16-4EB6-9E44-C2E1272A4E2C}"/>
                </a:ext>
              </a:extLst>
            </p:cNvPr>
            <p:cNvSpPr/>
            <p:nvPr/>
          </p:nvSpPr>
          <p:spPr>
            <a:xfrm rot="16200000">
              <a:off x="4586556" y="3451081"/>
              <a:ext cx="353327" cy="3618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8130A3-ADA6-4F9B-AAD0-51A235A860B9}"/>
                </a:ext>
              </a:extLst>
            </p:cNvPr>
            <p:cNvCxnSpPr>
              <a:cxnSpLocks/>
              <a:stCxn id="107" idx="2"/>
              <a:endCxn id="106" idx="6"/>
            </p:cNvCxnSpPr>
            <p:nvPr/>
          </p:nvCxnSpPr>
          <p:spPr>
            <a:xfrm>
              <a:off x="4763220" y="3808686"/>
              <a:ext cx="0" cy="16792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92A663E-455A-45CB-AED6-7A8A4BF45A0B}"/>
                </a:ext>
              </a:extLst>
            </p:cNvPr>
            <p:cNvCxnSpPr>
              <a:cxnSpLocks/>
              <a:stCxn id="10" idx="4"/>
              <a:endCxn id="107" idx="6"/>
            </p:cNvCxnSpPr>
            <p:nvPr/>
          </p:nvCxnSpPr>
          <p:spPr>
            <a:xfrm flipH="1">
              <a:off x="4763220" y="3279076"/>
              <a:ext cx="1191" cy="17628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76023CC-EA58-4E64-B889-46AEC0F0131C}"/>
                </a:ext>
              </a:extLst>
            </p:cNvPr>
            <p:cNvCxnSpPr>
              <a:cxnSpLocks/>
              <a:stCxn id="57" idx="4"/>
              <a:endCxn id="106" idx="4"/>
            </p:cNvCxnSpPr>
            <p:nvPr/>
          </p:nvCxnSpPr>
          <p:spPr>
            <a:xfrm flipH="1">
              <a:off x="4944161" y="4148995"/>
              <a:ext cx="200503" cy="42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AE97DF-6173-41D1-A3A4-C7824AECDB76}"/>
                </a:ext>
              </a:extLst>
            </p:cNvPr>
            <p:cNvCxnSpPr>
              <a:cxnSpLocks/>
              <a:stCxn id="41" idx="2"/>
              <a:endCxn id="107" idx="4"/>
            </p:cNvCxnSpPr>
            <p:nvPr/>
          </p:nvCxnSpPr>
          <p:spPr>
            <a:xfrm flipH="1" flipV="1">
              <a:off x="4944161" y="3632022"/>
              <a:ext cx="200503" cy="38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8C8055F-E27C-4143-8AAE-3507FA79EBE4}"/>
                </a:ext>
              </a:extLst>
            </p:cNvPr>
            <p:cNvSpPr/>
            <p:nvPr/>
          </p:nvSpPr>
          <p:spPr>
            <a:xfrm rot="16200000">
              <a:off x="4018593" y="3975086"/>
              <a:ext cx="353327" cy="3618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94E8E72-0CF3-46F1-B6E6-3B24D4B8635C}"/>
                </a:ext>
              </a:extLst>
            </p:cNvPr>
            <p:cNvSpPr/>
            <p:nvPr/>
          </p:nvSpPr>
          <p:spPr>
            <a:xfrm rot="16200000">
              <a:off x="4018593" y="3453836"/>
              <a:ext cx="353327" cy="3618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0D6C586-8CB4-4C5E-8247-6975718AF2EC}"/>
                </a:ext>
              </a:extLst>
            </p:cNvPr>
            <p:cNvCxnSpPr>
              <a:cxnSpLocks/>
              <a:stCxn id="113" idx="2"/>
              <a:endCxn id="112" idx="6"/>
            </p:cNvCxnSpPr>
            <p:nvPr/>
          </p:nvCxnSpPr>
          <p:spPr>
            <a:xfrm>
              <a:off x="4195257" y="3811441"/>
              <a:ext cx="0" cy="16792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BD0D0B7-8964-4298-92B0-50DE41360AA6}"/>
                </a:ext>
              </a:extLst>
            </p:cNvPr>
            <p:cNvCxnSpPr>
              <a:cxnSpLocks/>
              <a:stCxn id="5" idx="4"/>
              <a:endCxn id="113" idx="6"/>
            </p:cNvCxnSpPr>
            <p:nvPr/>
          </p:nvCxnSpPr>
          <p:spPr>
            <a:xfrm>
              <a:off x="4191055" y="3279076"/>
              <a:ext cx="4202" cy="1790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CA90086-1359-4E9C-AEEF-E39B358D5A2B}"/>
                </a:ext>
              </a:extLst>
            </p:cNvPr>
            <p:cNvCxnSpPr>
              <a:cxnSpLocks/>
              <a:stCxn id="106" idx="0"/>
              <a:endCxn id="112" idx="4"/>
            </p:cNvCxnSpPr>
            <p:nvPr/>
          </p:nvCxnSpPr>
          <p:spPr>
            <a:xfrm flipH="1">
              <a:off x="4376198" y="4153272"/>
              <a:ext cx="206080" cy="275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816550-944B-4DE6-A1C4-5CCE4845DF6D}"/>
                </a:ext>
              </a:extLst>
            </p:cNvPr>
            <p:cNvCxnSpPr>
              <a:cxnSpLocks/>
              <a:stCxn id="107" idx="0"/>
              <a:endCxn id="113" idx="4"/>
            </p:cNvCxnSpPr>
            <p:nvPr/>
          </p:nvCxnSpPr>
          <p:spPr>
            <a:xfrm flipH="1">
              <a:off x="4376198" y="3632022"/>
              <a:ext cx="206080" cy="275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B8AA46C-D7B9-4B4B-AA4D-7900FF6F4A36}"/>
                </a:ext>
              </a:extLst>
            </p:cNvPr>
            <p:cNvSpPr/>
            <p:nvPr/>
          </p:nvSpPr>
          <p:spPr>
            <a:xfrm rot="10800000">
              <a:off x="6212157" y="345535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A55588-DBBC-4D51-8D80-CA1DFE4BDEDA}"/>
                </a:ext>
              </a:extLst>
            </p:cNvPr>
            <p:cNvSpPr/>
            <p:nvPr/>
          </p:nvSpPr>
          <p:spPr>
            <a:xfrm rot="10800000">
              <a:off x="5678284" y="345535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1041CF5-2DEB-41A6-B549-78632A50222C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rot="16200000">
              <a:off x="6126162" y="3546027"/>
              <a:ext cx="0" cy="17199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43FF267-643C-42EC-A42E-ADB2A0C4A255}"/>
                </a:ext>
              </a:extLst>
            </p:cNvPr>
            <p:cNvCxnSpPr>
              <a:cxnSpLocks/>
              <a:stCxn id="41" idx="6"/>
              <a:endCxn id="216" idx="6"/>
            </p:cNvCxnSpPr>
            <p:nvPr/>
          </p:nvCxnSpPr>
          <p:spPr>
            <a:xfrm flipV="1">
              <a:off x="5506547" y="3632022"/>
              <a:ext cx="171737" cy="38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477C9F7-FD1C-47E9-89E2-794F19F5D4CA}"/>
                </a:ext>
              </a:extLst>
            </p:cNvPr>
            <p:cNvCxnSpPr>
              <a:cxnSpLocks/>
              <a:stCxn id="21" idx="4"/>
              <a:endCxn id="215" idx="4"/>
            </p:cNvCxnSpPr>
            <p:nvPr/>
          </p:nvCxnSpPr>
          <p:spPr>
            <a:xfrm>
              <a:off x="6389717" y="3279076"/>
              <a:ext cx="3381" cy="17628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9766CFB-22C1-4477-BDE5-295A9CF49473}"/>
                </a:ext>
              </a:extLst>
            </p:cNvPr>
            <p:cNvCxnSpPr>
              <a:cxnSpLocks/>
              <a:stCxn id="19" idx="4"/>
              <a:endCxn id="216" idx="4"/>
            </p:cNvCxnSpPr>
            <p:nvPr/>
          </p:nvCxnSpPr>
          <p:spPr>
            <a:xfrm flipH="1">
              <a:off x="5859225" y="3278694"/>
              <a:ext cx="1766" cy="1766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F1942321-A572-48C4-9992-4848018A85C0}"/>
                </a:ext>
              </a:extLst>
            </p:cNvPr>
            <p:cNvSpPr/>
            <p:nvPr/>
          </p:nvSpPr>
          <p:spPr>
            <a:xfrm rot="10800000">
              <a:off x="6212156" y="397660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854FA33-7A8F-4993-B15E-C25892EF0EC1}"/>
                </a:ext>
              </a:extLst>
            </p:cNvPr>
            <p:cNvSpPr/>
            <p:nvPr/>
          </p:nvSpPr>
          <p:spPr>
            <a:xfrm rot="10800000">
              <a:off x="5678283" y="3976609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D59406F-7E27-4D5A-B0F5-0A998A40A16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rot="16200000">
              <a:off x="6126161" y="4067276"/>
              <a:ext cx="0" cy="17199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EB5507E-2649-4F3D-9588-18BAFB98BD3A}"/>
                </a:ext>
              </a:extLst>
            </p:cNvPr>
            <p:cNvCxnSpPr>
              <a:cxnSpLocks/>
              <a:stCxn id="57" idx="0"/>
              <a:endCxn id="222" idx="6"/>
            </p:cNvCxnSpPr>
            <p:nvPr/>
          </p:nvCxnSpPr>
          <p:spPr>
            <a:xfrm>
              <a:off x="5506547" y="4148995"/>
              <a:ext cx="171736" cy="42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F649040-81DB-449A-834B-5AE8D9A1E573}"/>
                </a:ext>
              </a:extLst>
            </p:cNvPr>
            <p:cNvCxnSpPr>
              <a:cxnSpLocks/>
              <a:stCxn id="215" idx="0"/>
              <a:endCxn id="221" idx="4"/>
            </p:cNvCxnSpPr>
            <p:nvPr/>
          </p:nvCxnSpPr>
          <p:spPr>
            <a:xfrm flipH="1">
              <a:off x="6393097" y="3808686"/>
              <a:ext cx="1" cy="16792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11C0CE3-2CA7-43E6-B7DA-5B3991EF2EB1}"/>
                </a:ext>
              </a:extLst>
            </p:cNvPr>
            <p:cNvCxnSpPr>
              <a:cxnSpLocks/>
              <a:stCxn id="216" idx="0"/>
              <a:endCxn id="222" idx="4"/>
            </p:cNvCxnSpPr>
            <p:nvPr/>
          </p:nvCxnSpPr>
          <p:spPr>
            <a:xfrm flipH="1">
              <a:off x="5859224" y="3808686"/>
              <a:ext cx="1" cy="16792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F126F2-825C-46BF-AFF8-7970A7D258A7}"/>
                </a:ext>
              </a:extLst>
            </p:cNvPr>
            <p:cNvSpPr/>
            <p:nvPr/>
          </p:nvSpPr>
          <p:spPr>
            <a:xfrm flipH="1">
              <a:off x="6208775" y="2394183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A9310FD-80A6-4CB2-AA47-29E024FB1017}"/>
                </a:ext>
              </a:extLst>
            </p:cNvPr>
            <p:cNvSpPr/>
            <p:nvPr/>
          </p:nvSpPr>
          <p:spPr>
            <a:xfrm flipH="1">
              <a:off x="5687100" y="2396572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2D5F138-3963-4541-8AEB-CD694E2B9E41}"/>
                </a:ext>
              </a:extLst>
            </p:cNvPr>
            <p:cNvCxnSpPr>
              <a:cxnSpLocks/>
              <a:stCxn id="281" idx="2"/>
              <a:endCxn id="280" idx="6"/>
            </p:cNvCxnSpPr>
            <p:nvPr/>
          </p:nvCxnSpPr>
          <p:spPr>
            <a:xfrm flipV="1">
              <a:off x="6048983" y="2570847"/>
              <a:ext cx="159792" cy="238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5D8A2AE-FC80-41F0-92AC-5D77CF13B557}"/>
                </a:ext>
              </a:extLst>
            </p:cNvPr>
            <p:cNvCxnSpPr>
              <a:cxnSpLocks/>
              <a:stCxn id="50" idx="6"/>
              <a:endCxn id="281" idx="6"/>
            </p:cNvCxnSpPr>
            <p:nvPr/>
          </p:nvCxnSpPr>
          <p:spPr>
            <a:xfrm>
              <a:off x="5509368" y="2572423"/>
              <a:ext cx="177732" cy="8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FE70F7A-3137-4A50-ACA7-1EDDD9435DA0}"/>
                </a:ext>
              </a:extLst>
            </p:cNvPr>
            <p:cNvCxnSpPr>
              <a:cxnSpLocks/>
              <a:stCxn id="21" idx="0"/>
              <a:endCxn id="280" idx="4"/>
            </p:cNvCxnSpPr>
            <p:nvPr/>
          </p:nvCxnSpPr>
          <p:spPr>
            <a:xfrm flipH="1" flipV="1">
              <a:off x="6389716" y="2747509"/>
              <a:ext cx="1" cy="1782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E0506CD-2AFE-496D-8884-B34006445055}"/>
                </a:ext>
              </a:extLst>
            </p:cNvPr>
            <p:cNvCxnSpPr>
              <a:cxnSpLocks/>
              <a:stCxn id="19" idx="0"/>
              <a:endCxn id="281" idx="4"/>
            </p:cNvCxnSpPr>
            <p:nvPr/>
          </p:nvCxnSpPr>
          <p:spPr>
            <a:xfrm flipV="1">
              <a:off x="5860990" y="2749898"/>
              <a:ext cx="7050" cy="1754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78E2723-C49D-4E7C-A0D2-F90244521EC6}"/>
                </a:ext>
              </a:extLst>
            </p:cNvPr>
            <p:cNvSpPr/>
            <p:nvPr/>
          </p:nvSpPr>
          <p:spPr>
            <a:xfrm flipH="1">
              <a:off x="6208775" y="1879168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ABC5482-ACC7-4C41-B79F-4864F135C7DE}"/>
                </a:ext>
              </a:extLst>
            </p:cNvPr>
            <p:cNvSpPr/>
            <p:nvPr/>
          </p:nvSpPr>
          <p:spPr>
            <a:xfrm flipH="1">
              <a:off x="5687100" y="1881557"/>
              <a:ext cx="361883" cy="353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F76F784-7D1E-430F-B949-6667C2D8F2C5}"/>
                </a:ext>
              </a:extLst>
            </p:cNvPr>
            <p:cNvCxnSpPr>
              <a:cxnSpLocks/>
              <a:stCxn id="287" idx="2"/>
              <a:endCxn id="286" idx="6"/>
            </p:cNvCxnSpPr>
            <p:nvPr/>
          </p:nvCxnSpPr>
          <p:spPr>
            <a:xfrm flipV="1">
              <a:off x="6048983" y="2055832"/>
              <a:ext cx="159792" cy="238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2EFB357-FE14-4E30-9581-CFF3CBB2F495}"/>
                </a:ext>
              </a:extLst>
            </p:cNvPr>
            <p:cNvCxnSpPr>
              <a:cxnSpLocks/>
              <a:stCxn id="62" idx="6"/>
              <a:endCxn id="287" idx="6"/>
            </p:cNvCxnSpPr>
            <p:nvPr/>
          </p:nvCxnSpPr>
          <p:spPr>
            <a:xfrm>
              <a:off x="5506546" y="2055832"/>
              <a:ext cx="180553" cy="238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8C2D901-DE2C-4133-A233-657ECAAD53BE}"/>
                </a:ext>
              </a:extLst>
            </p:cNvPr>
            <p:cNvCxnSpPr>
              <a:cxnSpLocks/>
              <a:stCxn id="280" idx="0"/>
              <a:endCxn id="286" idx="4"/>
            </p:cNvCxnSpPr>
            <p:nvPr/>
          </p:nvCxnSpPr>
          <p:spPr>
            <a:xfrm flipV="1">
              <a:off x="6389716" y="2232495"/>
              <a:ext cx="0" cy="161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22D0887-94B7-4941-9D7B-789235015289}"/>
                </a:ext>
              </a:extLst>
            </p:cNvPr>
            <p:cNvCxnSpPr>
              <a:cxnSpLocks/>
              <a:stCxn id="281" idx="0"/>
              <a:endCxn id="287" idx="4"/>
            </p:cNvCxnSpPr>
            <p:nvPr/>
          </p:nvCxnSpPr>
          <p:spPr>
            <a:xfrm flipV="1">
              <a:off x="5868041" y="2234884"/>
              <a:ext cx="0" cy="161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A5D6B7A-69AE-4183-A2B5-1AABA9428973}"/>
                </a:ext>
              </a:extLst>
            </p:cNvPr>
            <p:cNvCxnSpPr>
              <a:cxnSpLocks/>
              <a:stCxn id="280" idx="7"/>
              <a:endCxn id="287" idx="3"/>
            </p:cNvCxnSpPr>
            <p:nvPr/>
          </p:nvCxnSpPr>
          <p:spPr>
            <a:xfrm flipH="1" flipV="1">
              <a:off x="5995986" y="2183140"/>
              <a:ext cx="265786" cy="2627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B3C3881-5307-4E2A-8AA8-7DC7CC644D9D}"/>
                </a:ext>
              </a:extLst>
            </p:cNvPr>
            <p:cNvCxnSpPr>
              <a:cxnSpLocks/>
              <a:stCxn id="281" idx="1"/>
              <a:endCxn id="286" idx="5"/>
            </p:cNvCxnSpPr>
            <p:nvPr/>
          </p:nvCxnSpPr>
          <p:spPr>
            <a:xfrm flipV="1">
              <a:off x="5995986" y="2180751"/>
              <a:ext cx="265786" cy="2675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4D1C5CE-DFA1-4290-A864-7531EAE2453F}"/>
                </a:ext>
              </a:extLst>
            </p:cNvPr>
            <p:cNvCxnSpPr>
              <a:cxnSpLocks/>
              <a:stCxn id="18" idx="7"/>
              <a:endCxn id="281" idx="5"/>
            </p:cNvCxnSpPr>
            <p:nvPr/>
          </p:nvCxnSpPr>
          <p:spPr>
            <a:xfrm flipV="1">
              <a:off x="5453550" y="2698155"/>
              <a:ext cx="286547" cy="279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4D63EE2-AF6A-4B76-9260-738B5DD02ABB}"/>
                </a:ext>
              </a:extLst>
            </p:cNvPr>
            <p:cNvCxnSpPr>
              <a:cxnSpLocks/>
              <a:stCxn id="19" idx="1"/>
              <a:endCxn id="50" idx="5"/>
            </p:cNvCxnSpPr>
            <p:nvPr/>
          </p:nvCxnSpPr>
          <p:spPr>
            <a:xfrm flipH="1" flipV="1">
              <a:off x="5456371" y="2697342"/>
              <a:ext cx="276674" cy="27977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9A6A29C-ADE7-4C4C-BBF9-5A5AB745A049}"/>
                </a:ext>
              </a:extLst>
            </p:cNvPr>
            <p:cNvCxnSpPr>
              <a:cxnSpLocks/>
              <a:stCxn id="281" idx="7"/>
              <a:endCxn id="62" idx="5"/>
            </p:cNvCxnSpPr>
            <p:nvPr/>
          </p:nvCxnSpPr>
          <p:spPr>
            <a:xfrm flipH="1" flipV="1">
              <a:off x="5453549" y="2180751"/>
              <a:ext cx="286548" cy="2675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0A88D40-7B2A-4B51-88C2-A8B3BF4AB106}"/>
                </a:ext>
              </a:extLst>
            </p:cNvPr>
            <p:cNvCxnSpPr>
              <a:cxnSpLocks/>
              <a:stCxn id="50" idx="7"/>
              <a:endCxn id="287" idx="5"/>
            </p:cNvCxnSpPr>
            <p:nvPr/>
          </p:nvCxnSpPr>
          <p:spPr>
            <a:xfrm flipV="1">
              <a:off x="5456371" y="2183140"/>
              <a:ext cx="283726" cy="26436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A6AD33A-C49A-42AF-97CD-1A592DB3B1E8}"/>
                </a:ext>
              </a:extLst>
            </p:cNvPr>
            <p:cNvCxnSpPr>
              <a:cxnSpLocks/>
              <a:stCxn id="69" idx="1"/>
              <a:endCxn id="82" idx="5"/>
            </p:cNvCxnSpPr>
            <p:nvPr/>
          </p:nvCxnSpPr>
          <p:spPr>
            <a:xfrm flipH="1" flipV="1">
              <a:off x="4317808" y="2180751"/>
              <a:ext cx="320287" cy="2667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52CBA09-4436-489F-AECF-C01859AF1D4C}"/>
                </a:ext>
              </a:extLst>
            </p:cNvPr>
            <p:cNvCxnSpPr>
              <a:cxnSpLocks/>
              <a:stCxn id="68" idx="7"/>
              <a:endCxn id="83" idx="3"/>
            </p:cNvCxnSpPr>
            <p:nvPr/>
          </p:nvCxnSpPr>
          <p:spPr>
            <a:xfrm flipV="1">
              <a:off x="4320629" y="2180751"/>
              <a:ext cx="314646" cy="2667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4382DE8-B98F-4E2F-AF1F-2EFAEE0756BC}"/>
                </a:ext>
              </a:extLst>
            </p:cNvPr>
            <p:cNvCxnSpPr>
              <a:cxnSpLocks/>
              <a:stCxn id="69" idx="7"/>
              <a:endCxn id="62" idx="3"/>
            </p:cNvCxnSpPr>
            <p:nvPr/>
          </p:nvCxnSpPr>
          <p:spPr>
            <a:xfrm flipV="1">
              <a:off x="4893984" y="2180751"/>
              <a:ext cx="303676" cy="2667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B0C39E7-1E4B-4926-8A77-56B7B44826F1}"/>
                </a:ext>
              </a:extLst>
            </p:cNvPr>
            <p:cNvCxnSpPr>
              <a:cxnSpLocks/>
              <a:stCxn id="50" idx="1"/>
              <a:endCxn id="83" idx="5"/>
            </p:cNvCxnSpPr>
            <p:nvPr/>
          </p:nvCxnSpPr>
          <p:spPr>
            <a:xfrm flipH="1" flipV="1">
              <a:off x="4891164" y="2180751"/>
              <a:ext cx="309318" cy="2667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DF25953C-E5D7-4D63-AC67-293DA57A631A}"/>
                </a:ext>
              </a:extLst>
            </p:cNvPr>
            <p:cNvCxnSpPr>
              <a:cxnSpLocks/>
              <a:stCxn id="18" idx="1"/>
              <a:endCxn id="69" idx="5"/>
            </p:cNvCxnSpPr>
            <p:nvPr/>
          </p:nvCxnSpPr>
          <p:spPr>
            <a:xfrm flipH="1" flipV="1">
              <a:off x="4893984" y="2697342"/>
              <a:ext cx="303677" cy="2801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C452519-B47C-40B6-B9CE-6A4786D1B448}"/>
                </a:ext>
              </a:extLst>
            </p:cNvPr>
            <p:cNvCxnSpPr>
              <a:cxnSpLocks/>
              <a:stCxn id="10" idx="7"/>
              <a:endCxn id="50" idx="3"/>
            </p:cNvCxnSpPr>
            <p:nvPr/>
          </p:nvCxnSpPr>
          <p:spPr>
            <a:xfrm flipV="1">
              <a:off x="4892355" y="2697342"/>
              <a:ext cx="308127" cy="2801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47EE20B-C710-4714-BF85-44FBC61BBD5B}"/>
                </a:ext>
              </a:extLst>
            </p:cNvPr>
            <p:cNvCxnSpPr>
              <a:cxnSpLocks/>
              <a:stCxn id="19" idx="7"/>
              <a:endCxn id="280" idx="5"/>
            </p:cNvCxnSpPr>
            <p:nvPr/>
          </p:nvCxnSpPr>
          <p:spPr>
            <a:xfrm flipV="1">
              <a:off x="5988934" y="2695766"/>
              <a:ext cx="272838" cy="28134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B3E057C-9671-445D-A20F-E992D4F41959}"/>
                </a:ext>
              </a:extLst>
            </p:cNvPr>
            <p:cNvCxnSpPr>
              <a:cxnSpLocks/>
              <a:stCxn id="21" idx="1"/>
              <a:endCxn id="281" idx="3"/>
            </p:cNvCxnSpPr>
            <p:nvPr/>
          </p:nvCxnSpPr>
          <p:spPr>
            <a:xfrm flipH="1" flipV="1">
              <a:off x="5995986" y="2698155"/>
              <a:ext cx="265786" cy="279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2B068DA-55C3-4899-ACF5-5AD9490F3710}"/>
                </a:ext>
              </a:extLst>
            </p:cNvPr>
            <p:cNvCxnSpPr>
              <a:cxnSpLocks/>
              <a:stCxn id="10" idx="1"/>
              <a:endCxn id="68" idx="5"/>
            </p:cNvCxnSpPr>
            <p:nvPr/>
          </p:nvCxnSpPr>
          <p:spPr>
            <a:xfrm flipH="1" flipV="1">
              <a:off x="4320629" y="2697342"/>
              <a:ext cx="315837" cy="2801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325A42C-40CE-4DF7-9DD4-4DD5E814836F}"/>
                </a:ext>
              </a:extLst>
            </p:cNvPr>
            <p:cNvCxnSpPr>
              <a:cxnSpLocks/>
              <a:stCxn id="5" idx="7"/>
              <a:endCxn id="69" idx="3"/>
            </p:cNvCxnSpPr>
            <p:nvPr/>
          </p:nvCxnSpPr>
          <p:spPr>
            <a:xfrm flipV="1">
              <a:off x="4318999" y="2697342"/>
              <a:ext cx="319096" cy="2801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C219877-ECFA-42F3-8ADC-61F15966A293}"/>
                </a:ext>
              </a:extLst>
            </p:cNvPr>
            <p:cNvCxnSpPr>
              <a:cxnSpLocks/>
              <a:stCxn id="113" idx="5"/>
              <a:endCxn id="10" idx="3"/>
            </p:cNvCxnSpPr>
            <p:nvPr/>
          </p:nvCxnSpPr>
          <p:spPr>
            <a:xfrm flipV="1">
              <a:off x="4323201" y="3227332"/>
              <a:ext cx="313265" cy="28252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1E4C576-B00A-47E8-8807-3BC0344A9867}"/>
                </a:ext>
              </a:extLst>
            </p:cNvPr>
            <p:cNvCxnSpPr>
              <a:cxnSpLocks/>
              <a:stCxn id="107" idx="7"/>
              <a:endCxn id="5" idx="5"/>
            </p:cNvCxnSpPr>
            <p:nvPr/>
          </p:nvCxnSpPr>
          <p:spPr>
            <a:xfrm flipH="1" flipV="1">
              <a:off x="4318999" y="3227332"/>
              <a:ext cx="316276" cy="2797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8BAF90-C3B9-49A4-95A9-503290721307}"/>
                </a:ext>
              </a:extLst>
            </p:cNvPr>
            <p:cNvCxnSpPr>
              <a:cxnSpLocks/>
              <a:stCxn id="41" idx="1"/>
              <a:endCxn id="10" idx="5"/>
            </p:cNvCxnSpPr>
            <p:nvPr/>
          </p:nvCxnSpPr>
          <p:spPr>
            <a:xfrm flipH="1" flipV="1">
              <a:off x="4892355" y="3227332"/>
              <a:ext cx="305306" cy="2801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717B50B-1B8A-4D47-9B6E-23B16275AD41}"/>
                </a:ext>
              </a:extLst>
            </p:cNvPr>
            <p:cNvCxnSpPr>
              <a:cxnSpLocks/>
              <a:stCxn id="107" idx="5"/>
              <a:endCxn id="18" idx="3"/>
            </p:cNvCxnSpPr>
            <p:nvPr/>
          </p:nvCxnSpPr>
          <p:spPr>
            <a:xfrm flipV="1">
              <a:off x="4891164" y="3227332"/>
              <a:ext cx="306497" cy="2797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84AC670-C4B7-4349-B91E-E3F2857F90D3}"/>
                </a:ext>
              </a:extLst>
            </p:cNvPr>
            <p:cNvCxnSpPr>
              <a:cxnSpLocks/>
              <a:stCxn id="41" idx="7"/>
              <a:endCxn id="19" idx="3"/>
            </p:cNvCxnSpPr>
            <p:nvPr/>
          </p:nvCxnSpPr>
          <p:spPr>
            <a:xfrm flipV="1">
              <a:off x="5453550" y="3226951"/>
              <a:ext cx="279495" cy="2805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EA7B6E2-1807-4E65-BC9A-9764CEF75B65}"/>
                </a:ext>
              </a:extLst>
            </p:cNvPr>
            <p:cNvCxnSpPr>
              <a:cxnSpLocks/>
              <a:stCxn id="216" idx="5"/>
              <a:endCxn id="18" idx="5"/>
            </p:cNvCxnSpPr>
            <p:nvPr/>
          </p:nvCxnSpPr>
          <p:spPr>
            <a:xfrm flipH="1" flipV="1">
              <a:off x="5453550" y="3227332"/>
              <a:ext cx="277731" cy="2797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601B7D2-7FEB-46BE-8049-A9ACEE18613A}"/>
                </a:ext>
              </a:extLst>
            </p:cNvPr>
            <p:cNvCxnSpPr>
              <a:cxnSpLocks/>
              <a:stCxn id="216" idx="3"/>
              <a:endCxn id="21" idx="3"/>
            </p:cNvCxnSpPr>
            <p:nvPr/>
          </p:nvCxnSpPr>
          <p:spPr>
            <a:xfrm flipV="1">
              <a:off x="5987170" y="3227332"/>
              <a:ext cx="274602" cy="2797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0E09C7-B7A0-4316-93A7-80AE718C89B2}"/>
                </a:ext>
              </a:extLst>
            </p:cNvPr>
            <p:cNvCxnSpPr>
              <a:cxnSpLocks/>
              <a:stCxn id="215" idx="5"/>
              <a:endCxn id="19" idx="5"/>
            </p:cNvCxnSpPr>
            <p:nvPr/>
          </p:nvCxnSpPr>
          <p:spPr>
            <a:xfrm flipH="1" flipV="1">
              <a:off x="5988934" y="3226951"/>
              <a:ext cx="276220" cy="2801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5F52F12-D074-4D6D-9310-6AD0C8EA7CF8}"/>
                </a:ext>
              </a:extLst>
            </p:cNvPr>
            <p:cNvCxnSpPr>
              <a:cxnSpLocks/>
              <a:stCxn id="221" idx="5"/>
              <a:endCxn id="216" idx="1"/>
            </p:cNvCxnSpPr>
            <p:nvPr/>
          </p:nvCxnSpPr>
          <p:spPr>
            <a:xfrm flipH="1" flipV="1">
              <a:off x="5987170" y="3756942"/>
              <a:ext cx="277983" cy="2714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3955BDB-146B-4A06-AECE-1481D5AE1DB1}"/>
                </a:ext>
              </a:extLst>
            </p:cNvPr>
            <p:cNvCxnSpPr>
              <a:cxnSpLocks/>
              <a:stCxn id="222" idx="3"/>
              <a:endCxn id="215" idx="7"/>
            </p:cNvCxnSpPr>
            <p:nvPr/>
          </p:nvCxnSpPr>
          <p:spPr>
            <a:xfrm flipV="1">
              <a:off x="5987169" y="3756942"/>
              <a:ext cx="277985" cy="2714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DD543DA-303B-4072-AB7D-BE8FCBCDD1E1}"/>
                </a:ext>
              </a:extLst>
            </p:cNvPr>
            <p:cNvCxnSpPr>
              <a:cxnSpLocks/>
              <a:stCxn id="222" idx="5"/>
              <a:endCxn id="41" idx="5"/>
            </p:cNvCxnSpPr>
            <p:nvPr/>
          </p:nvCxnSpPr>
          <p:spPr>
            <a:xfrm flipH="1" flipV="1">
              <a:off x="5453550" y="3757323"/>
              <a:ext cx="277730" cy="2710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CC27CA3-858C-460D-8146-A9FCBCB50659}"/>
                </a:ext>
              </a:extLst>
            </p:cNvPr>
            <p:cNvCxnSpPr>
              <a:cxnSpLocks/>
              <a:stCxn id="57" idx="1"/>
              <a:endCxn id="216" idx="7"/>
            </p:cNvCxnSpPr>
            <p:nvPr/>
          </p:nvCxnSpPr>
          <p:spPr>
            <a:xfrm flipV="1">
              <a:off x="5453550" y="3756942"/>
              <a:ext cx="277731" cy="2671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1C949FE9-6F2C-47AD-8AA2-25AA0D4339FB}"/>
                </a:ext>
              </a:extLst>
            </p:cNvPr>
            <p:cNvCxnSpPr>
              <a:cxnSpLocks/>
              <a:stCxn id="57" idx="3"/>
              <a:endCxn id="107" idx="3"/>
            </p:cNvCxnSpPr>
            <p:nvPr/>
          </p:nvCxnSpPr>
          <p:spPr>
            <a:xfrm flipH="1" flipV="1">
              <a:off x="4891164" y="3756942"/>
              <a:ext cx="306497" cy="2671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84083A6-F87B-4AC7-89C0-7AF8C9769441}"/>
                </a:ext>
              </a:extLst>
            </p:cNvPr>
            <p:cNvCxnSpPr>
              <a:cxnSpLocks/>
              <a:stCxn id="106" idx="5"/>
              <a:endCxn id="41" idx="3"/>
            </p:cNvCxnSpPr>
            <p:nvPr/>
          </p:nvCxnSpPr>
          <p:spPr>
            <a:xfrm flipV="1">
              <a:off x="4891164" y="3757323"/>
              <a:ext cx="306497" cy="2710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EB21EB4F-3268-4528-8B29-7A05DF2BFCE4}"/>
                </a:ext>
              </a:extLst>
            </p:cNvPr>
            <p:cNvCxnSpPr>
              <a:cxnSpLocks/>
              <a:stCxn id="106" idx="7"/>
              <a:endCxn id="113" idx="3"/>
            </p:cNvCxnSpPr>
            <p:nvPr/>
          </p:nvCxnSpPr>
          <p:spPr>
            <a:xfrm flipH="1" flipV="1">
              <a:off x="4323201" y="3759697"/>
              <a:ext cx="312074" cy="268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79FDF52E-32FD-4FC4-8FA7-0130C3E36197}"/>
                </a:ext>
              </a:extLst>
            </p:cNvPr>
            <p:cNvCxnSpPr>
              <a:cxnSpLocks/>
              <a:stCxn id="112" idx="5"/>
              <a:endCxn id="107" idx="1"/>
            </p:cNvCxnSpPr>
            <p:nvPr/>
          </p:nvCxnSpPr>
          <p:spPr>
            <a:xfrm flipV="1">
              <a:off x="4323201" y="3756942"/>
              <a:ext cx="312074" cy="2741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FD40F464-3D0A-4EC2-B5DB-8F74064FF375}"/>
              </a:ext>
            </a:extLst>
          </p:cNvPr>
          <p:cNvCxnSpPr>
            <a:cxnSpLocks/>
          </p:cNvCxnSpPr>
          <p:nvPr/>
        </p:nvCxnSpPr>
        <p:spPr>
          <a:xfrm>
            <a:off x="7598779" y="2955430"/>
            <a:ext cx="64055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D0F3C10B-9B65-448C-9E40-8299B3F9769C}"/>
              </a:ext>
            </a:extLst>
          </p:cNvPr>
          <p:cNvGrpSpPr/>
          <p:nvPr/>
        </p:nvGrpSpPr>
        <p:grpSpPr>
          <a:xfrm>
            <a:off x="8606314" y="1879167"/>
            <a:ext cx="2347941" cy="2245794"/>
            <a:chOff x="7632648" y="1879167"/>
            <a:chExt cx="2484390" cy="2376306"/>
          </a:xfrm>
        </p:grpSpPr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D1311E77-A302-4CFF-B41E-01EB9221DE2C}"/>
                </a:ext>
              </a:extLst>
            </p:cNvPr>
            <p:cNvSpPr/>
            <p:nvPr/>
          </p:nvSpPr>
          <p:spPr>
            <a:xfrm>
              <a:off x="7633802" y="2892811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039CF237-43AF-49E3-A4B3-D43B2EA63DE0}"/>
                </a:ext>
              </a:extLst>
            </p:cNvPr>
            <p:cNvSpPr/>
            <p:nvPr/>
          </p:nvSpPr>
          <p:spPr>
            <a:xfrm>
              <a:off x="8189113" y="2892811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45330A6-00AE-4EFD-B139-09BD40BE37EB}"/>
                </a:ext>
              </a:extLst>
            </p:cNvPr>
            <p:cNvCxnSpPr>
              <a:cxnSpLocks/>
              <a:stCxn id="533" idx="2"/>
              <a:endCxn id="532" idx="6"/>
            </p:cNvCxnSpPr>
            <p:nvPr/>
          </p:nvCxnSpPr>
          <p:spPr>
            <a:xfrm flipH="1">
              <a:off x="7984296" y="3063915"/>
              <a:ext cx="20481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95657B8-387D-4C5F-96B7-E8EFC6A2F843}"/>
                </a:ext>
              </a:extLst>
            </p:cNvPr>
            <p:cNvSpPr/>
            <p:nvPr/>
          </p:nvSpPr>
          <p:spPr>
            <a:xfrm>
              <a:off x="8732647" y="2892811"/>
              <a:ext cx="350494" cy="3422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3B22C34-DBBD-4AC1-AEE1-BC180BF230FF}"/>
                </a:ext>
              </a:extLst>
            </p:cNvPr>
            <p:cNvSpPr/>
            <p:nvPr/>
          </p:nvSpPr>
          <p:spPr>
            <a:xfrm>
              <a:off x="9251181" y="2892442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4CAD62-CA2D-4D90-A4EF-658FD8ADEF05}"/>
                </a:ext>
              </a:extLst>
            </p:cNvPr>
            <p:cNvCxnSpPr>
              <a:cxnSpLocks/>
              <a:stCxn id="536" idx="2"/>
              <a:endCxn id="535" idx="6"/>
            </p:cNvCxnSpPr>
            <p:nvPr/>
          </p:nvCxnSpPr>
          <p:spPr>
            <a:xfrm flipH="1">
              <a:off x="9083141" y="3063545"/>
              <a:ext cx="168041" cy="3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2AF94347-56C8-441F-A8B0-B458DB4BF43D}"/>
                </a:ext>
              </a:extLst>
            </p:cNvPr>
            <p:cNvSpPr/>
            <p:nvPr/>
          </p:nvSpPr>
          <p:spPr>
            <a:xfrm>
              <a:off x="9763268" y="2892811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14AAA386-93AD-4ED4-813C-6047041C58EB}"/>
                </a:ext>
              </a:extLst>
            </p:cNvPr>
            <p:cNvCxnSpPr>
              <a:cxnSpLocks/>
              <a:stCxn id="538" idx="2"/>
              <a:endCxn id="536" idx="6"/>
            </p:cNvCxnSpPr>
            <p:nvPr/>
          </p:nvCxnSpPr>
          <p:spPr>
            <a:xfrm flipH="1" flipV="1">
              <a:off x="9601676" y="3063545"/>
              <a:ext cx="161593" cy="37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B4114D4D-EC9D-4CDD-8556-6618FD8E694D}"/>
                </a:ext>
              </a:extLst>
            </p:cNvPr>
            <p:cNvCxnSpPr>
              <a:cxnSpLocks/>
              <a:stCxn id="535" idx="2"/>
              <a:endCxn id="533" idx="6"/>
            </p:cNvCxnSpPr>
            <p:nvPr/>
          </p:nvCxnSpPr>
          <p:spPr>
            <a:xfrm flipH="1">
              <a:off x="8539607" y="3063915"/>
              <a:ext cx="1930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F147FF5D-BEE9-49FA-96B9-D97BEB3A944E}"/>
                </a:ext>
              </a:extLst>
            </p:cNvPr>
            <p:cNvSpPr/>
            <p:nvPr/>
          </p:nvSpPr>
          <p:spPr>
            <a:xfrm>
              <a:off x="8732647" y="3406122"/>
              <a:ext cx="350494" cy="3422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0259D9-E7DB-44BA-BDDF-65B128C80E9E}"/>
                </a:ext>
              </a:extLst>
            </p:cNvPr>
            <p:cNvCxnSpPr>
              <a:cxnSpLocks/>
              <a:stCxn id="541" idx="0"/>
              <a:endCxn id="535" idx="4"/>
            </p:cNvCxnSpPr>
            <p:nvPr/>
          </p:nvCxnSpPr>
          <p:spPr>
            <a:xfrm flipV="1">
              <a:off x="8907894" y="3235018"/>
              <a:ext cx="0" cy="1711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B04F3970-9C20-4B92-ACF5-6192A5275EB6}"/>
                </a:ext>
              </a:extLst>
            </p:cNvPr>
            <p:cNvSpPr/>
            <p:nvPr/>
          </p:nvSpPr>
          <p:spPr>
            <a:xfrm>
              <a:off x="8735379" y="2379500"/>
              <a:ext cx="350494" cy="3422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16E834D-C3DF-415A-BE15-48A23EE184E2}"/>
                </a:ext>
              </a:extLst>
            </p:cNvPr>
            <p:cNvCxnSpPr>
              <a:cxnSpLocks/>
              <a:stCxn id="543" idx="0"/>
              <a:endCxn id="548" idx="4"/>
            </p:cNvCxnSpPr>
            <p:nvPr/>
          </p:nvCxnSpPr>
          <p:spPr>
            <a:xfrm flipH="1" flipV="1">
              <a:off x="8907893" y="2221374"/>
              <a:ext cx="2733" cy="1581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5DE3F9C-474B-4B0A-B64C-04ED7EEF14C1}"/>
                </a:ext>
              </a:extLst>
            </p:cNvPr>
            <p:cNvCxnSpPr>
              <a:cxnSpLocks/>
              <a:stCxn id="535" idx="0"/>
              <a:endCxn id="543" idx="4"/>
            </p:cNvCxnSpPr>
            <p:nvPr/>
          </p:nvCxnSpPr>
          <p:spPr>
            <a:xfrm flipV="1">
              <a:off x="8907894" y="2721707"/>
              <a:ext cx="2732" cy="1711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2FFEF36-EE4F-4291-89E9-ECDAE4D08C3C}"/>
                </a:ext>
              </a:extLst>
            </p:cNvPr>
            <p:cNvSpPr/>
            <p:nvPr/>
          </p:nvSpPr>
          <p:spPr>
            <a:xfrm rot="5400000">
              <a:off x="8736790" y="3902312"/>
              <a:ext cx="342207" cy="35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540C0A-587E-48A6-933D-28F81A7722B5}"/>
                </a:ext>
              </a:extLst>
            </p:cNvPr>
            <p:cNvCxnSpPr>
              <a:cxnSpLocks/>
              <a:stCxn id="546" idx="2"/>
              <a:endCxn id="541" idx="4"/>
            </p:cNvCxnSpPr>
            <p:nvPr/>
          </p:nvCxnSpPr>
          <p:spPr>
            <a:xfrm flipV="1">
              <a:off x="8907893" y="3748328"/>
              <a:ext cx="1" cy="1581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1C46B3D-F8D3-4D20-BBD8-874621704462}"/>
                </a:ext>
              </a:extLst>
            </p:cNvPr>
            <p:cNvSpPr/>
            <p:nvPr/>
          </p:nvSpPr>
          <p:spPr>
            <a:xfrm>
              <a:off x="8732646" y="1879167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C23F0CA-4693-42B9-84FD-23B66E11CEF0}"/>
                </a:ext>
              </a:extLst>
            </p:cNvPr>
            <p:cNvSpPr/>
            <p:nvPr/>
          </p:nvSpPr>
          <p:spPr>
            <a:xfrm>
              <a:off x="7635380" y="2379500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1BAC0EA0-D3E8-49F3-A2E8-1DE0B5B6AC82}"/>
                </a:ext>
              </a:extLst>
            </p:cNvPr>
            <p:cNvSpPr/>
            <p:nvPr/>
          </p:nvSpPr>
          <p:spPr>
            <a:xfrm>
              <a:off x="8190691" y="2379500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3D03D08-6D1D-454C-A2C3-5708F9B9F712}"/>
                </a:ext>
              </a:extLst>
            </p:cNvPr>
            <p:cNvCxnSpPr>
              <a:cxnSpLocks/>
              <a:stCxn id="550" idx="2"/>
              <a:endCxn id="549" idx="6"/>
            </p:cNvCxnSpPr>
            <p:nvPr/>
          </p:nvCxnSpPr>
          <p:spPr>
            <a:xfrm flipH="1">
              <a:off x="7985874" y="2550604"/>
              <a:ext cx="20481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3748F-3996-4CE5-8802-1D52AEFFE8E3}"/>
                </a:ext>
              </a:extLst>
            </p:cNvPr>
            <p:cNvCxnSpPr>
              <a:cxnSpLocks/>
              <a:endCxn id="550" idx="6"/>
            </p:cNvCxnSpPr>
            <p:nvPr/>
          </p:nvCxnSpPr>
          <p:spPr>
            <a:xfrm flipH="1">
              <a:off x="8541186" y="2550604"/>
              <a:ext cx="1930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A98E5D1-E433-46AD-8E52-90B84C8B47A9}"/>
                </a:ext>
              </a:extLst>
            </p:cNvPr>
            <p:cNvCxnSpPr>
              <a:cxnSpLocks/>
              <a:stCxn id="532" idx="0"/>
              <a:endCxn id="549" idx="4"/>
            </p:cNvCxnSpPr>
            <p:nvPr/>
          </p:nvCxnSpPr>
          <p:spPr>
            <a:xfrm flipV="1">
              <a:off x="7809049" y="2721707"/>
              <a:ext cx="1579" cy="1711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E0F2984-37C7-4683-B7FD-9948C452A193}"/>
                </a:ext>
              </a:extLst>
            </p:cNvPr>
            <p:cNvCxnSpPr>
              <a:cxnSpLocks/>
              <a:stCxn id="533" idx="0"/>
              <a:endCxn id="550" idx="4"/>
            </p:cNvCxnSpPr>
            <p:nvPr/>
          </p:nvCxnSpPr>
          <p:spPr>
            <a:xfrm flipV="1">
              <a:off x="8364361" y="2721707"/>
              <a:ext cx="1579" cy="1711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7C054EB8-BD5B-4D82-A1EB-243288B59312}"/>
                </a:ext>
              </a:extLst>
            </p:cNvPr>
            <p:cNvSpPr/>
            <p:nvPr/>
          </p:nvSpPr>
          <p:spPr>
            <a:xfrm>
              <a:off x="7632648" y="1879167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EF79F7E1-2144-41BB-B90C-E45B384455A4}"/>
                </a:ext>
              </a:extLst>
            </p:cNvPr>
            <p:cNvSpPr/>
            <p:nvPr/>
          </p:nvSpPr>
          <p:spPr>
            <a:xfrm>
              <a:off x="8187960" y="1879167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2BCFDF9-83AF-4522-AA3A-1F954976A7B4}"/>
                </a:ext>
              </a:extLst>
            </p:cNvPr>
            <p:cNvCxnSpPr>
              <a:cxnSpLocks/>
              <a:stCxn id="556" idx="2"/>
              <a:endCxn id="555" idx="6"/>
            </p:cNvCxnSpPr>
            <p:nvPr/>
          </p:nvCxnSpPr>
          <p:spPr>
            <a:xfrm flipH="1">
              <a:off x="7983142" y="2050271"/>
              <a:ext cx="20481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2F48AE7-F9D0-41FE-91BB-0B165B72CDC1}"/>
                </a:ext>
              </a:extLst>
            </p:cNvPr>
            <p:cNvCxnSpPr>
              <a:cxnSpLocks/>
              <a:stCxn id="548" idx="2"/>
              <a:endCxn id="556" idx="6"/>
            </p:cNvCxnSpPr>
            <p:nvPr/>
          </p:nvCxnSpPr>
          <p:spPr>
            <a:xfrm flipH="1">
              <a:off x="8538454" y="2050271"/>
              <a:ext cx="19419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7DD6C87-03C6-4B03-A378-D7CA98A15383}"/>
                </a:ext>
              </a:extLst>
            </p:cNvPr>
            <p:cNvCxnSpPr>
              <a:cxnSpLocks/>
              <a:stCxn id="549" idx="0"/>
              <a:endCxn id="555" idx="4"/>
            </p:cNvCxnSpPr>
            <p:nvPr/>
          </p:nvCxnSpPr>
          <p:spPr>
            <a:xfrm flipH="1" flipV="1">
              <a:off x="7807895" y="2221374"/>
              <a:ext cx="2732" cy="1581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9EA9DA1-CE53-49A9-92D0-4D3FAC173D63}"/>
                </a:ext>
              </a:extLst>
            </p:cNvPr>
            <p:cNvCxnSpPr>
              <a:cxnSpLocks/>
              <a:stCxn id="550" idx="0"/>
              <a:endCxn id="556" idx="4"/>
            </p:cNvCxnSpPr>
            <p:nvPr/>
          </p:nvCxnSpPr>
          <p:spPr>
            <a:xfrm flipH="1" flipV="1">
              <a:off x="8363207" y="2221374"/>
              <a:ext cx="2732" cy="1581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66E81CB8-DEBA-4387-B264-17DBC88F8F91}"/>
                </a:ext>
              </a:extLst>
            </p:cNvPr>
            <p:cNvSpPr/>
            <p:nvPr/>
          </p:nvSpPr>
          <p:spPr>
            <a:xfrm rot="16200000">
              <a:off x="8192103" y="3906455"/>
              <a:ext cx="342207" cy="35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564B5E45-D869-480F-9843-68EC13D2D9DF}"/>
                </a:ext>
              </a:extLst>
            </p:cNvPr>
            <p:cNvSpPr/>
            <p:nvPr/>
          </p:nvSpPr>
          <p:spPr>
            <a:xfrm rot="16200000">
              <a:off x="8192103" y="3401610"/>
              <a:ext cx="342207" cy="35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8EE79A-D01F-47C9-BF95-0F6C0CE5B4BB}"/>
                </a:ext>
              </a:extLst>
            </p:cNvPr>
            <p:cNvCxnSpPr>
              <a:cxnSpLocks/>
              <a:stCxn id="562" idx="2"/>
              <a:endCxn id="561" idx="6"/>
            </p:cNvCxnSpPr>
            <p:nvPr/>
          </p:nvCxnSpPr>
          <p:spPr>
            <a:xfrm>
              <a:off x="8363207" y="3747960"/>
              <a:ext cx="0" cy="1626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48668182-70FA-476B-A735-898AB2354663}"/>
                </a:ext>
              </a:extLst>
            </p:cNvPr>
            <p:cNvCxnSpPr>
              <a:cxnSpLocks/>
              <a:stCxn id="533" idx="4"/>
              <a:endCxn id="562" idx="6"/>
            </p:cNvCxnSpPr>
            <p:nvPr/>
          </p:nvCxnSpPr>
          <p:spPr>
            <a:xfrm flipH="1">
              <a:off x="8363207" y="3235018"/>
              <a:ext cx="1154" cy="17073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DC32193-7973-4FAF-B7F2-8A22859F6B69}"/>
                </a:ext>
              </a:extLst>
            </p:cNvPr>
            <p:cNvCxnSpPr>
              <a:cxnSpLocks/>
              <a:stCxn id="546" idx="4"/>
              <a:endCxn id="561" idx="4"/>
            </p:cNvCxnSpPr>
            <p:nvPr/>
          </p:nvCxnSpPr>
          <p:spPr>
            <a:xfrm flipH="1">
              <a:off x="8538454" y="4077559"/>
              <a:ext cx="194193" cy="41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3B104D1-4448-4366-B741-CAF9E34C356B}"/>
                </a:ext>
              </a:extLst>
            </p:cNvPr>
            <p:cNvCxnSpPr>
              <a:cxnSpLocks/>
              <a:stCxn id="541" idx="2"/>
              <a:endCxn id="562" idx="4"/>
            </p:cNvCxnSpPr>
            <p:nvPr/>
          </p:nvCxnSpPr>
          <p:spPr>
            <a:xfrm flipH="1" flipV="1">
              <a:off x="8538454" y="3576856"/>
              <a:ext cx="194193" cy="3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0102BD73-05C9-4643-A901-C5B827E700A5}"/>
                </a:ext>
              </a:extLst>
            </p:cNvPr>
            <p:cNvSpPr/>
            <p:nvPr/>
          </p:nvSpPr>
          <p:spPr>
            <a:xfrm rot="16200000">
              <a:off x="7642015" y="3909123"/>
              <a:ext cx="342207" cy="35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46E1F809-17C5-4D7C-B9E2-E0AB9B3A872A}"/>
                </a:ext>
              </a:extLst>
            </p:cNvPr>
            <p:cNvSpPr/>
            <p:nvPr/>
          </p:nvSpPr>
          <p:spPr>
            <a:xfrm rot="16200000">
              <a:off x="7642015" y="3404278"/>
              <a:ext cx="342207" cy="35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C8051B9-3E3F-4B88-8C23-E4D16102F088}"/>
                </a:ext>
              </a:extLst>
            </p:cNvPr>
            <p:cNvCxnSpPr>
              <a:cxnSpLocks/>
              <a:stCxn id="568" idx="2"/>
              <a:endCxn id="567" idx="6"/>
            </p:cNvCxnSpPr>
            <p:nvPr/>
          </p:nvCxnSpPr>
          <p:spPr>
            <a:xfrm>
              <a:off x="7813119" y="3750629"/>
              <a:ext cx="0" cy="1626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FCE5954-2FB3-4875-AEC1-02346480B641}"/>
                </a:ext>
              </a:extLst>
            </p:cNvPr>
            <p:cNvCxnSpPr>
              <a:cxnSpLocks/>
              <a:stCxn id="532" idx="4"/>
              <a:endCxn id="568" idx="6"/>
            </p:cNvCxnSpPr>
            <p:nvPr/>
          </p:nvCxnSpPr>
          <p:spPr>
            <a:xfrm>
              <a:off x="7809049" y="3235018"/>
              <a:ext cx="4070" cy="17340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C6CEBC3-7816-44C6-825C-8E4BFFC8E40D}"/>
                </a:ext>
              </a:extLst>
            </p:cNvPr>
            <p:cNvCxnSpPr>
              <a:cxnSpLocks/>
              <a:stCxn id="561" idx="0"/>
              <a:endCxn id="567" idx="4"/>
            </p:cNvCxnSpPr>
            <p:nvPr/>
          </p:nvCxnSpPr>
          <p:spPr>
            <a:xfrm flipH="1">
              <a:off x="7988365" y="4081702"/>
              <a:ext cx="199594" cy="266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1BF0EDF-A177-46EE-B175-A8AA610D1098}"/>
                </a:ext>
              </a:extLst>
            </p:cNvPr>
            <p:cNvCxnSpPr>
              <a:cxnSpLocks/>
              <a:stCxn id="562" idx="0"/>
              <a:endCxn id="568" idx="4"/>
            </p:cNvCxnSpPr>
            <p:nvPr/>
          </p:nvCxnSpPr>
          <p:spPr>
            <a:xfrm flipH="1">
              <a:off x="7988365" y="3576856"/>
              <a:ext cx="199594" cy="266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43FC0BA0-3DA7-428A-990A-7763AB4E9C4B}"/>
                </a:ext>
              </a:extLst>
            </p:cNvPr>
            <p:cNvSpPr/>
            <p:nvPr/>
          </p:nvSpPr>
          <p:spPr>
            <a:xfrm rot="10800000">
              <a:off x="9766544" y="3405753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A0907E30-9CAB-4E1F-A150-E1323CDA3879}"/>
                </a:ext>
              </a:extLst>
            </p:cNvPr>
            <p:cNvSpPr/>
            <p:nvPr/>
          </p:nvSpPr>
          <p:spPr>
            <a:xfrm rot="10800000">
              <a:off x="9249473" y="3405753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4BFF9A6E-A782-4DC0-8CD2-6DC38B86100C}"/>
                </a:ext>
              </a:extLst>
            </p:cNvPr>
            <p:cNvCxnSpPr>
              <a:cxnSpLocks/>
              <a:stCxn id="574" idx="2"/>
              <a:endCxn id="573" idx="6"/>
            </p:cNvCxnSpPr>
            <p:nvPr/>
          </p:nvCxnSpPr>
          <p:spPr>
            <a:xfrm rot="16200000">
              <a:off x="9683255" y="3493567"/>
              <a:ext cx="0" cy="166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0F32E34-3C54-4C20-AE6E-D653E7FF5A1D}"/>
                </a:ext>
              </a:extLst>
            </p:cNvPr>
            <p:cNvCxnSpPr>
              <a:cxnSpLocks/>
              <a:stCxn id="541" idx="6"/>
              <a:endCxn id="574" idx="6"/>
            </p:cNvCxnSpPr>
            <p:nvPr/>
          </p:nvCxnSpPr>
          <p:spPr>
            <a:xfrm flipV="1">
              <a:off x="9083141" y="3576856"/>
              <a:ext cx="166332" cy="3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8635109-4C63-42E7-9A86-3FA8B59D24A6}"/>
                </a:ext>
              </a:extLst>
            </p:cNvPr>
            <p:cNvCxnSpPr>
              <a:cxnSpLocks/>
              <a:stCxn id="538" idx="4"/>
              <a:endCxn id="573" idx="4"/>
            </p:cNvCxnSpPr>
            <p:nvPr/>
          </p:nvCxnSpPr>
          <p:spPr>
            <a:xfrm>
              <a:off x="9938516" y="3235018"/>
              <a:ext cx="3275" cy="17073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E67730-4740-4F07-B1CC-4C57583F2391}"/>
                </a:ext>
              </a:extLst>
            </p:cNvPr>
            <p:cNvCxnSpPr>
              <a:cxnSpLocks/>
              <a:stCxn id="536" idx="4"/>
              <a:endCxn id="574" idx="4"/>
            </p:cNvCxnSpPr>
            <p:nvPr/>
          </p:nvCxnSpPr>
          <p:spPr>
            <a:xfrm flipH="1">
              <a:off x="9424719" y="3234648"/>
              <a:ext cx="1710" cy="17110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68D30889-61FC-4BF0-BEF3-491E1EEC0FA6}"/>
                </a:ext>
              </a:extLst>
            </p:cNvPr>
            <p:cNvSpPr/>
            <p:nvPr/>
          </p:nvSpPr>
          <p:spPr>
            <a:xfrm rot="10800000">
              <a:off x="9766543" y="3910598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EFCE4D1-8F77-42F2-8EAF-2B8626144D1B}"/>
                </a:ext>
              </a:extLst>
            </p:cNvPr>
            <p:cNvSpPr/>
            <p:nvPr/>
          </p:nvSpPr>
          <p:spPr>
            <a:xfrm rot="10800000">
              <a:off x="9249472" y="3910598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DCBBAD5F-E164-49A6-B1EF-9D005D2D3578}"/>
                </a:ext>
              </a:extLst>
            </p:cNvPr>
            <p:cNvCxnSpPr>
              <a:cxnSpLocks/>
              <a:stCxn id="580" idx="2"/>
              <a:endCxn id="579" idx="6"/>
            </p:cNvCxnSpPr>
            <p:nvPr/>
          </p:nvCxnSpPr>
          <p:spPr>
            <a:xfrm rot="16200000">
              <a:off x="9683254" y="3998412"/>
              <a:ext cx="0" cy="166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1735E757-66D8-44AA-92DF-ED4AAE025071}"/>
                </a:ext>
              </a:extLst>
            </p:cNvPr>
            <p:cNvCxnSpPr>
              <a:cxnSpLocks/>
              <a:stCxn id="546" idx="0"/>
              <a:endCxn id="580" idx="6"/>
            </p:cNvCxnSpPr>
            <p:nvPr/>
          </p:nvCxnSpPr>
          <p:spPr>
            <a:xfrm>
              <a:off x="9083141" y="4077559"/>
              <a:ext cx="166331" cy="414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956C0233-74B7-49E0-B872-B97CAAC98768}"/>
                </a:ext>
              </a:extLst>
            </p:cNvPr>
            <p:cNvCxnSpPr>
              <a:cxnSpLocks/>
              <a:stCxn id="573" idx="0"/>
              <a:endCxn id="579" idx="4"/>
            </p:cNvCxnSpPr>
            <p:nvPr/>
          </p:nvCxnSpPr>
          <p:spPr>
            <a:xfrm flipH="1">
              <a:off x="9941790" y="3747960"/>
              <a:ext cx="1" cy="1626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07EFD98B-AC3B-4FE8-B40C-1BEE0D245734}"/>
                </a:ext>
              </a:extLst>
            </p:cNvPr>
            <p:cNvCxnSpPr>
              <a:cxnSpLocks/>
              <a:stCxn id="574" idx="0"/>
              <a:endCxn id="580" idx="4"/>
            </p:cNvCxnSpPr>
            <p:nvPr/>
          </p:nvCxnSpPr>
          <p:spPr>
            <a:xfrm flipH="1">
              <a:off x="9424718" y="3747960"/>
              <a:ext cx="1" cy="1626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9F9060B3-CE92-4C56-BE1B-9C9A3FCBB725}"/>
                </a:ext>
              </a:extLst>
            </p:cNvPr>
            <p:cNvSpPr/>
            <p:nvPr/>
          </p:nvSpPr>
          <p:spPr>
            <a:xfrm flipH="1">
              <a:off x="9763268" y="2377974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BE11BE1C-BF1F-452F-8AEC-C4D627822B15}"/>
                </a:ext>
              </a:extLst>
            </p:cNvPr>
            <p:cNvSpPr/>
            <p:nvPr/>
          </p:nvSpPr>
          <p:spPr>
            <a:xfrm flipH="1">
              <a:off x="9258011" y="2380288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2102F8F-66A7-424A-A583-EBC708ABFAC4}"/>
                </a:ext>
              </a:extLst>
            </p:cNvPr>
            <p:cNvCxnSpPr>
              <a:cxnSpLocks/>
              <a:stCxn id="586" idx="2"/>
              <a:endCxn id="585" idx="6"/>
            </p:cNvCxnSpPr>
            <p:nvPr/>
          </p:nvCxnSpPr>
          <p:spPr>
            <a:xfrm flipV="1">
              <a:off x="9608505" y="2549078"/>
              <a:ext cx="154763" cy="23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1683C37-6462-4939-A7FF-3869A325E17B}"/>
                </a:ext>
              </a:extLst>
            </p:cNvPr>
            <p:cNvCxnSpPr>
              <a:cxnSpLocks/>
              <a:stCxn id="543" idx="6"/>
              <a:endCxn id="586" idx="6"/>
            </p:cNvCxnSpPr>
            <p:nvPr/>
          </p:nvCxnSpPr>
          <p:spPr>
            <a:xfrm>
              <a:off x="9085873" y="2550604"/>
              <a:ext cx="172139" cy="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0BE181B0-5286-4D1B-AEE2-60F3BC4AA17B}"/>
                </a:ext>
              </a:extLst>
            </p:cNvPr>
            <p:cNvCxnSpPr>
              <a:cxnSpLocks/>
              <a:stCxn id="538" idx="0"/>
              <a:endCxn id="585" idx="4"/>
            </p:cNvCxnSpPr>
            <p:nvPr/>
          </p:nvCxnSpPr>
          <p:spPr>
            <a:xfrm flipH="1" flipV="1">
              <a:off x="9938515" y="2720180"/>
              <a:ext cx="1" cy="172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346AA37-707C-4C67-AE70-783AE56C5F55}"/>
                </a:ext>
              </a:extLst>
            </p:cNvPr>
            <p:cNvCxnSpPr>
              <a:cxnSpLocks/>
              <a:stCxn id="536" idx="0"/>
              <a:endCxn id="586" idx="4"/>
            </p:cNvCxnSpPr>
            <p:nvPr/>
          </p:nvCxnSpPr>
          <p:spPr>
            <a:xfrm flipV="1">
              <a:off x="9426429" y="2722494"/>
              <a:ext cx="6828" cy="16994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847A05C-041F-44D0-9335-5C80A4A70610}"/>
                </a:ext>
              </a:extLst>
            </p:cNvPr>
            <p:cNvSpPr/>
            <p:nvPr/>
          </p:nvSpPr>
          <p:spPr>
            <a:xfrm flipH="1">
              <a:off x="9763268" y="1879167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4F12583-1C35-4A04-91C1-0E12C011CB6C}"/>
                </a:ext>
              </a:extLst>
            </p:cNvPr>
            <p:cNvSpPr/>
            <p:nvPr/>
          </p:nvSpPr>
          <p:spPr>
            <a:xfrm flipH="1">
              <a:off x="9258011" y="1881481"/>
              <a:ext cx="350494" cy="342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B40BFA7-CEFC-499D-9FC8-E4F2A6489613}"/>
                </a:ext>
              </a:extLst>
            </p:cNvPr>
            <p:cNvCxnSpPr>
              <a:cxnSpLocks/>
              <a:stCxn id="592" idx="2"/>
              <a:endCxn id="591" idx="6"/>
            </p:cNvCxnSpPr>
            <p:nvPr/>
          </p:nvCxnSpPr>
          <p:spPr>
            <a:xfrm flipV="1">
              <a:off x="9608505" y="2050271"/>
              <a:ext cx="154763" cy="23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41A8FB-18E8-458A-8998-41AE4554D298}"/>
                </a:ext>
              </a:extLst>
            </p:cNvPr>
            <p:cNvCxnSpPr>
              <a:cxnSpLocks/>
              <a:stCxn id="548" idx="6"/>
              <a:endCxn id="592" idx="6"/>
            </p:cNvCxnSpPr>
            <p:nvPr/>
          </p:nvCxnSpPr>
          <p:spPr>
            <a:xfrm>
              <a:off x="9083140" y="2050271"/>
              <a:ext cx="174871" cy="23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479D69-8C6C-44A0-8FFC-865AA4AC52A4}"/>
                </a:ext>
              </a:extLst>
            </p:cNvPr>
            <p:cNvCxnSpPr>
              <a:cxnSpLocks/>
              <a:stCxn id="585" idx="0"/>
              <a:endCxn id="591" idx="4"/>
            </p:cNvCxnSpPr>
            <p:nvPr/>
          </p:nvCxnSpPr>
          <p:spPr>
            <a:xfrm flipV="1">
              <a:off x="9938515" y="2221374"/>
              <a:ext cx="0" cy="1565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5F273FB-7723-4EA6-B4A7-0FD2296015C2}"/>
                </a:ext>
              </a:extLst>
            </p:cNvPr>
            <p:cNvCxnSpPr>
              <a:cxnSpLocks/>
              <a:stCxn id="586" idx="0"/>
              <a:endCxn id="592" idx="4"/>
            </p:cNvCxnSpPr>
            <p:nvPr/>
          </p:nvCxnSpPr>
          <p:spPr>
            <a:xfrm flipV="1">
              <a:off x="9433258" y="2223688"/>
              <a:ext cx="0" cy="1565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3B74260-6889-41A0-99CC-E0AF8DEA0421}"/>
                </a:ext>
              </a:extLst>
            </p:cNvPr>
            <p:cNvCxnSpPr>
              <a:cxnSpLocks/>
              <a:stCxn id="585" idx="7"/>
              <a:endCxn id="592" idx="3"/>
            </p:cNvCxnSpPr>
            <p:nvPr/>
          </p:nvCxnSpPr>
          <p:spPr>
            <a:xfrm flipH="1" flipV="1">
              <a:off x="9557176" y="2173573"/>
              <a:ext cx="257421" cy="2545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211ACA1-D900-47D9-91BB-D2AD86B85157}"/>
                </a:ext>
              </a:extLst>
            </p:cNvPr>
            <p:cNvCxnSpPr>
              <a:cxnSpLocks/>
              <a:stCxn id="586" idx="1"/>
              <a:endCxn id="591" idx="5"/>
            </p:cNvCxnSpPr>
            <p:nvPr/>
          </p:nvCxnSpPr>
          <p:spPr>
            <a:xfrm flipV="1">
              <a:off x="9557176" y="2171259"/>
              <a:ext cx="257421" cy="2591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BFD8587-35BE-466E-B49E-288E16CFA2F9}"/>
                </a:ext>
              </a:extLst>
            </p:cNvPr>
            <p:cNvCxnSpPr>
              <a:cxnSpLocks/>
              <a:stCxn id="535" idx="7"/>
              <a:endCxn id="586" idx="5"/>
            </p:cNvCxnSpPr>
            <p:nvPr/>
          </p:nvCxnSpPr>
          <p:spPr>
            <a:xfrm flipV="1">
              <a:off x="9031811" y="2672379"/>
              <a:ext cx="277529" cy="2705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754215-0705-4111-9D6F-03D750C27D26}"/>
                </a:ext>
              </a:extLst>
            </p:cNvPr>
            <p:cNvCxnSpPr>
              <a:cxnSpLocks/>
              <a:stCxn id="536" idx="1"/>
              <a:endCxn id="543" idx="5"/>
            </p:cNvCxnSpPr>
            <p:nvPr/>
          </p:nvCxnSpPr>
          <p:spPr>
            <a:xfrm flipH="1" flipV="1">
              <a:off x="9034544" y="2671592"/>
              <a:ext cx="267967" cy="2709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9458EC1-16EC-41D5-8817-32724BE2D44F}"/>
                </a:ext>
              </a:extLst>
            </p:cNvPr>
            <p:cNvCxnSpPr>
              <a:cxnSpLocks/>
              <a:stCxn id="586" idx="7"/>
              <a:endCxn id="548" idx="5"/>
            </p:cNvCxnSpPr>
            <p:nvPr/>
          </p:nvCxnSpPr>
          <p:spPr>
            <a:xfrm flipH="1" flipV="1">
              <a:off x="9031810" y="2171259"/>
              <a:ext cx="277530" cy="2591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DFBEF3B-DDE3-42D6-9AB7-BA5BF01000C6}"/>
                </a:ext>
              </a:extLst>
            </p:cNvPr>
            <p:cNvCxnSpPr>
              <a:cxnSpLocks/>
              <a:stCxn id="543" idx="7"/>
              <a:endCxn id="592" idx="5"/>
            </p:cNvCxnSpPr>
            <p:nvPr/>
          </p:nvCxnSpPr>
          <p:spPr>
            <a:xfrm flipV="1">
              <a:off x="9034544" y="2173573"/>
              <a:ext cx="274797" cy="256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E2C75C0-D123-47D6-9B8F-08BF13E42AB1}"/>
                </a:ext>
              </a:extLst>
            </p:cNvPr>
            <p:cNvCxnSpPr>
              <a:cxnSpLocks/>
              <a:stCxn id="550" idx="1"/>
              <a:endCxn id="555" idx="5"/>
            </p:cNvCxnSpPr>
            <p:nvPr/>
          </p:nvCxnSpPr>
          <p:spPr>
            <a:xfrm flipH="1" flipV="1">
              <a:off x="7931813" y="2171259"/>
              <a:ext cx="310207" cy="25835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EC701E86-F40A-4CBD-8FF6-4D83D99F79AF}"/>
                </a:ext>
              </a:extLst>
            </p:cNvPr>
            <p:cNvCxnSpPr>
              <a:cxnSpLocks/>
              <a:stCxn id="549" idx="7"/>
              <a:endCxn id="556" idx="3"/>
            </p:cNvCxnSpPr>
            <p:nvPr/>
          </p:nvCxnSpPr>
          <p:spPr>
            <a:xfrm flipV="1">
              <a:off x="7934545" y="2171259"/>
              <a:ext cx="304744" cy="25835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80FF008A-DC7A-4DAD-9E28-1505FD68AA03}"/>
                </a:ext>
              </a:extLst>
            </p:cNvPr>
            <p:cNvCxnSpPr>
              <a:cxnSpLocks/>
              <a:stCxn id="550" idx="7"/>
              <a:endCxn id="548" idx="3"/>
            </p:cNvCxnSpPr>
            <p:nvPr/>
          </p:nvCxnSpPr>
          <p:spPr>
            <a:xfrm flipV="1">
              <a:off x="8489856" y="2171259"/>
              <a:ext cx="294119" cy="25835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50B31D89-BBF8-44F0-93D2-6ECF738F73F2}"/>
                </a:ext>
              </a:extLst>
            </p:cNvPr>
            <p:cNvCxnSpPr>
              <a:cxnSpLocks/>
              <a:stCxn id="543" idx="1"/>
              <a:endCxn id="556" idx="5"/>
            </p:cNvCxnSpPr>
            <p:nvPr/>
          </p:nvCxnSpPr>
          <p:spPr>
            <a:xfrm flipH="1" flipV="1">
              <a:off x="8487125" y="2171259"/>
              <a:ext cx="299583" cy="2583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0D325CA-C405-4474-B8C8-ACDB26D18738}"/>
                </a:ext>
              </a:extLst>
            </p:cNvPr>
            <p:cNvCxnSpPr>
              <a:cxnSpLocks/>
              <a:stCxn id="535" idx="1"/>
              <a:endCxn id="550" idx="5"/>
            </p:cNvCxnSpPr>
            <p:nvPr/>
          </p:nvCxnSpPr>
          <p:spPr>
            <a:xfrm flipH="1" flipV="1">
              <a:off x="8489856" y="2671592"/>
              <a:ext cx="294120" cy="2713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70D52A45-81A3-44A5-9157-DDD5DB0C46F8}"/>
                </a:ext>
              </a:extLst>
            </p:cNvPr>
            <p:cNvCxnSpPr>
              <a:cxnSpLocks/>
              <a:stCxn id="533" idx="7"/>
              <a:endCxn id="543" idx="3"/>
            </p:cNvCxnSpPr>
            <p:nvPr/>
          </p:nvCxnSpPr>
          <p:spPr>
            <a:xfrm flipV="1">
              <a:off x="8488278" y="2671592"/>
              <a:ext cx="298430" cy="2713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5BAE581-F313-4C97-B36E-5AF233FC2658}"/>
                </a:ext>
              </a:extLst>
            </p:cNvPr>
            <p:cNvCxnSpPr>
              <a:cxnSpLocks/>
              <a:stCxn id="536" idx="7"/>
              <a:endCxn id="585" idx="5"/>
            </p:cNvCxnSpPr>
            <p:nvPr/>
          </p:nvCxnSpPr>
          <p:spPr>
            <a:xfrm flipV="1">
              <a:off x="9550346" y="2670065"/>
              <a:ext cx="264251" cy="27249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3620E91-DBB4-455A-B05A-DBD8A675714D}"/>
                </a:ext>
              </a:extLst>
            </p:cNvPr>
            <p:cNvCxnSpPr>
              <a:cxnSpLocks/>
              <a:stCxn id="538" idx="1"/>
              <a:endCxn id="586" idx="3"/>
            </p:cNvCxnSpPr>
            <p:nvPr/>
          </p:nvCxnSpPr>
          <p:spPr>
            <a:xfrm flipH="1" flipV="1">
              <a:off x="9557176" y="2672379"/>
              <a:ext cx="257421" cy="27054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B8440C-AD8C-422F-A15F-1512A06F98C9}"/>
                </a:ext>
              </a:extLst>
            </p:cNvPr>
            <p:cNvCxnSpPr>
              <a:cxnSpLocks/>
              <a:stCxn id="533" idx="1"/>
              <a:endCxn id="549" idx="5"/>
            </p:cNvCxnSpPr>
            <p:nvPr/>
          </p:nvCxnSpPr>
          <p:spPr>
            <a:xfrm flipH="1" flipV="1">
              <a:off x="7934545" y="2671592"/>
              <a:ext cx="305897" cy="271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E7A2953-A8BB-4E2A-B002-742D76820F4D}"/>
                </a:ext>
              </a:extLst>
            </p:cNvPr>
            <p:cNvCxnSpPr>
              <a:cxnSpLocks/>
              <a:stCxn id="532" idx="7"/>
              <a:endCxn id="550" idx="3"/>
            </p:cNvCxnSpPr>
            <p:nvPr/>
          </p:nvCxnSpPr>
          <p:spPr>
            <a:xfrm flipV="1">
              <a:off x="7932966" y="2671592"/>
              <a:ext cx="309054" cy="271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4D38CBE-D6F7-47F7-A65A-0442E5964F7C}"/>
                </a:ext>
              </a:extLst>
            </p:cNvPr>
            <p:cNvCxnSpPr>
              <a:cxnSpLocks/>
              <a:stCxn id="568" idx="5"/>
              <a:endCxn id="533" idx="3"/>
            </p:cNvCxnSpPr>
            <p:nvPr/>
          </p:nvCxnSpPr>
          <p:spPr>
            <a:xfrm flipV="1">
              <a:off x="7937036" y="3184902"/>
              <a:ext cx="303406" cy="2736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35F28E-373F-4C44-9155-014BDF9EE66B}"/>
                </a:ext>
              </a:extLst>
            </p:cNvPr>
            <p:cNvCxnSpPr>
              <a:cxnSpLocks/>
              <a:stCxn id="562" idx="7"/>
              <a:endCxn id="532" idx="5"/>
            </p:cNvCxnSpPr>
            <p:nvPr/>
          </p:nvCxnSpPr>
          <p:spPr>
            <a:xfrm flipH="1" flipV="1">
              <a:off x="7932966" y="3184902"/>
              <a:ext cx="306322" cy="2709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C354902-E502-44C5-9E63-6875C8FC9436}"/>
                </a:ext>
              </a:extLst>
            </p:cNvPr>
            <p:cNvCxnSpPr>
              <a:cxnSpLocks/>
              <a:stCxn id="541" idx="1"/>
              <a:endCxn id="533" idx="5"/>
            </p:cNvCxnSpPr>
            <p:nvPr/>
          </p:nvCxnSpPr>
          <p:spPr>
            <a:xfrm flipH="1" flipV="1">
              <a:off x="8488278" y="3184902"/>
              <a:ext cx="295698" cy="2713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95C2FD8-D4DF-40A3-ACB1-3AFFA0F3831A}"/>
                </a:ext>
              </a:extLst>
            </p:cNvPr>
            <p:cNvCxnSpPr>
              <a:cxnSpLocks/>
              <a:stCxn id="562" idx="5"/>
              <a:endCxn id="535" idx="3"/>
            </p:cNvCxnSpPr>
            <p:nvPr/>
          </p:nvCxnSpPr>
          <p:spPr>
            <a:xfrm flipV="1">
              <a:off x="8487125" y="3184902"/>
              <a:ext cx="296851" cy="270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4AF49EF-8AA9-4CCC-9574-986D8876C6FF}"/>
                </a:ext>
              </a:extLst>
            </p:cNvPr>
            <p:cNvCxnSpPr>
              <a:cxnSpLocks/>
              <a:stCxn id="541" idx="7"/>
              <a:endCxn id="536" idx="3"/>
            </p:cNvCxnSpPr>
            <p:nvPr/>
          </p:nvCxnSpPr>
          <p:spPr>
            <a:xfrm flipV="1">
              <a:off x="9031811" y="3184533"/>
              <a:ext cx="270699" cy="2717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A9C227E-1E41-4589-B450-A92A7460E838}"/>
                </a:ext>
              </a:extLst>
            </p:cNvPr>
            <p:cNvCxnSpPr>
              <a:cxnSpLocks/>
              <a:stCxn id="574" idx="5"/>
              <a:endCxn id="535" idx="5"/>
            </p:cNvCxnSpPr>
            <p:nvPr/>
          </p:nvCxnSpPr>
          <p:spPr>
            <a:xfrm flipH="1" flipV="1">
              <a:off x="9031811" y="3184902"/>
              <a:ext cx="268990" cy="270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0B13CE7-AC56-4A61-951F-8397EA616707}"/>
                </a:ext>
              </a:extLst>
            </p:cNvPr>
            <p:cNvCxnSpPr>
              <a:cxnSpLocks/>
              <a:stCxn id="574" idx="3"/>
              <a:endCxn id="538" idx="3"/>
            </p:cNvCxnSpPr>
            <p:nvPr/>
          </p:nvCxnSpPr>
          <p:spPr>
            <a:xfrm flipV="1">
              <a:off x="9548638" y="3184902"/>
              <a:ext cx="265960" cy="2709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1D58DE6-CF4D-4D2E-A64D-EA427303A87D}"/>
                </a:ext>
              </a:extLst>
            </p:cNvPr>
            <p:cNvCxnSpPr>
              <a:cxnSpLocks/>
              <a:stCxn id="573" idx="5"/>
              <a:endCxn id="536" idx="5"/>
            </p:cNvCxnSpPr>
            <p:nvPr/>
          </p:nvCxnSpPr>
          <p:spPr>
            <a:xfrm flipH="1" flipV="1">
              <a:off x="9550346" y="3184533"/>
              <a:ext cx="267527" cy="27133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35F34AE0-A45F-4F6A-BF11-241DBA17AA2B}"/>
                </a:ext>
              </a:extLst>
            </p:cNvPr>
            <p:cNvCxnSpPr>
              <a:cxnSpLocks/>
              <a:stCxn id="579" idx="5"/>
              <a:endCxn id="574" idx="1"/>
            </p:cNvCxnSpPr>
            <p:nvPr/>
          </p:nvCxnSpPr>
          <p:spPr>
            <a:xfrm flipH="1" flipV="1">
              <a:off x="9548638" y="3697845"/>
              <a:ext cx="269234" cy="2628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C47CFD7-5761-45E9-B00A-C1337C899281}"/>
                </a:ext>
              </a:extLst>
            </p:cNvPr>
            <p:cNvCxnSpPr>
              <a:cxnSpLocks/>
              <a:stCxn id="580" idx="3"/>
              <a:endCxn id="573" idx="7"/>
            </p:cNvCxnSpPr>
            <p:nvPr/>
          </p:nvCxnSpPr>
          <p:spPr>
            <a:xfrm flipV="1">
              <a:off x="9548637" y="3697845"/>
              <a:ext cx="269236" cy="2628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EE32120-3D01-4F74-9A6A-BE6982FF3EC7}"/>
                </a:ext>
              </a:extLst>
            </p:cNvPr>
            <p:cNvCxnSpPr>
              <a:cxnSpLocks/>
              <a:stCxn id="580" idx="5"/>
              <a:endCxn id="541" idx="5"/>
            </p:cNvCxnSpPr>
            <p:nvPr/>
          </p:nvCxnSpPr>
          <p:spPr>
            <a:xfrm flipH="1" flipV="1">
              <a:off x="9031811" y="3698214"/>
              <a:ext cx="268989" cy="262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1530A784-04BE-4E33-A32C-DC52EA0E44B2}"/>
                </a:ext>
              </a:extLst>
            </p:cNvPr>
            <p:cNvCxnSpPr>
              <a:cxnSpLocks/>
              <a:stCxn id="546" idx="1"/>
              <a:endCxn id="574" idx="7"/>
            </p:cNvCxnSpPr>
            <p:nvPr/>
          </p:nvCxnSpPr>
          <p:spPr>
            <a:xfrm flipV="1">
              <a:off x="9031811" y="3697845"/>
              <a:ext cx="268990" cy="25872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4E47F4D-046A-4A4A-8EE8-8223F3410A07}"/>
                </a:ext>
              </a:extLst>
            </p:cNvPr>
            <p:cNvCxnSpPr>
              <a:cxnSpLocks/>
              <a:stCxn id="546" idx="3"/>
              <a:endCxn id="562" idx="3"/>
            </p:cNvCxnSpPr>
            <p:nvPr/>
          </p:nvCxnSpPr>
          <p:spPr>
            <a:xfrm flipH="1" flipV="1">
              <a:off x="8487125" y="3697845"/>
              <a:ext cx="296851" cy="25872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D0DF793D-54D9-4D1C-B88F-8077F6E16524}"/>
                </a:ext>
              </a:extLst>
            </p:cNvPr>
            <p:cNvCxnSpPr>
              <a:cxnSpLocks/>
              <a:stCxn id="561" idx="5"/>
              <a:endCxn id="541" idx="3"/>
            </p:cNvCxnSpPr>
            <p:nvPr/>
          </p:nvCxnSpPr>
          <p:spPr>
            <a:xfrm flipV="1">
              <a:off x="8487125" y="3698214"/>
              <a:ext cx="296851" cy="262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44343E4-0569-423E-B6AA-799BAA8230A9}"/>
                </a:ext>
              </a:extLst>
            </p:cNvPr>
            <p:cNvCxnSpPr>
              <a:cxnSpLocks/>
              <a:stCxn id="561" idx="7"/>
              <a:endCxn id="568" idx="3"/>
            </p:cNvCxnSpPr>
            <p:nvPr/>
          </p:nvCxnSpPr>
          <p:spPr>
            <a:xfrm flipH="1" flipV="1">
              <a:off x="7937036" y="3700513"/>
              <a:ext cx="302253" cy="2602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C798E7C-1FFC-48FF-ABCA-9D8381738011}"/>
                </a:ext>
              </a:extLst>
            </p:cNvPr>
            <p:cNvCxnSpPr>
              <a:cxnSpLocks/>
              <a:stCxn id="567" idx="5"/>
              <a:endCxn id="562" idx="1"/>
            </p:cNvCxnSpPr>
            <p:nvPr/>
          </p:nvCxnSpPr>
          <p:spPr>
            <a:xfrm flipV="1">
              <a:off x="7937036" y="3697845"/>
              <a:ext cx="302253" cy="2655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3EC6AA-043F-4BF9-B251-973A8B96E398}"/>
              </a:ext>
            </a:extLst>
          </p:cNvPr>
          <p:cNvGrpSpPr/>
          <p:nvPr/>
        </p:nvGrpSpPr>
        <p:grpSpPr>
          <a:xfrm>
            <a:off x="1277684" y="4118524"/>
            <a:ext cx="2347941" cy="2245794"/>
            <a:chOff x="297470" y="4094065"/>
            <a:chExt cx="2347941" cy="2245794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8BA416EC-D2F9-4E58-B171-532C76AF564A}"/>
                </a:ext>
              </a:extLst>
            </p:cNvPr>
            <p:cNvSpPr/>
            <p:nvPr/>
          </p:nvSpPr>
          <p:spPr>
            <a:xfrm>
              <a:off x="298561" y="5052037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9722AB0E-FF9D-4306-8B5C-0D2B688C1FA0}"/>
                </a:ext>
              </a:extLst>
            </p:cNvPr>
            <p:cNvSpPr/>
            <p:nvPr/>
          </p:nvSpPr>
          <p:spPr>
            <a:xfrm>
              <a:off x="823373" y="5052037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A02C0D1B-0430-4567-9E31-40EEB59FB7B4}"/>
                </a:ext>
              </a:extLst>
            </p:cNvPr>
            <p:cNvCxnSpPr>
              <a:cxnSpLocks/>
              <a:stCxn id="632" idx="2"/>
              <a:endCxn id="631" idx="6"/>
            </p:cNvCxnSpPr>
            <p:nvPr/>
          </p:nvCxnSpPr>
          <p:spPr>
            <a:xfrm flipH="1">
              <a:off x="629805" y="5213744"/>
              <a:ext cx="19356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549FF700-A751-4FB3-B5A0-AD95CD5D6892}"/>
                </a:ext>
              </a:extLst>
            </p:cNvPr>
            <p:cNvSpPr/>
            <p:nvPr/>
          </p:nvSpPr>
          <p:spPr>
            <a:xfrm>
              <a:off x="1337054" y="5052037"/>
              <a:ext cx="331244" cy="3234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BA7D30B1-585D-4024-AB4F-F9EF5E107EB3}"/>
                </a:ext>
              </a:extLst>
            </p:cNvPr>
            <p:cNvSpPr/>
            <p:nvPr/>
          </p:nvSpPr>
          <p:spPr>
            <a:xfrm>
              <a:off x="1827109" y="5051689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C0FEC781-1AB9-4FAB-A0DF-BC233B2E1851}"/>
                </a:ext>
              </a:extLst>
            </p:cNvPr>
            <p:cNvSpPr/>
            <p:nvPr/>
          </p:nvSpPr>
          <p:spPr>
            <a:xfrm>
              <a:off x="2311071" y="5052037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F590E0B-CD95-49C8-B07D-5BBB55102609}"/>
                </a:ext>
              </a:extLst>
            </p:cNvPr>
            <p:cNvCxnSpPr>
              <a:cxnSpLocks/>
              <a:stCxn id="637" idx="2"/>
              <a:endCxn id="635" idx="6"/>
            </p:cNvCxnSpPr>
            <p:nvPr/>
          </p:nvCxnSpPr>
          <p:spPr>
            <a:xfrm flipH="1" flipV="1">
              <a:off x="2158354" y="5213394"/>
              <a:ext cx="152718" cy="3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406FE7BA-B01B-4187-93FC-4B18E6352FC8}"/>
                </a:ext>
              </a:extLst>
            </p:cNvPr>
            <p:cNvSpPr/>
            <p:nvPr/>
          </p:nvSpPr>
          <p:spPr>
            <a:xfrm>
              <a:off x="1337054" y="5537156"/>
              <a:ext cx="331244" cy="3234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6A43FA4C-A3F7-4CA9-8CC5-3379BCCE17F6}"/>
                </a:ext>
              </a:extLst>
            </p:cNvPr>
            <p:cNvCxnSpPr>
              <a:cxnSpLocks/>
              <a:stCxn id="640" idx="0"/>
              <a:endCxn id="634" idx="4"/>
            </p:cNvCxnSpPr>
            <p:nvPr/>
          </p:nvCxnSpPr>
          <p:spPr>
            <a:xfrm flipV="1">
              <a:off x="1502676" y="5375450"/>
              <a:ext cx="0" cy="161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F9D8E54E-2E39-4357-99CF-D1490504537E}"/>
                </a:ext>
              </a:extLst>
            </p:cNvPr>
            <p:cNvSpPr/>
            <p:nvPr/>
          </p:nvSpPr>
          <p:spPr>
            <a:xfrm>
              <a:off x="1339636" y="4566919"/>
              <a:ext cx="331244" cy="3234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4B2CC55-DC18-46A1-BB04-9B809935DB7D}"/>
                </a:ext>
              </a:extLst>
            </p:cNvPr>
            <p:cNvCxnSpPr>
              <a:cxnSpLocks/>
              <a:stCxn id="634" idx="0"/>
              <a:endCxn id="642" idx="4"/>
            </p:cNvCxnSpPr>
            <p:nvPr/>
          </p:nvCxnSpPr>
          <p:spPr>
            <a:xfrm flipV="1">
              <a:off x="1502676" y="4890331"/>
              <a:ext cx="2582" cy="161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4152DCA8-A9E0-4B91-A4EF-07B0F9106CED}"/>
                </a:ext>
              </a:extLst>
            </p:cNvPr>
            <p:cNvSpPr/>
            <p:nvPr/>
          </p:nvSpPr>
          <p:spPr>
            <a:xfrm rot="5400000">
              <a:off x="1340970" y="6006094"/>
              <a:ext cx="323412" cy="331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95A81C55-5BCC-4E40-B523-B08426A5A02B}"/>
                </a:ext>
              </a:extLst>
            </p:cNvPr>
            <p:cNvSpPr/>
            <p:nvPr/>
          </p:nvSpPr>
          <p:spPr>
            <a:xfrm>
              <a:off x="1337053" y="409406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3EA41A93-ECAB-4076-BC0B-AADF034126EC}"/>
                </a:ext>
              </a:extLst>
            </p:cNvPr>
            <p:cNvSpPr/>
            <p:nvPr/>
          </p:nvSpPr>
          <p:spPr>
            <a:xfrm>
              <a:off x="300052" y="4566919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001C3573-EA02-4CFB-944F-353A6C88812E}"/>
                </a:ext>
              </a:extLst>
            </p:cNvPr>
            <p:cNvSpPr/>
            <p:nvPr/>
          </p:nvSpPr>
          <p:spPr>
            <a:xfrm>
              <a:off x="824864" y="4566919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5426FECB-B5E0-4778-A517-F1F737FE09A8}"/>
                </a:ext>
              </a:extLst>
            </p:cNvPr>
            <p:cNvCxnSpPr>
              <a:cxnSpLocks/>
              <a:stCxn id="649" idx="2"/>
              <a:endCxn id="648" idx="6"/>
            </p:cNvCxnSpPr>
            <p:nvPr/>
          </p:nvCxnSpPr>
          <p:spPr>
            <a:xfrm flipH="1">
              <a:off x="631296" y="4728625"/>
              <a:ext cx="19356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EEC84A8-428B-4816-85DB-7893D07F07AF}"/>
                </a:ext>
              </a:extLst>
            </p:cNvPr>
            <p:cNvCxnSpPr>
              <a:cxnSpLocks/>
              <a:stCxn id="631" idx="0"/>
              <a:endCxn id="648" idx="4"/>
            </p:cNvCxnSpPr>
            <p:nvPr/>
          </p:nvCxnSpPr>
          <p:spPr>
            <a:xfrm flipV="1">
              <a:off x="464183" y="4890331"/>
              <a:ext cx="1492" cy="161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0B5652D4-A0B3-4AEC-A5E9-5B393438B960}"/>
                </a:ext>
              </a:extLst>
            </p:cNvPr>
            <p:cNvCxnSpPr>
              <a:cxnSpLocks/>
              <a:stCxn id="632" idx="0"/>
              <a:endCxn id="649" idx="4"/>
            </p:cNvCxnSpPr>
            <p:nvPr/>
          </p:nvCxnSpPr>
          <p:spPr>
            <a:xfrm flipV="1">
              <a:off x="988995" y="4890331"/>
              <a:ext cx="1492" cy="161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98A50004-219D-4A45-84F4-15B15CC24CD0}"/>
                </a:ext>
              </a:extLst>
            </p:cNvPr>
            <p:cNvSpPr/>
            <p:nvPr/>
          </p:nvSpPr>
          <p:spPr>
            <a:xfrm>
              <a:off x="297470" y="409406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4D043052-CAB4-4823-8F24-CE45730C31E7}"/>
                </a:ext>
              </a:extLst>
            </p:cNvPr>
            <p:cNvSpPr/>
            <p:nvPr/>
          </p:nvSpPr>
          <p:spPr>
            <a:xfrm>
              <a:off x="822283" y="409406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F755DC0C-4B95-4782-8BC5-7FF634BE7B9A}"/>
                </a:ext>
              </a:extLst>
            </p:cNvPr>
            <p:cNvCxnSpPr>
              <a:cxnSpLocks/>
              <a:stCxn id="655" idx="2"/>
              <a:endCxn id="654" idx="6"/>
            </p:cNvCxnSpPr>
            <p:nvPr/>
          </p:nvCxnSpPr>
          <p:spPr>
            <a:xfrm flipH="1">
              <a:off x="628714" y="4255772"/>
              <a:ext cx="19356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DC535759-2D74-4CEE-9355-4F5A3ADACC2D}"/>
                </a:ext>
              </a:extLst>
            </p:cNvPr>
            <p:cNvCxnSpPr>
              <a:cxnSpLocks/>
              <a:stCxn id="647" idx="2"/>
              <a:endCxn id="655" idx="6"/>
            </p:cNvCxnSpPr>
            <p:nvPr/>
          </p:nvCxnSpPr>
          <p:spPr>
            <a:xfrm flipH="1">
              <a:off x="1153527" y="4255772"/>
              <a:ext cx="1835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BA81A549-41DA-4D71-BF1F-C3D208F45757}"/>
                </a:ext>
              </a:extLst>
            </p:cNvPr>
            <p:cNvCxnSpPr>
              <a:cxnSpLocks/>
              <a:stCxn id="648" idx="0"/>
              <a:endCxn id="654" idx="4"/>
            </p:cNvCxnSpPr>
            <p:nvPr/>
          </p:nvCxnSpPr>
          <p:spPr>
            <a:xfrm flipH="1" flipV="1">
              <a:off x="463092" y="4417477"/>
              <a:ext cx="2582" cy="1494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BE7F1E9-100F-45C7-8534-86EFF43C7DE2}"/>
                </a:ext>
              </a:extLst>
            </p:cNvPr>
            <p:cNvCxnSpPr>
              <a:cxnSpLocks/>
              <a:stCxn id="649" idx="0"/>
              <a:endCxn id="655" idx="4"/>
            </p:cNvCxnSpPr>
            <p:nvPr/>
          </p:nvCxnSpPr>
          <p:spPr>
            <a:xfrm flipH="1" flipV="1">
              <a:off x="987905" y="4417477"/>
              <a:ext cx="2582" cy="1494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9E4DBE8D-1F3C-4BDF-B821-C7DAECDCF1F7}"/>
                </a:ext>
              </a:extLst>
            </p:cNvPr>
            <p:cNvSpPr/>
            <p:nvPr/>
          </p:nvSpPr>
          <p:spPr>
            <a:xfrm rot="16200000">
              <a:off x="826198" y="6010010"/>
              <a:ext cx="323412" cy="331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B64B4143-24C1-4F49-B7F8-9277D54E1144}"/>
                </a:ext>
              </a:extLst>
            </p:cNvPr>
            <p:cNvSpPr/>
            <p:nvPr/>
          </p:nvSpPr>
          <p:spPr>
            <a:xfrm rot="16200000">
              <a:off x="826198" y="5532892"/>
              <a:ext cx="323412" cy="331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6C50BB83-2615-43C5-A01C-88C5159F0E92}"/>
                </a:ext>
              </a:extLst>
            </p:cNvPr>
            <p:cNvCxnSpPr>
              <a:cxnSpLocks/>
              <a:stCxn id="661" idx="2"/>
              <a:endCxn id="660" idx="6"/>
            </p:cNvCxnSpPr>
            <p:nvPr/>
          </p:nvCxnSpPr>
          <p:spPr>
            <a:xfrm>
              <a:off x="987905" y="5860220"/>
              <a:ext cx="0" cy="153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E051F3EF-0E14-4803-AB9C-E836E23DDF13}"/>
                </a:ext>
              </a:extLst>
            </p:cNvPr>
            <p:cNvCxnSpPr>
              <a:cxnSpLocks/>
              <a:stCxn id="632" idx="4"/>
              <a:endCxn id="661" idx="6"/>
            </p:cNvCxnSpPr>
            <p:nvPr/>
          </p:nvCxnSpPr>
          <p:spPr>
            <a:xfrm flipH="1">
              <a:off x="987905" y="5375450"/>
              <a:ext cx="1091" cy="1613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9D649E7D-75D6-4BB1-8DF8-1FE89A052A2B}"/>
                </a:ext>
              </a:extLst>
            </p:cNvPr>
            <p:cNvCxnSpPr>
              <a:cxnSpLocks/>
              <a:stCxn id="645" idx="4"/>
              <a:endCxn id="660" idx="4"/>
            </p:cNvCxnSpPr>
            <p:nvPr/>
          </p:nvCxnSpPr>
          <p:spPr>
            <a:xfrm flipH="1">
              <a:off x="1153527" y="6171716"/>
              <a:ext cx="183527" cy="39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05446EB4-0E0F-4468-94C8-F2857142BC76}"/>
                </a:ext>
              </a:extLst>
            </p:cNvPr>
            <p:cNvSpPr/>
            <p:nvPr/>
          </p:nvSpPr>
          <p:spPr>
            <a:xfrm rot="16200000">
              <a:off x="306322" y="6012531"/>
              <a:ext cx="323412" cy="331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C17B54F9-B43E-4B36-B4DC-FAA80F89C428}"/>
                </a:ext>
              </a:extLst>
            </p:cNvPr>
            <p:cNvSpPr/>
            <p:nvPr/>
          </p:nvSpPr>
          <p:spPr>
            <a:xfrm rot="16200000">
              <a:off x="306322" y="5535414"/>
              <a:ext cx="323412" cy="331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94AD1007-8C36-4F82-ACDF-E9C88CA01DCD}"/>
                </a:ext>
              </a:extLst>
            </p:cNvPr>
            <p:cNvCxnSpPr>
              <a:cxnSpLocks/>
              <a:stCxn id="667" idx="2"/>
              <a:endCxn id="666" idx="6"/>
            </p:cNvCxnSpPr>
            <p:nvPr/>
          </p:nvCxnSpPr>
          <p:spPr>
            <a:xfrm>
              <a:off x="468029" y="5862742"/>
              <a:ext cx="0" cy="153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90E91D1A-FB5E-4FC0-B2EC-CCCDA6D8A7D6}"/>
                </a:ext>
              </a:extLst>
            </p:cNvPr>
            <p:cNvCxnSpPr>
              <a:cxnSpLocks/>
              <a:stCxn id="631" idx="4"/>
              <a:endCxn id="667" idx="6"/>
            </p:cNvCxnSpPr>
            <p:nvPr/>
          </p:nvCxnSpPr>
          <p:spPr>
            <a:xfrm>
              <a:off x="464183" y="5375450"/>
              <a:ext cx="3846" cy="1638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D9F1B144-719D-4C02-8881-90CB04B98553}"/>
                </a:ext>
              </a:extLst>
            </p:cNvPr>
            <p:cNvCxnSpPr>
              <a:cxnSpLocks/>
              <a:stCxn id="660" idx="0"/>
              <a:endCxn id="666" idx="4"/>
            </p:cNvCxnSpPr>
            <p:nvPr/>
          </p:nvCxnSpPr>
          <p:spPr>
            <a:xfrm flipH="1">
              <a:off x="633650" y="6175632"/>
              <a:ext cx="188632" cy="25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6BFD6EC1-7EA4-43E8-83E0-F6F659223441}"/>
                </a:ext>
              </a:extLst>
            </p:cNvPr>
            <p:cNvCxnSpPr>
              <a:cxnSpLocks/>
              <a:stCxn id="661" idx="0"/>
              <a:endCxn id="667" idx="4"/>
            </p:cNvCxnSpPr>
            <p:nvPr/>
          </p:nvCxnSpPr>
          <p:spPr>
            <a:xfrm flipH="1">
              <a:off x="633650" y="5698513"/>
              <a:ext cx="188632" cy="25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BF7630C7-F1DE-403D-AA5F-C77EE0FEBDA0}"/>
                </a:ext>
              </a:extLst>
            </p:cNvPr>
            <p:cNvSpPr/>
            <p:nvPr/>
          </p:nvSpPr>
          <p:spPr>
            <a:xfrm rot="10800000">
              <a:off x="2314167" y="5536808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2F59D606-4325-468C-851D-F3AD896C0A90}"/>
                </a:ext>
              </a:extLst>
            </p:cNvPr>
            <p:cNvSpPr/>
            <p:nvPr/>
          </p:nvSpPr>
          <p:spPr>
            <a:xfrm rot="10800000">
              <a:off x="1825495" y="5536808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8BC20DD0-89E6-41C9-9ED6-C91A8FABEF80}"/>
                </a:ext>
              </a:extLst>
            </p:cNvPr>
            <p:cNvCxnSpPr>
              <a:cxnSpLocks/>
              <a:stCxn id="673" idx="2"/>
              <a:endCxn id="672" idx="6"/>
            </p:cNvCxnSpPr>
            <p:nvPr/>
          </p:nvCxnSpPr>
          <p:spPr>
            <a:xfrm rot="16200000">
              <a:off x="2235452" y="5619799"/>
              <a:ext cx="0" cy="15742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87EC234A-E030-4EFB-B21B-613E36B12DB9}"/>
                </a:ext>
              </a:extLst>
            </p:cNvPr>
            <p:cNvCxnSpPr>
              <a:cxnSpLocks/>
              <a:stCxn id="637" idx="4"/>
              <a:endCxn id="672" idx="4"/>
            </p:cNvCxnSpPr>
            <p:nvPr/>
          </p:nvCxnSpPr>
          <p:spPr>
            <a:xfrm>
              <a:off x="2476694" y="5375450"/>
              <a:ext cx="3095" cy="1613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FE3C98D7-1E38-4791-B248-1F06B6540F4F}"/>
                </a:ext>
              </a:extLst>
            </p:cNvPr>
            <p:cNvCxnSpPr>
              <a:cxnSpLocks/>
              <a:stCxn id="635" idx="4"/>
              <a:endCxn id="673" idx="4"/>
            </p:cNvCxnSpPr>
            <p:nvPr/>
          </p:nvCxnSpPr>
          <p:spPr>
            <a:xfrm flipH="1">
              <a:off x="1991116" y="5375100"/>
              <a:ext cx="1616" cy="1617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9FAEA56B-833D-4D1A-8A87-7457EB15477E}"/>
                </a:ext>
              </a:extLst>
            </p:cNvPr>
            <p:cNvSpPr/>
            <p:nvPr/>
          </p:nvSpPr>
          <p:spPr>
            <a:xfrm rot="10800000">
              <a:off x="2314166" y="601392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CDD1266-0724-4A23-848D-32E3462A4F89}"/>
                </a:ext>
              </a:extLst>
            </p:cNvPr>
            <p:cNvSpPr/>
            <p:nvPr/>
          </p:nvSpPr>
          <p:spPr>
            <a:xfrm rot="10800000">
              <a:off x="1825494" y="601392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04E9491E-6C63-4354-998E-E43332B105F1}"/>
                </a:ext>
              </a:extLst>
            </p:cNvPr>
            <p:cNvCxnSpPr>
              <a:cxnSpLocks/>
              <a:stCxn id="679" idx="2"/>
              <a:endCxn id="678" idx="6"/>
            </p:cNvCxnSpPr>
            <p:nvPr/>
          </p:nvCxnSpPr>
          <p:spPr>
            <a:xfrm rot="16200000">
              <a:off x="2235452" y="6096916"/>
              <a:ext cx="0" cy="15742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623699EA-6277-477C-8D2E-AF9967A14F6F}"/>
                </a:ext>
              </a:extLst>
            </p:cNvPr>
            <p:cNvCxnSpPr>
              <a:cxnSpLocks/>
              <a:stCxn id="645" idx="0"/>
              <a:endCxn id="679" idx="6"/>
            </p:cNvCxnSpPr>
            <p:nvPr/>
          </p:nvCxnSpPr>
          <p:spPr>
            <a:xfrm>
              <a:off x="1668298" y="6171716"/>
              <a:ext cx="157196" cy="39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8489B14D-8891-4C66-99F8-0785984CB344}"/>
                </a:ext>
              </a:extLst>
            </p:cNvPr>
            <p:cNvCxnSpPr>
              <a:cxnSpLocks/>
              <a:stCxn id="672" idx="0"/>
              <a:endCxn id="678" idx="4"/>
            </p:cNvCxnSpPr>
            <p:nvPr/>
          </p:nvCxnSpPr>
          <p:spPr>
            <a:xfrm flipH="1">
              <a:off x="2479788" y="5860220"/>
              <a:ext cx="1" cy="1537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5E9725BE-7262-4BE2-8871-3474F82280B6}"/>
                </a:ext>
              </a:extLst>
            </p:cNvPr>
            <p:cNvCxnSpPr>
              <a:cxnSpLocks/>
              <a:stCxn id="673" idx="0"/>
              <a:endCxn id="679" idx="4"/>
            </p:cNvCxnSpPr>
            <p:nvPr/>
          </p:nvCxnSpPr>
          <p:spPr>
            <a:xfrm flipH="1">
              <a:off x="1991115" y="5860220"/>
              <a:ext cx="1" cy="1537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C34204C8-D79C-4F5E-9C27-CE7956BE560C}"/>
                </a:ext>
              </a:extLst>
            </p:cNvPr>
            <p:cNvSpPr/>
            <p:nvPr/>
          </p:nvSpPr>
          <p:spPr>
            <a:xfrm flipH="1">
              <a:off x="2311071" y="4565476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DC38F7A-678E-4E9A-8819-AD6E3825FBCB}"/>
                </a:ext>
              </a:extLst>
            </p:cNvPr>
            <p:cNvSpPr/>
            <p:nvPr/>
          </p:nvSpPr>
          <p:spPr>
            <a:xfrm flipH="1">
              <a:off x="1833564" y="4567663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212501D-A733-487F-9535-886E2C0C8E39}"/>
                </a:ext>
              </a:extLst>
            </p:cNvPr>
            <p:cNvCxnSpPr>
              <a:cxnSpLocks/>
              <a:stCxn id="685" idx="2"/>
              <a:endCxn id="684" idx="6"/>
            </p:cNvCxnSpPr>
            <p:nvPr/>
          </p:nvCxnSpPr>
          <p:spPr>
            <a:xfrm flipV="1">
              <a:off x="2164808" y="4727183"/>
              <a:ext cx="146263" cy="21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518C15E2-5889-4797-A18F-691563BB184E}"/>
                </a:ext>
              </a:extLst>
            </p:cNvPr>
            <p:cNvCxnSpPr>
              <a:cxnSpLocks/>
              <a:stCxn id="637" idx="0"/>
              <a:endCxn id="684" idx="4"/>
            </p:cNvCxnSpPr>
            <p:nvPr/>
          </p:nvCxnSpPr>
          <p:spPr>
            <a:xfrm flipH="1" flipV="1">
              <a:off x="2476693" y="4888888"/>
              <a:ext cx="1" cy="1631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1C3E37D2-4EB5-430B-9B89-BF4F3C66A972}"/>
                </a:ext>
              </a:extLst>
            </p:cNvPr>
            <p:cNvCxnSpPr>
              <a:cxnSpLocks/>
              <a:stCxn id="635" idx="0"/>
              <a:endCxn id="685" idx="4"/>
            </p:cNvCxnSpPr>
            <p:nvPr/>
          </p:nvCxnSpPr>
          <p:spPr>
            <a:xfrm flipV="1">
              <a:off x="1992732" y="4891075"/>
              <a:ext cx="6453" cy="1606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62B5908-9457-4C1F-91A9-C8C222CDF7EF}"/>
                </a:ext>
              </a:extLst>
            </p:cNvPr>
            <p:cNvSpPr/>
            <p:nvPr/>
          </p:nvSpPr>
          <p:spPr>
            <a:xfrm flipH="1">
              <a:off x="2311071" y="4094065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6F96829C-47BA-4206-81E0-A5DE6C7C2DDE}"/>
                </a:ext>
              </a:extLst>
            </p:cNvPr>
            <p:cNvSpPr/>
            <p:nvPr/>
          </p:nvSpPr>
          <p:spPr>
            <a:xfrm flipH="1">
              <a:off x="1833564" y="4096252"/>
              <a:ext cx="331244" cy="323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576FA4A6-402D-42DB-8A87-263BBBC7DB31}"/>
                </a:ext>
              </a:extLst>
            </p:cNvPr>
            <p:cNvCxnSpPr>
              <a:cxnSpLocks/>
              <a:stCxn id="691" idx="2"/>
              <a:endCxn id="690" idx="6"/>
            </p:cNvCxnSpPr>
            <p:nvPr/>
          </p:nvCxnSpPr>
          <p:spPr>
            <a:xfrm flipV="1">
              <a:off x="2164808" y="4255772"/>
              <a:ext cx="146263" cy="21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8C33E88E-C20F-49E6-93DF-D0D3F4E3BC11}"/>
                </a:ext>
              </a:extLst>
            </p:cNvPr>
            <p:cNvCxnSpPr>
              <a:cxnSpLocks/>
              <a:stCxn id="647" idx="6"/>
              <a:endCxn id="691" idx="6"/>
            </p:cNvCxnSpPr>
            <p:nvPr/>
          </p:nvCxnSpPr>
          <p:spPr>
            <a:xfrm>
              <a:off x="1668297" y="4255772"/>
              <a:ext cx="165267" cy="21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755BFF7A-7589-4B34-B05B-D8364E67D8DF}"/>
                </a:ext>
              </a:extLst>
            </p:cNvPr>
            <p:cNvCxnSpPr>
              <a:cxnSpLocks/>
              <a:stCxn id="684" idx="0"/>
              <a:endCxn id="690" idx="4"/>
            </p:cNvCxnSpPr>
            <p:nvPr/>
          </p:nvCxnSpPr>
          <p:spPr>
            <a:xfrm flipV="1">
              <a:off x="2476693" y="4417477"/>
              <a:ext cx="0" cy="1479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D220367D-7FFE-4B7A-A688-8E69FB65EFF0}"/>
                </a:ext>
              </a:extLst>
            </p:cNvPr>
            <p:cNvCxnSpPr>
              <a:cxnSpLocks/>
              <a:stCxn id="685" idx="0"/>
              <a:endCxn id="691" idx="4"/>
            </p:cNvCxnSpPr>
            <p:nvPr/>
          </p:nvCxnSpPr>
          <p:spPr>
            <a:xfrm flipV="1">
              <a:off x="1999186" y="4419664"/>
              <a:ext cx="0" cy="1479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47D2FEDF-AF22-492B-A107-6C24422C0D9B}"/>
                </a:ext>
              </a:extLst>
            </p:cNvPr>
            <p:cNvCxnSpPr>
              <a:cxnSpLocks/>
              <a:stCxn id="684" idx="7"/>
              <a:endCxn id="691" idx="3"/>
            </p:cNvCxnSpPr>
            <p:nvPr/>
          </p:nvCxnSpPr>
          <p:spPr>
            <a:xfrm flipH="1" flipV="1">
              <a:off x="2116298" y="4372302"/>
              <a:ext cx="243283" cy="2405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793FD549-33F3-45EB-BACF-14264227CFBF}"/>
                </a:ext>
              </a:extLst>
            </p:cNvPr>
            <p:cNvCxnSpPr>
              <a:cxnSpLocks/>
              <a:stCxn id="685" idx="1"/>
              <a:endCxn id="690" idx="5"/>
            </p:cNvCxnSpPr>
            <p:nvPr/>
          </p:nvCxnSpPr>
          <p:spPr>
            <a:xfrm flipV="1">
              <a:off x="2116298" y="4370115"/>
              <a:ext cx="243283" cy="2449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67E3694C-F7BF-4718-91D5-0789C1381D8F}"/>
                </a:ext>
              </a:extLst>
            </p:cNvPr>
            <p:cNvCxnSpPr>
              <a:cxnSpLocks/>
              <a:stCxn id="685" idx="7"/>
              <a:endCxn id="647" idx="5"/>
            </p:cNvCxnSpPr>
            <p:nvPr/>
          </p:nvCxnSpPr>
          <p:spPr>
            <a:xfrm flipH="1" flipV="1">
              <a:off x="1619786" y="4370115"/>
              <a:ext cx="262287" cy="2449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FFB32F2-CE2F-4A1C-8E2C-68FA5BF375D7}"/>
                </a:ext>
              </a:extLst>
            </p:cNvPr>
            <p:cNvCxnSpPr>
              <a:cxnSpLocks/>
              <a:stCxn id="649" idx="1"/>
              <a:endCxn id="654" idx="5"/>
            </p:cNvCxnSpPr>
            <p:nvPr/>
          </p:nvCxnSpPr>
          <p:spPr>
            <a:xfrm flipH="1" flipV="1">
              <a:off x="580204" y="4370115"/>
              <a:ext cx="293170" cy="2441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6AA42BF7-B9C8-4725-ACB9-4F528E11996F}"/>
                </a:ext>
              </a:extLst>
            </p:cNvPr>
            <p:cNvCxnSpPr>
              <a:cxnSpLocks/>
              <a:stCxn id="648" idx="7"/>
              <a:endCxn id="655" idx="3"/>
            </p:cNvCxnSpPr>
            <p:nvPr/>
          </p:nvCxnSpPr>
          <p:spPr>
            <a:xfrm flipV="1">
              <a:off x="582786" y="4370115"/>
              <a:ext cx="288007" cy="2441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C65A6891-9293-45DC-8DA8-E03FB353A3E3}"/>
                </a:ext>
              </a:extLst>
            </p:cNvPr>
            <p:cNvCxnSpPr>
              <a:cxnSpLocks/>
              <a:stCxn id="649" idx="7"/>
              <a:endCxn id="647" idx="3"/>
            </p:cNvCxnSpPr>
            <p:nvPr/>
          </p:nvCxnSpPr>
          <p:spPr>
            <a:xfrm flipV="1">
              <a:off x="1107598" y="4370115"/>
              <a:ext cx="277965" cy="2441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8F7137D4-D328-4D2B-B0E5-81A9B556A3CB}"/>
                </a:ext>
              </a:extLst>
            </p:cNvPr>
            <p:cNvCxnSpPr>
              <a:cxnSpLocks/>
              <a:stCxn id="635" idx="7"/>
              <a:endCxn id="684" idx="5"/>
            </p:cNvCxnSpPr>
            <p:nvPr/>
          </p:nvCxnSpPr>
          <p:spPr>
            <a:xfrm flipV="1">
              <a:off x="2109843" y="4841525"/>
              <a:ext cx="249738" cy="25752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9A61F22F-8D97-4129-9862-E2CCF6B9646A}"/>
                </a:ext>
              </a:extLst>
            </p:cNvPr>
            <p:cNvCxnSpPr>
              <a:cxnSpLocks/>
              <a:stCxn id="637" idx="1"/>
              <a:endCxn id="685" idx="3"/>
            </p:cNvCxnSpPr>
            <p:nvPr/>
          </p:nvCxnSpPr>
          <p:spPr>
            <a:xfrm flipH="1" flipV="1">
              <a:off x="2116298" y="4843712"/>
              <a:ext cx="243283" cy="255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F92F0A7B-F95B-458E-931E-A4792602D7B0}"/>
                </a:ext>
              </a:extLst>
            </p:cNvPr>
            <p:cNvCxnSpPr>
              <a:cxnSpLocks/>
              <a:stCxn id="632" idx="1"/>
              <a:endCxn id="648" idx="5"/>
            </p:cNvCxnSpPr>
            <p:nvPr/>
          </p:nvCxnSpPr>
          <p:spPr>
            <a:xfrm flipH="1" flipV="1">
              <a:off x="582786" y="4842968"/>
              <a:ext cx="289096" cy="256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5C30366-E9FB-41F5-BE24-15558D295818}"/>
                </a:ext>
              </a:extLst>
            </p:cNvPr>
            <p:cNvCxnSpPr>
              <a:cxnSpLocks/>
              <a:stCxn id="631" idx="7"/>
              <a:endCxn id="649" idx="3"/>
            </p:cNvCxnSpPr>
            <p:nvPr/>
          </p:nvCxnSpPr>
          <p:spPr>
            <a:xfrm flipV="1">
              <a:off x="581294" y="4842968"/>
              <a:ext cx="292080" cy="256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17BCF854-8B82-412A-B6F8-189A25E892FD}"/>
                </a:ext>
              </a:extLst>
            </p:cNvPr>
            <p:cNvCxnSpPr>
              <a:cxnSpLocks/>
              <a:stCxn id="667" idx="5"/>
              <a:endCxn id="632" idx="3"/>
            </p:cNvCxnSpPr>
            <p:nvPr/>
          </p:nvCxnSpPr>
          <p:spPr>
            <a:xfrm flipV="1">
              <a:off x="585140" y="5328086"/>
              <a:ext cx="286742" cy="25860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D6A8E605-CD04-427A-8B32-B97B44D451DE}"/>
                </a:ext>
              </a:extLst>
            </p:cNvPr>
            <p:cNvCxnSpPr>
              <a:cxnSpLocks/>
              <a:stCxn id="661" idx="7"/>
              <a:endCxn id="631" idx="5"/>
            </p:cNvCxnSpPr>
            <p:nvPr/>
          </p:nvCxnSpPr>
          <p:spPr>
            <a:xfrm flipH="1" flipV="1">
              <a:off x="581294" y="5328086"/>
              <a:ext cx="289498" cy="2560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455CCB7B-D989-4A14-A969-6997BFB16CD0}"/>
                </a:ext>
              </a:extLst>
            </p:cNvPr>
            <p:cNvCxnSpPr>
              <a:cxnSpLocks/>
              <a:stCxn id="673" idx="3"/>
              <a:endCxn id="637" idx="3"/>
            </p:cNvCxnSpPr>
            <p:nvPr/>
          </p:nvCxnSpPr>
          <p:spPr>
            <a:xfrm flipV="1">
              <a:off x="2108229" y="5328086"/>
              <a:ext cx="251353" cy="2560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D6FCF63B-61D3-4EAC-8A26-C158E05F4ED6}"/>
                </a:ext>
              </a:extLst>
            </p:cNvPr>
            <p:cNvCxnSpPr>
              <a:cxnSpLocks/>
              <a:stCxn id="672" idx="5"/>
              <a:endCxn id="635" idx="5"/>
            </p:cNvCxnSpPr>
            <p:nvPr/>
          </p:nvCxnSpPr>
          <p:spPr>
            <a:xfrm flipH="1" flipV="1">
              <a:off x="2109843" y="5327737"/>
              <a:ext cx="252834" cy="2564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CC50EB72-EBF9-45D6-BC4C-BEDAA003B491}"/>
                </a:ext>
              </a:extLst>
            </p:cNvPr>
            <p:cNvCxnSpPr>
              <a:cxnSpLocks/>
              <a:stCxn id="678" idx="5"/>
              <a:endCxn id="673" idx="1"/>
            </p:cNvCxnSpPr>
            <p:nvPr/>
          </p:nvCxnSpPr>
          <p:spPr>
            <a:xfrm flipH="1" flipV="1">
              <a:off x="2108229" y="5812857"/>
              <a:ext cx="254447" cy="248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95F4CCCA-C64B-4F6B-A7A0-60260CE1D0C8}"/>
                </a:ext>
              </a:extLst>
            </p:cNvPr>
            <p:cNvCxnSpPr>
              <a:cxnSpLocks/>
              <a:stCxn id="679" idx="3"/>
              <a:endCxn id="672" idx="7"/>
            </p:cNvCxnSpPr>
            <p:nvPr/>
          </p:nvCxnSpPr>
          <p:spPr>
            <a:xfrm flipV="1">
              <a:off x="2108228" y="5812857"/>
              <a:ext cx="254449" cy="248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8BCC426F-EBC3-4E60-8290-A9DBA0C07BD4}"/>
                </a:ext>
              </a:extLst>
            </p:cNvPr>
            <p:cNvCxnSpPr>
              <a:cxnSpLocks/>
              <a:stCxn id="645" idx="1"/>
              <a:endCxn id="673" idx="7"/>
            </p:cNvCxnSpPr>
            <p:nvPr/>
          </p:nvCxnSpPr>
          <p:spPr>
            <a:xfrm flipV="1">
              <a:off x="1619787" y="5812857"/>
              <a:ext cx="254216" cy="2445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C0E80912-BB22-4B90-9984-A4AC9E11C870}"/>
                </a:ext>
              </a:extLst>
            </p:cNvPr>
            <p:cNvCxnSpPr>
              <a:cxnSpLocks/>
              <a:stCxn id="645" idx="3"/>
              <a:endCxn id="661" idx="3"/>
            </p:cNvCxnSpPr>
            <p:nvPr/>
          </p:nvCxnSpPr>
          <p:spPr>
            <a:xfrm flipH="1" flipV="1">
              <a:off x="1105017" y="5812857"/>
              <a:ext cx="280547" cy="2445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373C835E-D6B5-4249-ADE3-E5438E552F62}"/>
                </a:ext>
              </a:extLst>
            </p:cNvPr>
            <p:cNvCxnSpPr>
              <a:cxnSpLocks/>
              <a:stCxn id="660" idx="7"/>
              <a:endCxn id="667" idx="3"/>
            </p:cNvCxnSpPr>
            <p:nvPr/>
          </p:nvCxnSpPr>
          <p:spPr>
            <a:xfrm flipH="1" flipV="1">
              <a:off x="585140" y="5815379"/>
              <a:ext cx="285652" cy="2459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5495A3A7-B992-4C72-B447-0AC41046EC00}"/>
                </a:ext>
              </a:extLst>
            </p:cNvPr>
            <p:cNvCxnSpPr>
              <a:cxnSpLocks/>
              <a:stCxn id="666" idx="5"/>
              <a:endCxn id="661" idx="1"/>
            </p:cNvCxnSpPr>
            <p:nvPr/>
          </p:nvCxnSpPr>
          <p:spPr>
            <a:xfrm flipV="1">
              <a:off x="585140" y="5812857"/>
              <a:ext cx="285652" cy="2509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6D01A80-9614-4935-8BD3-C7ED7318622C}"/>
              </a:ext>
            </a:extLst>
          </p:cNvPr>
          <p:cNvGrpSpPr/>
          <p:nvPr/>
        </p:nvGrpSpPr>
        <p:grpSpPr>
          <a:xfrm>
            <a:off x="4841676" y="4112087"/>
            <a:ext cx="2347941" cy="2245794"/>
            <a:chOff x="4841676" y="4112087"/>
            <a:chExt cx="2347941" cy="2245794"/>
          </a:xfrm>
        </p:grpSpPr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4C0F3E1C-7861-4004-A986-9BD93F54910B}"/>
                </a:ext>
              </a:extLst>
            </p:cNvPr>
            <p:cNvGrpSpPr/>
            <p:nvPr/>
          </p:nvGrpSpPr>
          <p:grpSpPr>
            <a:xfrm>
              <a:off x="4841676" y="4112087"/>
              <a:ext cx="2347941" cy="2245794"/>
              <a:chOff x="297470" y="4094065"/>
              <a:chExt cx="2347941" cy="2245794"/>
            </a:xfrm>
          </p:grpSpPr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A6088C7-16B8-452F-9486-EA79BC0E198D}"/>
                  </a:ext>
                </a:extLst>
              </p:cNvPr>
              <p:cNvSpPr/>
              <p:nvPr/>
            </p:nvSpPr>
            <p:spPr>
              <a:xfrm>
                <a:off x="298561" y="5052037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67708DC8-028E-4DA2-9F6A-26B0D511F6CE}"/>
                  </a:ext>
                </a:extLst>
              </p:cNvPr>
              <p:cNvSpPr/>
              <p:nvPr/>
            </p:nvSpPr>
            <p:spPr>
              <a:xfrm>
                <a:off x="823373" y="5052037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3474447C-0789-4875-92EF-F04D9FD96892}"/>
                  </a:ext>
                </a:extLst>
              </p:cNvPr>
              <p:cNvCxnSpPr>
                <a:cxnSpLocks/>
                <a:stCxn id="735" idx="2"/>
                <a:endCxn id="734" idx="6"/>
              </p:cNvCxnSpPr>
              <p:nvPr/>
            </p:nvCxnSpPr>
            <p:spPr>
              <a:xfrm flipH="1">
                <a:off x="629805" y="5213744"/>
                <a:ext cx="19356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45C56A95-1628-423D-9375-D59A0ECDFD53}"/>
                  </a:ext>
                </a:extLst>
              </p:cNvPr>
              <p:cNvSpPr/>
              <p:nvPr/>
            </p:nvSpPr>
            <p:spPr>
              <a:xfrm>
                <a:off x="1337054" y="5052037"/>
                <a:ext cx="331244" cy="3234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660E50D3-CA5C-487F-9015-00CFB2E47BFA}"/>
                  </a:ext>
                </a:extLst>
              </p:cNvPr>
              <p:cNvSpPr/>
              <p:nvPr/>
            </p:nvSpPr>
            <p:spPr>
              <a:xfrm>
                <a:off x="1827109" y="5051689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25CC97C1-F4B5-47BA-868B-BD666F352F97}"/>
                  </a:ext>
                </a:extLst>
              </p:cNvPr>
              <p:cNvSpPr/>
              <p:nvPr/>
            </p:nvSpPr>
            <p:spPr>
              <a:xfrm>
                <a:off x="2311071" y="5052037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90C9DE50-AF59-44F7-BDD6-D425DC895740}"/>
                  </a:ext>
                </a:extLst>
              </p:cNvPr>
              <p:cNvCxnSpPr>
                <a:cxnSpLocks/>
                <a:stCxn id="739" idx="2"/>
                <a:endCxn id="738" idx="6"/>
              </p:cNvCxnSpPr>
              <p:nvPr/>
            </p:nvCxnSpPr>
            <p:spPr>
              <a:xfrm flipH="1" flipV="1">
                <a:off x="2158354" y="5213394"/>
                <a:ext cx="152718" cy="3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5CFD22CE-117C-4BF0-963A-87BACC198D42}"/>
                  </a:ext>
                </a:extLst>
              </p:cNvPr>
              <p:cNvSpPr/>
              <p:nvPr/>
            </p:nvSpPr>
            <p:spPr>
              <a:xfrm>
                <a:off x="1337054" y="5537156"/>
                <a:ext cx="331244" cy="3234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BC3C0EAD-CCE6-4C56-BD57-6754CEF749A7}"/>
                  </a:ext>
                </a:extLst>
              </p:cNvPr>
              <p:cNvCxnSpPr>
                <a:cxnSpLocks/>
                <a:stCxn id="741" idx="0"/>
                <a:endCxn id="737" idx="4"/>
              </p:cNvCxnSpPr>
              <p:nvPr/>
            </p:nvCxnSpPr>
            <p:spPr>
              <a:xfrm flipV="1">
                <a:off x="1502676" y="5375450"/>
                <a:ext cx="0" cy="161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3508F4EA-D511-4EC4-8167-7299F8BDB685}"/>
                  </a:ext>
                </a:extLst>
              </p:cNvPr>
              <p:cNvSpPr/>
              <p:nvPr/>
            </p:nvSpPr>
            <p:spPr>
              <a:xfrm>
                <a:off x="1339636" y="4566919"/>
                <a:ext cx="331244" cy="3234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2089A501-4306-4316-93A0-DE95AEAE6E7B}"/>
                  </a:ext>
                </a:extLst>
              </p:cNvPr>
              <p:cNvCxnSpPr>
                <a:cxnSpLocks/>
                <a:stCxn id="737" idx="0"/>
                <a:endCxn id="743" idx="4"/>
              </p:cNvCxnSpPr>
              <p:nvPr/>
            </p:nvCxnSpPr>
            <p:spPr>
              <a:xfrm flipV="1">
                <a:off x="1502676" y="4890331"/>
                <a:ext cx="2582" cy="161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5" name="Oval 744">
                <a:extLst>
                  <a:ext uri="{FF2B5EF4-FFF2-40B4-BE49-F238E27FC236}">
                    <a16:creationId xmlns:a16="http://schemas.microsoft.com/office/drawing/2014/main" id="{C5BFC564-7722-4223-8F37-A463495E5F28}"/>
                  </a:ext>
                </a:extLst>
              </p:cNvPr>
              <p:cNvSpPr/>
              <p:nvPr/>
            </p:nvSpPr>
            <p:spPr>
              <a:xfrm rot="5400000">
                <a:off x="1340970" y="6006094"/>
                <a:ext cx="323412" cy="3312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D973A1C6-FBC0-43EF-BA85-AC26CAF3425C}"/>
                  </a:ext>
                </a:extLst>
              </p:cNvPr>
              <p:cNvSpPr/>
              <p:nvPr/>
            </p:nvSpPr>
            <p:spPr>
              <a:xfrm>
                <a:off x="1337053" y="409406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AF26E437-8008-493A-B666-70FE411B33B0}"/>
                  </a:ext>
                </a:extLst>
              </p:cNvPr>
              <p:cNvSpPr/>
              <p:nvPr/>
            </p:nvSpPr>
            <p:spPr>
              <a:xfrm>
                <a:off x="300052" y="4566919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EA53F57B-560D-4C75-BAC6-4F82B1016264}"/>
                  </a:ext>
                </a:extLst>
              </p:cNvPr>
              <p:cNvSpPr/>
              <p:nvPr/>
            </p:nvSpPr>
            <p:spPr>
              <a:xfrm>
                <a:off x="824864" y="4566919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98F9A53F-9C8D-4B25-804E-22DB5E84242B}"/>
                  </a:ext>
                </a:extLst>
              </p:cNvPr>
              <p:cNvCxnSpPr>
                <a:cxnSpLocks/>
                <a:stCxn id="748" idx="2"/>
                <a:endCxn id="747" idx="6"/>
              </p:cNvCxnSpPr>
              <p:nvPr/>
            </p:nvCxnSpPr>
            <p:spPr>
              <a:xfrm flipH="1">
                <a:off x="631296" y="4728625"/>
                <a:ext cx="19356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802893C-F761-410F-BF57-247155C7E37A}"/>
                  </a:ext>
                </a:extLst>
              </p:cNvPr>
              <p:cNvCxnSpPr>
                <a:cxnSpLocks/>
                <a:stCxn id="734" idx="0"/>
                <a:endCxn id="747" idx="4"/>
              </p:cNvCxnSpPr>
              <p:nvPr/>
            </p:nvCxnSpPr>
            <p:spPr>
              <a:xfrm flipV="1">
                <a:off x="464183" y="4890331"/>
                <a:ext cx="1492" cy="161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A0DFC42-8F19-4C96-B473-BF6F09C0AEAB}"/>
                  </a:ext>
                </a:extLst>
              </p:cNvPr>
              <p:cNvCxnSpPr>
                <a:cxnSpLocks/>
                <a:stCxn id="735" idx="0"/>
                <a:endCxn id="748" idx="4"/>
              </p:cNvCxnSpPr>
              <p:nvPr/>
            </p:nvCxnSpPr>
            <p:spPr>
              <a:xfrm flipV="1">
                <a:off x="988995" y="4890331"/>
                <a:ext cx="1492" cy="161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07A08AD4-AF77-4FBD-BA74-6804A949D3BE}"/>
                  </a:ext>
                </a:extLst>
              </p:cNvPr>
              <p:cNvSpPr/>
              <p:nvPr/>
            </p:nvSpPr>
            <p:spPr>
              <a:xfrm>
                <a:off x="297470" y="409406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749EE39E-AF41-4858-841B-539CF339352E}"/>
                  </a:ext>
                </a:extLst>
              </p:cNvPr>
              <p:cNvSpPr/>
              <p:nvPr/>
            </p:nvSpPr>
            <p:spPr>
              <a:xfrm>
                <a:off x="822283" y="409406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0EC988A5-3847-41AA-9B3B-D3D00A9AD829}"/>
                  </a:ext>
                </a:extLst>
              </p:cNvPr>
              <p:cNvCxnSpPr>
                <a:cxnSpLocks/>
                <a:stCxn id="753" idx="2"/>
                <a:endCxn id="752" idx="6"/>
              </p:cNvCxnSpPr>
              <p:nvPr/>
            </p:nvCxnSpPr>
            <p:spPr>
              <a:xfrm flipH="1">
                <a:off x="628714" y="4255772"/>
                <a:ext cx="19356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12452F3A-C914-4D82-9DE5-FC0FE4207C1E}"/>
                  </a:ext>
                </a:extLst>
              </p:cNvPr>
              <p:cNvCxnSpPr>
                <a:cxnSpLocks/>
                <a:stCxn id="746" idx="2"/>
                <a:endCxn id="753" idx="6"/>
              </p:cNvCxnSpPr>
              <p:nvPr/>
            </p:nvCxnSpPr>
            <p:spPr>
              <a:xfrm flipH="1">
                <a:off x="1153527" y="4255772"/>
                <a:ext cx="18352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25FEC4E2-530C-4880-8E9E-6CAACD1CF07A}"/>
                  </a:ext>
                </a:extLst>
              </p:cNvPr>
              <p:cNvCxnSpPr>
                <a:cxnSpLocks/>
                <a:stCxn id="747" idx="0"/>
                <a:endCxn id="752" idx="4"/>
              </p:cNvCxnSpPr>
              <p:nvPr/>
            </p:nvCxnSpPr>
            <p:spPr>
              <a:xfrm flipH="1" flipV="1">
                <a:off x="463092" y="4417477"/>
                <a:ext cx="2582" cy="1494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9B372347-77DD-4734-813F-4728EA29A5C6}"/>
                  </a:ext>
                </a:extLst>
              </p:cNvPr>
              <p:cNvCxnSpPr>
                <a:cxnSpLocks/>
                <a:stCxn id="748" idx="0"/>
                <a:endCxn id="753" idx="4"/>
              </p:cNvCxnSpPr>
              <p:nvPr/>
            </p:nvCxnSpPr>
            <p:spPr>
              <a:xfrm flipH="1" flipV="1">
                <a:off x="987905" y="4417477"/>
                <a:ext cx="2582" cy="1494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11DA6E6B-542A-478A-AC5E-8C5D5906197D}"/>
                  </a:ext>
                </a:extLst>
              </p:cNvPr>
              <p:cNvSpPr/>
              <p:nvPr/>
            </p:nvSpPr>
            <p:spPr>
              <a:xfrm rot="16200000">
                <a:off x="826198" y="6010010"/>
                <a:ext cx="323412" cy="3312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2F0E99C-C668-4750-82C6-4C811CC094C2}"/>
                  </a:ext>
                </a:extLst>
              </p:cNvPr>
              <p:cNvSpPr/>
              <p:nvPr/>
            </p:nvSpPr>
            <p:spPr>
              <a:xfrm rot="16200000">
                <a:off x="826198" y="5532892"/>
                <a:ext cx="323412" cy="3312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2E9FCC3D-EDD9-4A26-8105-6ADEF595EFA3}"/>
                  </a:ext>
                </a:extLst>
              </p:cNvPr>
              <p:cNvCxnSpPr>
                <a:cxnSpLocks/>
                <a:stCxn id="759" idx="2"/>
                <a:endCxn id="758" idx="6"/>
              </p:cNvCxnSpPr>
              <p:nvPr/>
            </p:nvCxnSpPr>
            <p:spPr>
              <a:xfrm>
                <a:off x="987905" y="5860220"/>
                <a:ext cx="0" cy="153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CBED1A74-D144-4B41-8947-E010EABB5BC8}"/>
                  </a:ext>
                </a:extLst>
              </p:cNvPr>
              <p:cNvCxnSpPr>
                <a:cxnSpLocks/>
                <a:stCxn id="735" idx="4"/>
                <a:endCxn id="759" idx="6"/>
              </p:cNvCxnSpPr>
              <p:nvPr/>
            </p:nvCxnSpPr>
            <p:spPr>
              <a:xfrm flipH="1">
                <a:off x="987905" y="5375450"/>
                <a:ext cx="1091" cy="1613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332A0838-BB29-449D-8A3E-4B944AF8B60F}"/>
                  </a:ext>
                </a:extLst>
              </p:cNvPr>
              <p:cNvCxnSpPr>
                <a:cxnSpLocks/>
                <a:stCxn id="745" idx="4"/>
                <a:endCxn id="758" idx="4"/>
              </p:cNvCxnSpPr>
              <p:nvPr/>
            </p:nvCxnSpPr>
            <p:spPr>
              <a:xfrm flipH="1">
                <a:off x="1153527" y="6171716"/>
                <a:ext cx="183527" cy="391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A7D1C84D-B569-4123-A5F7-D5D73E1F882C}"/>
                  </a:ext>
                </a:extLst>
              </p:cNvPr>
              <p:cNvSpPr/>
              <p:nvPr/>
            </p:nvSpPr>
            <p:spPr>
              <a:xfrm rot="16200000">
                <a:off x="306322" y="6012531"/>
                <a:ext cx="323412" cy="3312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67AE5284-209B-48AE-A482-BE84330B4664}"/>
                  </a:ext>
                </a:extLst>
              </p:cNvPr>
              <p:cNvSpPr/>
              <p:nvPr/>
            </p:nvSpPr>
            <p:spPr>
              <a:xfrm rot="16200000">
                <a:off x="306322" y="5535414"/>
                <a:ext cx="323412" cy="3312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B32D4A53-3795-4CC9-8297-1AF810D02597}"/>
                  </a:ext>
                </a:extLst>
              </p:cNvPr>
              <p:cNvCxnSpPr>
                <a:cxnSpLocks/>
                <a:stCxn id="764" idx="2"/>
                <a:endCxn id="763" idx="6"/>
              </p:cNvCxnSpPr>
              <p:nvPr/>
            </p:nvCxnSpPr>
            <p:spPr>
              <a:xfrm>
                <a:off x="468029" y="5862742"/>
                <a:ext cx="0" cy="15370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BB6D45EE-E6C3-4608-B35C-86EDDB1E7B81}"/>
                  </a:ext>
                </a:extLst>
              </p:cNvPr>
              <p:cNvCxnSpPr>
                <a:cxnSpLocks/>
                <a:stCxn id="734" idx="4"/>
                <a:endCxn id="764" idx="6"/>
              </p:cNvCxnSpPr>
              <p:nvPr/>
            </p:nvCxnSpPr>
            <p:spPr>
              <a:xfrm>
                <a:off x="464183" y="5375450"/>
                <a:ext cx="3846" cy="16387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5FC5A059-1D16-4CA3-9057-E85FA22848E3}"/>
                  </a:ext>
                </a:extLst>
              </p:cNvPr>
              <p:cNvCxnSpPr>
                <a:cxnSpLocks/>
                <a:stCxn id="758" idx="0"/>
                <a:endCxn id="763" idx="4"/>
              </p:cNvCxnSpPr>
              <p:nvPr/>
            </p:nvCxnSpPr>
            <p:spPr>
              <a:xfrm flipH="1">
                <a:off x="633650" y="6175632"/>
                <a:ext cx="188632" cy="252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33DD1551-4FB3-4A05-9706-D33B66635F71}"/>
                  </a:ext>
                </a:extLst>
              </p:cNvPr>
              <p:cNvCxnSpPr>
                <a:cxnSpLocks/>
                <a:stCxn id="759" idx="0"/>
                <a:endCxn id="764" idx="4"/>
              </p:cNvCxnSpPr>
              <p:nvPr/>
            </p:nvCxnSpPr>
            <p:spPr>
              <a:xfrm flipH="1">
                <a:off x="633650" y="5698513"/>
                <a:ext cx="188632" cy="252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93594CAD-FD09-4F82-956E-7E2D88E3DA75}"/>
                  </a:ext>
                </a:extLst>
              </p:cNvPr>
              <p:cNvSpPr/>
              <p:nvPr/>
            </p:nvSpPr>
            <p:spPr>
              <a:xfrm rot="10800000">
                <a:off x="2314167" y="5536808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905CB46A-2995-44CB-9B8D-318899094549}"/>
                  </a:ext>
                </a:extLst>
              </p:cNvPr>
              <p:cNvSpPr/>
              <p:nvPr/>
            </p:nvSpPr>
            <p:spPr>
              <a:xfrm rot="10800000">
                <a:off x="1825495" y="5536808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F1C2D40F-D99A-4C4D-B2AA-920B8EFFB04B}"/>
                  </a:ext>
                </a:extLst>
              </p:cNvPr>
              <p:cNvCxnSpPr>
                <a:cxnSpLocks/>
                <a:stCxn id="770" idx="2"/>
                <a:endCxn id="769" idx="6"/>
              </p:cNvCxnSpPr>
              <p:nvPr/>
            </p:nvCxnSpPr>
            <p:spPr>
              <a:xfrm rot="16200000">
                <a:off x="2235452" y="5619799"/>
                <a:ext cx="0" cy="15742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48AB12BA-B9E6-4893-8221-4124A67A6811}"/>
                  </a:ext>
                </a:extLst>
              </p:cNvPr>
              <p:cNvCxnSpPr>
                <a:cxnSpLocks/>
                <a:stCxn id="739" idx="4"/>
                <a:endCxn id="769" idx="4"/>
              </p:cNvCxnSpPr>
              <p:nvPr/>
            </p:nvCxnSpPr>
            <p:spPr>
              <a:xfrm>
                <a:off x="2476694" y="5375450"/>
                <a:ext cx="3095" cy="1613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11029F71-582B-4F19-9A4C-3E8343004FCF}"/>
                  </a:ext>
                </a:extLst>
              </p:cNvPr>
              <p:cNvCxnSpPr>
                <a:cxnSpLocks/>
                <a:stCxn id="738" idx="4"/>
                <a:endCxn id="770" idx="4"/>
              </p:cNvCxnSpPr>
              <p:nvPr/>
            </p:nvCxnSpPr>
            <p:spPr>
              <a:xfrm flipH="1">
                <a:off x="1991116" y="5375100"/>
                <a:ext cx="1616" cy="16170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4" name="Oval 773">
                <a:extLst>
                  <a:ext uri="{FF2B5EF4-FFF2-40B4-BE49-F238E27FC236}">
                    <a16:creationId xmlns:a16="http://schemas.microsoft.com/office/drawing/2014/main" id="{A4CA945A-3EB2-464E-90B4-D34D197E1ED5}"/>
                  </a:ext>
                </a:extLst>
              </p:cNvPr>
              <p:cNvSpPr/>
              <p:nvPr/>
            </p:nvSpPr>
            <p:spPr>
              <a:xfrm rot="10800000">
                <a:off x="2314166" y="601392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EF3D34E0-0C89-4D6F-BA41-4B86A15927EE}"/>
                  </a:ext>
                </a:extLst>
              </p:cNvPr>
              <p:cNvSpPr/>
              <p:nvPr/>
            </p:nvSpPr>
            <p:spPr>
              <a:xfrm rot="10800000">
                <a:off x="1825494" y="601392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C0EC04C8-E4A2-4D0F-BE62-B6487941DDE0}"/>
                  </a:ext>
                </a:extLst>
              </p:cNvPr>
              <p:cNvCxnSpPr>
                <a:cxnSpLocks/>
                <a:stCxn id="775" idx="2"/>
                <a:endCxn id="774" idx="6"/>
              </p:cNvCxnSpPr>
              <p:nvPr/>
            </p:nvCxnSpPr>
            <p:spPr>
              <a:xfrm rot="16200000">
                <a:off x="2235452" y="6096916"/>
                <a:ext cx="0" cy="15742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A76202D3-6996-4416-848A-39CADB65AEF9}"/>
                  </a:ext>
                </a:extLst>
              </p:cNvPr>
              <p:cNvCxnSpPr>
                <a:cxnSpLocks/>
                <a:stCxn id="745" idx="0"/>
                <a:endCxn id="775" idx="6"/>
              </p:cNvCxnSpPr>
              <p:nvPr/>
            </p:nvCxnSpPr>
            <p:spPr>
              <a:xfrm>
                <a:off x="1668298" y="6171716"/>
                <a:ext cx="157196" cy="391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0A8C531B-17CE-424E-9538-6D1B9E06355A}"/>
                  </a:ext>
                </a:extLst>
              </p:cNvPr>
              <p:cNvCxnSpPr>
                <a:cxnSpLocks/>
                <a:stCxn id="769" idx="0"/>
                <a:endCxn id="774" idx="4"/>
              </p:cNvCxnSpPr>
              <p:nvPr/>
            </p:nvCxnSpPr>
            <p:spPr>
              <a:xfrm flipH="1">
                <a:off x="2479788" y="5860220"/>
                <a:ext cx="1" cy="15370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D4AC5169-09A7-4C45-B38F-0695BEA02357}"/>
                  </a:ext>
                </a:extLst>
              </p:cNvPr>
              <p:cNvCxnSpPr>
                <a:cxnSpLocks/>
                <a:stCxn id="770" idx="0"/>
                <a:endCxn id="775" idx="4"/>
              </p:cNvCxnSpPr>
              <p:nvPr/>
            </p:nvCxnSpPr>
            <p:spPr>
              <a:xfrm flipH="1">
                <a:off x="1991115" y="5860220"/>
                <a:ext cx="1" cy="15370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255DB27C-682B-44BF-B3CF-7D5E46984BAA}"/>
                  </a:ext>
                </a:extLst>
              </p:cNvPr>
              <p:cNvSpPr/>
              <p:nvPr/>
            </p:nvSpPr>
            <p:spPr>
              <a:xfrm flipH="1">
                <a:off x="2311071" y="4565476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AD0F3149-E284-446D-978D-A88057A58086}"/>
                  </a:ext>
                </a:extLst>
              </p:cNvPr>
              <p:cNvSpPr/>
              <p:nvPr/>
            </p:nvSpPr>
            <p:spPr>
              <a:xfrm flipH="1">
                <a:off x="1833564" y="4567663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21BFA8FC-D633-41FA-B924-CE4A27996692}"/>
                  </a:ext>
                </a:extLst>
              </p:cNvPr>
              <p:cNvCxnSpPr>
                <a:cxnSpLocks/>
                <a:stCxn id="781" idx="2"/>
                <a:endCxn id="780" idx="6"/>
              </p:cNvCxnSpPr>
              <p:nvPr/>
            </p:nvCxnSpPr>
            <p:spPr>
              <a:xfrm flipV="1">
                <a:off x="2164808" y="4727183"/>
                <a:ext cx="146263" cy="218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A4982F1C-A10B-4318-924A-8D33B5953EF1}"/>
                  </a:ext>
                </a:extLst>
              </p:cNvPr>
              <p:cNvCxnSpPr>
                <a:cxnSpLocks/>
                <a:stCxn id="739" idx="0"/>
                <a:endCxn id="780" idx="4"/>
              </p:cNvCxnSpPr>
              <p:nvPr/>
            </p:nvCxnSpPr>
            <p:spPr>
              <a:xfrm flipH="1" flipV="1">
                <a:off x="2476693" y="4888888"/>
                <a:ext cx="1" cy="1631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26E0C4BA-869B-4CB1-BE8F-990C77B86083}"/>
                  </a:ext>
                </a:extLst>
              </p:cNvPr>
              <p:cNvCxnSpPr>
                <a:cxnSpLocks/>
                <a:stCxn id="738" idx="0"/>
                <a:endCxn id="781" idx="4"/>
              </p:cNvCxnSpPr>
              <p:nvPr/>
            </p:nvCxnSpPr>
            <p:spPr>
              <a:xfrm flipV="1">
                <a:off x="1992732" y="4891075"/>
                <a:ext cx="6453" cy="160613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B9FD6E77-DB70-45E7-9D3C-2C845A24C9C9}"/>
                  </a:ext>
                </a:extLst>
              </p:cNvPr>
              <p:cNvSpPr/>
              <p:nvPr/>
            </p:nvSpPr>
            <p:spPr>
              <a:xfrm flipH="1">
                <a:off x="2311071" y="4094065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BE075757-01FC-47E7-B724-152284A5CA27}"/>
                  </a:ext>
                </a:extLst>
              </p:cNvPr>
              <p:cNvSpPr/>
              <p:nvPr/>
            </p:nvSpPr>
            <p:spPr>
              <a:xfrm flipH="1">
                <a:off x="1833564" y="4096252"/>
                <a:ext cx="331244" cy="323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D7789937-3153-4B0E-8BEE-20897A4A8D8F}"/>
                  </a:ext>
                </a:extLst>
              </p:cNvPr>
              <p:cNvCxnSpPr>
                <a:cxnSpLocks/>
                <a:stCxn id="786" idx="2"/>
                <a:endCxn id="785" idx="6"/>
              </p:cNvCxnSpPr>
              <p:nvPr/>
            </p:nvCxnSpPr>
            <p:spPr>
              <a:xfrm flipV="1">
                <a:off x="2164808" y="4255772"/>
                <a:ext cx="146263" cy="218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43F4A6E4-FBCF-4CCD-8729-81568E91CA61}"/>
                  </a:ext>
                </a:extLst>
              </p:cNvPr>
              <p:cNvCxnSpPr>
                <a:cxnSpLocks/>
                <a:stCxn id="746" idx="6"/>
                <a:endCxn id="786" idx="6"/>
              </p:cNvCxnSpPr>
              <p:nvPr/>
            </p:nvCxnSpPr>
            <p:spPr>
              <a:xfrm>
                <a:off x="1668297" y="4255772"/>
                <a:ext cx="165267" cy="218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0BB58CE4-2C5F-4921-B056-3451A38CAD85}"/>
                  </a:ext>
                </a:extLst>
              </p:cNvPr>
              <p:cNvCxnSpPr>
                <a:cxnSpLocks/>
                <a:stCxn id="780" idx="0"/>
                <a:endCxn id="785" idx="4"/>
              </p:cNvCxnSpPr>
              <p:nvPr/>
            </p:nvCxnSpPr>
            <p:spPr>
              <a:xfrm flipV="1">
                <a:off x="2476693" y="4417477"/>
                <a:ext cx="0" cy="147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B30B3386-8BBE-4433-A1BB-6EB57EAFA640}"/>
                  </a:ext>
                </a:extLst>
              </p:cNvPr>
              <p:cNvCxnSpPr>
                <a:cxnSpLocks/>
                <a:stCxn id="781" idx="0"/>
                <a:endCxn id="786" idx="4"/>
              </p:cNvCxnSpPr>
              <p:nvPr/>
            </p:nvCxnSpPr>
            <p:spPr>
              <a:xfrm flipV="1">
                <a:off x="1999186" y="4419664"/>
                <a:ext cx="0" cy="147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7560011F-8CA7-469C-B810-0DD354A57FFB}"/>
                  </a:ext>
                </a:extLst>
              </p:cNvPr>
              <p:cNvCxnSpPr>
                <a:cxnSpLocks/>
                <a:stCxn id="780" idx="7"/>
                <a:endCxn id="786" idx="3"/>
              </p:cNvCxnSpPr>
              <p:nvPr/>
            </p:nvCxnSpPr>
            <p:spPr>
              <a:xfrm flipH="1" flipV="1">
                <a:off x="2116298" y="4372302"/>
                <a:ext cx="243283" cy="24053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D9D91E04-7535-454A-858C-BAFCEEC3D897}"/>
                  </a:ext>
                </a:extLst>
              </p:cNvPr>
              <p:cNvCxnSpPr>
                <a:cxnSpLocks/>
                <a:stCxn id="781" idx="1"/>
                <a:endCxn id="785" idx="5"/>
              </p:cNvCxnSpPr>
              <p:nvPr/>
            </p:nvCxnSpPr>
            <p:spPr>
              <a:xfrm flipV="1">
                <a:off x="2116298" y="4370115"/>
                <a:ext cx="243283" cy="24491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383C2C0-144E-4F8D-AC7B-9A7C3AAFFD81}"/>
                  </a:ext>
                </a:extLst>
              </p:cNvPr>
              <p:cNvCxnSpPr>
                <a:cxnSpLocks/>
                <a:stCxn id="781" idx="7"/>
                <a:endCxn id="746" idx="5"/>
              </p:cNvCxnSpPr>
              <p:nvPr/>
            </p:nvCxnSpPr>
            <p:spPr>
              <a:xfrm flipH="1" flipV="1">
                <a:off x="1619786" y="4370115"/>
                <a:ext cx="262287" cy="24491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9D9B9130-DAE9-4FE8-9C5E-FE530CD0BA98}"/>
                  </a:ext>
                </a:extLst>
              </p:cNvPr>
              <p:cNvCxnSpPr>
                <a:cxnSpLocks/>
                <a:stCxn id="748" idx="1"/>
                <a:endCxn id="752" idx="5"/>
              </p:cNvCxnSpPr>
              <p:nvPr/>
            </p:nvCxnSpPr>
            <p:spPr>
              <a:xfrm flipH="1" flipV="1">
                <a:off x="580204" y="4370115"/>
                <a:ext cx="293170" cy="24416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79D437E0-B036-4136-A422-6F84BFEB1256}"/>
                  </a:ext>
                </a:extLst>
              </p:cNvPr>
              <p:cNvCxnSpPr>
                <a:cxnSpLocks/>
                <a:stCxn id="747" idx="7"/>
                <a:endCxn id="753" idx="3"/>
              </p:cNvCxnSpPr>
              <p:nvPr/>
            </p:nvCxnSpPr>
            <p:spPr>
              <a:xfrm flipV="1">
                <a:off x="582786" y="4370115"/>
                <a:ext cx="288007" cy="24416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7A28CC2F-03EB-48F9-AE6A-9AB034D9BEB3}"/>
                  </a:ext>
                </a:extLst>
              </p:cNvPr>
              <p:cNvCxnSpPr>
                <a:cxnSpLocks/>
                <a:stCxn id="748" idx="7"/>
                <a:endCxn id="746" idx="3"/>
              </p:cNvCxnSpPr>
              <p:nvPr/>
            </p:nvCxnSpPr>
            <p:spPr>
              <a:xfrm flipV="1">
                <a:off x="1107598" y="4370115"/>
                <a:ext cx="277965" cy="24416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991492F6-BAF6-4068-A93D-7BDF0BBEB6C9}"/>
                  </a:ext>
                </a:extLst>
              </p:cNvPr>
              <p:cNvCxnSpPr>
                <a:cxnSpLocks/>
                <a:stCxn id="738" idx="7"/>
                <a:endCxn id="780" idx="5"/>
              </p:cNvCxnSpPr>
              <p:nvPr/>
            </p:nvCxnSpPr>
            <p:spPr>
              <a:xfrm flipV="1">
                <a:off x="2109843" y="4841525"/>
                <a:ext cx="249738" cy="25752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297ECE71-FE64-465F-821F-B0590E9055AE}"/>
                  </a:ext>
                </a:extLst>
              </p:cNvPr>
              <p:cNvCxnSpPr>
                <a:cxnSpLocks/>
                <a:stCxn id="739" idx="1"/>
                <a:endCxn id="781" idx="3"/>
              </p:cNvCxnSpPr>
              <p:nvPr/>
            </p:nvCxnSpPr>
            <p:spPr>
              <a:xfrm flipH="1" flipV="1">
                <a:off x="2116298" y="4843712"/>
                <a:ext cx="243283" cy="25568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01F52373-F740-41CB-BDCD-90EEF8E53089}"/>
                  </a:ext>
                </a:extLst>
              </p:cNvPr>
              <p:cNvCxnSpPr>
                <a:cxnSpLocks/>
                <a:stCxn id="735" idx="1"/>
                <a:endCxn id="747" idx="5"/>
              </p:cNvCxnSpPr>
              <p:nvPr/>
            </p:nvCxnSpPr>
            <p:spPr>
              <a:xfrm flipH="1" flipV="1">
                <a:off x="582786" y="4842968"/>
                <a:ext cx="289096" cy="2564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73A77558-807B-42B4-B641-CEF26E173A9C}"/>
                  </a:ext>
                </a:extLst>
              </p:cNvPr>
              <p:cNvCxnSpPr>
                <a:cxnSpLocks/>
                <a:stCxn id="734" idx="7"/>
                <a:endCxn id="748" idx="3"/>
              </p:cNvCxnSpPr>
              <p:nvPr/>
            </p:nvCxnSpPr>
            <p:spPr>
              <a:xfrm flipV="1">
                <a:off x="581294" y="4842968"/>
                <a:ext cx="292080" cy="2564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109EDCA-58BE-476C-AF39-9D77D3CD43DE}"/>
                  </a:ext>
                </a:extLst>
              </p:cNvPr>
              <p:cNvCxnSpPr>
                <a:cxnSpLocks/>
                <a:stCxn id="764" idx="5"/>
                <a:endCxn id="735" idx="3"/>
              </p:cNvCxnSpPr>
              <p:nvPr/>
            </p:nvCxnSpPr>
            <p:spPr>
              <a:xfrm flipV="1">
                <a:off x="585140" y="5328086"/>
                <a:ext cx="286742" cy="25860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AA7B5C3A-031D-4E79-B5D5-FD37A37926F0}"/>
                  </a:ext>
                </a:extLst>
              </p:cNvPr>
              <p:cNvCxnSpPr>
                <a:cxnSpLocks/>
                <a:stCxn id="759" idx="7"/>
                <a:endCxn id="734" idx="5"/>
              </p:cNvCxnSpPr>
              <p:nvPr/>
            </p:nvCxnSpPr>
            <p:spPr>
              <a:xfrm flipH="1" flipV="1">
                <a:off x="581294" y="5328086"/>
                <a:ext cx="289498" cy="2560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C5D1F208-4271-432F-9705-3F9E11EB5DE1}"/>
                  </a:ext>
                </a:extLst>
              </p:cNvPr>
              <p:cNvCxnSpPr>
                <a:cxnSpLocks/>
                <a:stCxn id="770" idx="3"/>
                <a:endCxn id="739" idx="3"/>
              </p:cNvCxnSpPr>
              <p:nvPr/>
            </p:nvCxnSpPr>
            <p:spPr>
              <a:xfrm flipV="1">
                <a:off x="2108229" y="5328086"/>
                <a:ext cx="251353" cy="2560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1DA15E1D-4D60-4EE4-8376-80D0AA914106}"/>
                  </a:ext>
                </a:extLst>
              </p:cNvPr>
              <p:cNvCxnSpPr>
                <a:cxnSpLocks/>
                <a:stCxn id="769" idx="5"/>
                <a:endCxn id="738" idx="5"/>
              </p:cNvCxnSpPr>
              <p:nvPr/>
            </p:nvCxnSpPr>
            <p:spPr>
              <a:xfrm flipH="1" flipV="1">
                <a:off x="2109843" y="5327737"/>
                <a:ext cx="252834" cy="256433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78EB2F66-16D4-4142-8D87-7DBE3A34B265}"/>
                  </a:ext>
                </a:extLst>
              </p:cNvPr>
              <p:cNvCxnSpPr>
                <a:cxnSpLocks/>
                <a:stCxn id="774" idx="5"/>
                <a:endCxn id="770" idx="1"/>
              </p:cNvCxnSpPr>
              <p:nvPr/>
            </p:nvCxnSpPr>
            <p:spPr>
              <a:xfrm flipH="1" flipV="1">
                <a:off x="2108229" y="5812857"/>
                <a:ext cx="254447" cy="2484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50B5705A-0376-47EC-B590-59126ACBE7CD}"/>
                  </a:ext>
                </a:extLst>
              </p:cNvPr>
              <p:cNvCxnSpPr>
                <a:cxnSpLocks/>
                <a:stCxn id="775" idx="3"/>
                <a:endCxn id="769" idx="7"/>
              </p:cNvCxnSpPr>
              <p:nvPr/>
            </p:nvCxnSpPr>
            <p:spPr>
              <a:xfrm flipV="1">
                <a:off x="2108228" y="5812857"/>
                <a:ext cx="254449" cy="2484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4AC672D1-5231-494B-819D-A5ED28E4E4CC}"/>
                  </a:ext>
                </a:extLst>
              </p:cNvPr>
              <p:cNvCxnSpPr>
                <a:cxnSpLocks/>
                <a:stCxn id="745" idx="1"/>
                <a:endCxn id="770" idx="7"/>
              </p:cNvCxnSpPr>
              <p:nvPr/>
            </p:nvCxnSpPr>
            <p:spPr>
              <a:xfrm flipV="1">
                <a:off x="1619787" y="5812857"/>
                <a:ext cx="254216" cy="24451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DC1A141C-2D7E-43AE-B2AC-1E5BC863D7ED}"/>
                  </a:ext>
                </a:extLst>
              </p:cNvPr>
              <p:cNvCxnSpPr>
                <a:cxnSpLocks/>
                <a:stCxn id="745" idx="3"/>
                <a:endCxn id="759" idx="3"/>
              </p:cNvCxnSpPr>
              <p:nvPr/>
            </p:nvCxnSpPr>
            <p:spPr>
              <a:xfrm flipH="1" flipV="1">
                <a:off x="1105017" y="5812857"/>
                <a:ext cx="280547" cy="24451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0FD22F01-6D4F-4646-B91C-1C8FAF3D80BA}"/>
                  </a:ext>
                </a:extLst>
              </p:cNvPr>
              <p:cNvCxnSpPr>
                <a:cxnSpLocks/>
                <a:stCxn id="758" idx="7"/>
                <a:endCxn id="764" idx="3"/>
              </p:cNvCxnSpPr>
              <p:nvPr/>
            </p:nvCxnSpPr>
            <p:spPr>
              <a:xfrm flipH="1" flipV="1">
                <a:off x="585140" y="5815379"/>
                <a:ext cx="285652" cy="24591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05CF9B9F-A0AA-4332-AACC-6BBBA125E65B}"/>
                  </a:ext>
                </a:extLst>
              </p:cNvPr>
              <p:cNvCxnSpPr>
                <a:cxnSpLocks/>
                <a:stCxn id="763" idx="5"/>
                <a:endCxn id="759" idx="1"/>
              </p:cNvCxnSpPr>
              <p:nvPr/>
            </p:nvCxnSpPr>
            <p:spPr>
              <a:xfrm flipV="1">
                <a:off x="585140" y="5812857"/>
                <a:ext cx="285652" cy="25095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8F1CEA51-DA53-4CE9-9928-F4C168029A11}"/>
                </a:ext>
              </a:extLst>
            </p:cNvPr>
            <p:cNvSpPr/>
            <p:nvPr/>
          </p:nvSpPr>
          <p:spPr>
            <a:xfrm>
              <a:off x="5789496" y="4545492"/>
              <a:ext cx="503749" cy="135612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2" name="Straight Arrow Connector 811">
            <a:extLst>
              <a:ext uri="{FF2B5EF4-FFF2-40B4-BE49-F238E27FC236}">
                <a16:creationId xmlns:a16="http://schemas.microsoft.com/office/drawing/2014/main" id="{46F8AE65-E326-4401-B6E7-6F85005D7200}"/>
              </a:ext>
            </a:extLst>
          </p:cNvPr>
          <p:cNvCxnSpPr>
            <a:cxnSpLocks/>
          </p:cNvCxnSpPr>
          <p:nvPr/>
        </p:nvCxnSpPr>
        <p:spPr>
          <a:xfrm>
            <a:off x="3840299" y="5155808"/>
            <a:ext cx="64055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Arrow Connector 812">
            <a:extLst>
              <a:ext uri="{FF2B5EF4-FFF2-40B4-BE49-F238E27FC236}">
                <a16:creationId xmlns:a16="http://schemas.microsoft.com/office/drawing/2014/main" id="{1BEBE717-F13E-4F74-BA68-1EB85CFB969D}"/>
              </a:ext>
            </a:extLst>
          </p:cNvPr>
          <p:cNvCxnSpPr>
            <a:cxnSpLocks/>
          </p:cNvCxnSpPr>
          <p:nvPr/>
        </p:nvCxnSpPr>
        <p:spPr>
          <a:xfrm>
            <a:off x="7598779" y="5155808"/>
            <a:ext cx="64055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Arrow Connector 813">
            <a:extLst>
              <a:ext uri="{FF2B5EF4-FFF2-40B4-BE49-F238E27FC236}">
                <a16:creationId xmlns:a16="http://schemas.microsoft.com/office/drawing/2014/main" id="{26557CCC-8E01-4B0C-BE33-00F01252392D}"/>
              </a:ext>
            </a:extLst>
          </p:cNvPr>
          <p:cNvCxnSpPr>
            <a:cxnSpLocks/>
          </p:cNvCxnSpPr>
          <p:nvPr/>
        </p:nvCxnSpPr>
        <p:spPr>
          <a:xfrm>
            <a:off x="308230" y="5155808"/>
            <a:ext cx="64055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2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942-AF40-4BC7-AEFD-9689C61F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58E2-BFD6-4E8D-8EBA-94FC40A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F7C6-5521-4512-B0D9-242F337A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5413"/>
            <a:ext cx="10058400" cy="4482877"/>
          </a:xfrm>
        </p:spPr>
        <p:txBody>
          <a:bodyPr>
            <a:noAutofit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(neighborhood)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pixels.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(cost) </a:t>
            </a:r>
            <a:r>
              <a:rPr lang="en-US" sz="2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Cost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(similarity)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pixels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…). Cost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pixels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(Uniform Cost Search, Dijkstra’s search…)</a:t>
            </a:r>
          </a:p>
        </p:txBody>
      </p:sp>
    </p:spTree>
    <p:extLst>
      <p:ext uri="{BB962C8B-B14F-4D97-AF65-F5344CB8AC3E}">
        <p14:creationId xmlns:p14="http://schemas.microsoft.com/office/powerpoint/2010/main" val="38269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57C0-FC11-48EF-8489-F5D5F6B0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13E-93F6-430B-AA39-46D1ECE8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0" i="0" dirty="0" err="1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Anany</a:t>
            </a:r>
            <a:r>
              <a:rPr lang="en-US" sz="36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Levitin, Introduction to the Design and Analysis of Algorithms, 3rd Edition, 2014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https://www.geeksforgeeks.org/graph-data-structure-and-algorithms/#introDFSnBFS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602A-ACDC-4C5A-8922-1254D399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4EBA-151F-40B2-8CC9-0D39340F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6431-32B3-4AD0-A162-357B34B3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(DFS):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FA93D-9035-4BB7-B9B7-A3058CB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55BC-D957-43BA-8FBE-9D855AB2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 ƠN THẦY VÀ CÁC BẠN ĐÃ LẮNG NGHE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21C1-09D7-4C0C-B4FC-3DA4D7543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0DC8A-FD23-43EB-B739-C4108D7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7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3789E-9DE8-48D1-80CD-919DC5A6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E5258F-BA60-4A68-8BD8-7F6AD1DC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14229"/>
              </p:ext>
            </p:extLst>
          </p:nvPr>
        </p:nvGraphicFramePr>
        <p:xfrm>
          <a:off x="3078750" y="464774"/>
          <a:ext cx="6678860" cy="510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72">
                  <a:extLst>
                    <a:ext uri="{9D8B030D-6E8A-4147-A177-3AD203B41FA5}">
                      <a16:colId xmlns:a16="http://schemas.microsoft.com/office/drawing/2014/main" val="3220625830"/>
                    </a:ext>
                  </a:extLst>
                </a:gridCol>
                <a:gridCol w="1335772">
                  <a:extLst>
                    <a:ext uri="{9D8B030D-6E8A-4147-A177-3AD203B41FA5}">
                      <a16:colId xmlns:a16="http://schemas.microsoft.com/office/drawing/2014/main" val="571868680"/>
                    </a:ext>
                  </a:extLst>
                </a:gridCol>
                <a:gridCol w="1335772">
                  <a:extLst>
                    <a:ext uri="{9D8B030D-6E8A-4147-A177-3AD203B41FA5}">
                      <a16:colId xmlns:a16="http://schemas.microsoft.com/office/drawing/2014/main" val="3923496728"/>
                    </a:ext>
                  </a:extLst>
                </a:gridCol>
                <a:gridCol w="1335772">
                  <a:extLst>
                    <a:ext uri="{9D8B030D-6E8A-4147-A177-3AD203B41FA5}">
                      <a16:colId xmlns:a16="http://schemas.microsoft.com/office/drawing/2014/main" val="474417882"/>
                    </a:ext>
                  </a:extLst>
                </a:gridCol>
                <a:gridCol w="1335772">
                  <a:extLst>
                    <a:ext uri="{9D8B030D-6E8A-4147-A177-3AD203B41FA5}">
                      <a16:colId xmlns:a16="http://schemas.microsoft.com/office/drawing/2014/main" val="1392943528"/>
                    </a:ext>
                  </a:extLst>
                </a:gridCol>
              </a:tblGrid>
              <a:tr h="1021169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53809"/>
                  </a:ext>
                </a:extLst>
              </a:tr>
              <a:tr h="1021169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84484"/>
                  </a:ext>
                </a:extLst>
              </a:tr>
              <a:tr h="1021169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88326"/>
                  </a:ext>
                </a:extLst>
              </a:tr>
              <a:tr h="1021169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325797"/>
                  </a:ext>
                </a:extLst>
              </a:tr>
              <a:tr h="1021169"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8101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5DE87B-7BE1-40BB-ABD2-CE067B947F37}"/>
              </a:ext>
            </a:extLst>
          </p:cNvPr>
          <p:cNvSpPr txBox="1"/>
          <p:nvPr/>
        </p:nvSpPr>
        <p:spPr>
          <a:xfrm>
            <a:off x="397042" y="818147"/>
            <a:ext cx="2153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Trái</a:t>
            </a:r>
            <a:r>
              <a:rPr lang="en-US" sz="3200" dirty="0"/>
              <a:t> </a:t>
            </a:r>
          </a:p>
          <a:p>
            <a:r>
              <a:rPr lang="en-US" sz="3200" dirty="0"/>
              <a:t>-&gt; </a:t>
            </a:r>
            <a:r>
              <a:rPr lang="en-US" sz="3200" dirty="0" err="1"/>
              <a:t>Trên</a:t>
            </a:r>
            <a:endParaRPr lang="en-US" sz="3200" dirty="0"/>
          </a:p>
          <a:p>
            <a:r>
              <a:rPr lang="en-US" sz="3200" dirty="0"/>
              <a:t>-&gt;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</a:p>
          <a:p>
            <a:r>
              <a:rPr lang="en-US" sz="3200" dirty="0"/>
              <a:t>-&gt; </a:t>
            </a:r>
            <a:r>
              <a:rPr lang="en-US" sz="3200" dirty="0" err="1"/>
              <a:t>Dưới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307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(array):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biễu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(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N-1).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3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(queue)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 (array):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Frontier: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832A-8829-4771-8419-C4D3423A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3600" b="1" i="1" u="sng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1" indent="-91440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 =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waiting.dequeue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Visited[Frontier] = TRUE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in G[Frontier]:</a:t>
            </a:r>
          </a:p>
          <a:p>
            <a:pPr marL="1828800" lvl="2" indent="-914400">
              <a:buFont typeface="+mj-lt"/>
              <a:buAutoNum type="arabicPeriod"/>
            </a:pP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Waiting.enqueue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60FE-A495-46EC-B610-06DCDE68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37A-4083-4847-BB06-305068B7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52596-C3ED-4928-A272-64E65EAD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19B243-D1B9-4FCC-B517-B21FC6668177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5D52AE-27F3-4D35-BA70-BB5644253E85}"/>
              </a:ext>
            </a:extLst>
          </p:cNvPr>
          <p:cNvSpPr/>
          <p:nvPr/>
        </p:nvSpPr>
        <p:spPr>
          <a:xfrm>
            <a:off x="896112" y="309649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367CE-BB8D-42F4-B424-01D54658C24B}"/>
              </a:ext>
            </a:extLst>
          </p:cNvPr>
          <p:cNvSpPr/>
          <p:nvPr/>
        </p:nvSpPr>
        <p:spPr>
          <a:xfrm>
            <a:off x="9756546" y="2837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106D15-CF9E-46A9-BDD5-45443FBB94C2}"/>
              </a:ext>
            </a:extLst>
          </p:cNvPr>
          <p:cNvSpPr/>
          <p:nvPr/>
        </p:nvSpPr>
        <p:spPr>
          <a:xfrm>
            <a:off x="2337074" y="399390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1F187B-C5A4-47E0-BBC9-16AE726079B6}"/>
              </a:ext>
            </a:extLst>
          </p:cNvPr>
          <p:cNvSpPr/>
          <p:nvPr/>
        </p:nvSpPr>
        <p:spPr>
          <a:xfrm>
            <a:off x="2337074" y="189236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C740E-DB01-44B8-BE99-260060DEFBEE}"/>
              </a:ext>
            </a:extLst>
          </p:cNvPr>
          <p:cNvSpPr/>
          <p:nvPr/>
        </p:nvSpPr>
        <p:spPr>
          <a:xfrm>
            <a:off x="6687864" y="18597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2C0B53-F8D1-422C-BD9E-06F055F97025}"/>
              </a:ext>
            </a:extLst>
          </p:cNvPr>
          <p:cNvSpPr/>
          <p:nvPr/>
        </p:nvSpPr>
        <p:spPr>
          <a:xfrm>
            <a:off x="3574520" y="289172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B9A55-C871-4BB5-9E43-57E3229A23A9}"/>
              </a:ext>
            </a:extLst>
          </p:cNvPr>
          <p:cNvSpPr/>
          <p:nvPr/>
        </p:nvSpPr>
        <p:spPr>
          <a:xfrm>
            <a:off x="4772618" y="18597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4FBC1-2E3C-4C27-9289-B58821E2ABAB}"/>
              </a:ext>
            </a:extLst>
          </p:cNvPr>
          <p:cNvSpPr/>
          <p:nvPr/>
        </p:nvSpPr>
        <p:spPr>
          <a:xfrm>
            <a:off x="8438749" y="405347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01B82-D173-436B-A297-7A626D820920}"/>
              </a:ext>
            </a:extLst>
          </p:cNvPr>
          <p:cNvSpPr/>
          <p:nvPr/>
        </p:nvSpPr>
        <p:spPr>
          <a:xfrm>
            <a:off x="4783833" y="399390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E7658-A65C-4610-99A5-758FA5E002BD}"/>
              </a:ext>
            </a:extLst>
          </p:cNvPr>
          <p:cNvSpPr/>
          <p:nvPr/>
        </p:nvSpPr>
        <p:spPr>
          <a:xfrm>
            <a:off x="7707229" y="29566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B5A49E-AD9A-496D-BA6D-AE7C5A15ED1C}"/>
              </a:ext>
            </a:extLst>
          </p:cNvPr>
          <p:cNvSpPr/>
          <p:nvPr/>
        </p:nvSpPr>
        <p:spPr>
          <a:xfrm>
            <a:off x="8438749" y="18597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296498-A3AD-45EA-AD0D-295B8FC8DBA3}"/>
              </a:ext>
            </a:extLst>
          </p:cNvPr>
          <p:cNvSpPr/>
          <p:nvPr/>
        </p:nvSpPr>
        <p:spPr>
          <a:xfrm>
            <a:off x="6569520" y="395596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502577-FD96-48CD-968A-5819C1858841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1520503" y="2516754"/>
            <a:ext cx="923700" cy="68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FE5EE6-FF99-4111-B16C-02425D070A6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520503" y="3720889"/>
            <a:ext cx="923700" cy="38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6BAF5-960C-40ED-9AF4-B2F6A187AFC3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68594" y="2225484"/>
            <a:ext cx="1704024" cy="3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E24588-5A82-4FD5-B17C-FD1DF53E762C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5504138" y="2225484"/>
            <a:ext cx="118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2F2938-E541-48FE-9839-4267FA53BD7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2961465" y="2516754"/>
            <a:ext cx="720184" cy="48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93A8B5-B0C7-4EAE-B604-576546184900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198911" y="3516117"/>
            <a:ext cx="692051" cy="58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C19412-C18B-4F63-8998-4BE875FFC23E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4306040" y="3257486"/>
            <a:ext cx="3401189" cy="6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A7B912-42AA-46A3-8524-7BBC6AD9057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5515353" y="4321723"/>
            <a:ext cx="1054167" cy="3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E4F47-F227-49DA-BF63-D189E4314033}"/>
              </a:ext>
            </a:extLst>
          </p:cNvPr>
          <p:cNvCxnSpPr>
            <a:stCxn id="14" idx="7"/>
            <a:endCxn id="16" idx="3"/>
          </p:cNvCxnSpPr>
          <p:nvPr/>
        </p:nvCxnSpPr>
        <p:spPr>
          <a:xfrm flipV="1">
            <a:off x="8331620" y="2484115"/>
            <a:ext cx="214258" cy="5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8D76E7-B35C-4228-92C7-FE1A2DE9A36C}"/>
              </a:ext>
            </a:extLst>
          </p:cNvPr>
          <p:cNvCxnSpPr>
            <a:stCxn id="14" idx="5"/>
            <a:endCxn id="12" idx="1"/>
          </p:cNvCxnSpPr>
          <p:nvPr/>
        </p:nvCxnSpPr>
        <p:spPr>
          <a:xfrm>
            <a:off x="8331620" y="3580991"/>
            <a:ext cx="214258" cy="57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84E81-B30E-4F0F-ACA7-A888F8B146EA}"/>
              </a:ext>
            </a:extLst>
          </p:cNvPr>
          <p:cNvCxnSpPr>
            <a:stCxn id="16" idx="6"/>
            <a:endCxn id="6" idx="1"/>
          </p:cNvCxnSpPr>
          <p:nvPr/>
        </p:nvCxnSpPr>
        <p:spPr>
          <a:xfrm>
            <a:off x="9170269" y="2225484"/>
            <a:ext cx="693406" cy="71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F68C85-DD26-423E-8747-07FD6394495F}"/>
              </a:ext>
            </a:extLst>
          </p:cNvPr>
          <p:cNvCxnSpPr>
            <a:stCxn id="12" idx="7"/>
            <a:endCxn id="6" idx="3"/>
          </p:cNvCxnSpPr>
          <p:nvPr/>
        </p:nvCxnSpPr>
        <p:spPr>
          <a:xfrm flipV="1">
            <a:off x="9063140" y="3462258"/>
            <a:ext cx="800535" cy="69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90B9770-F611-4A04-8C70-0F4F5AFCCEF6}"/>
              </a:ext>
            </a:extLst>
          </p:cNvPr>
          <p:cNvSpPr/>
          <p:nvPr/>
        </p:nvSpPr>
        <p:spPr>
          <a:xfrm>
            <a:off x="2424584" y="509549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83969C-5F31-4D6E-96BF-30485A4F74D4}"/>
              </a:ext>
            </a:extLst>
          </p:cNvPr>
          <p:cNvSpPr/>
          <p:nvPr/>
        </p:nvSpPr>
        <p:spPr>
          <a:xfrm>
            <a:off x="1599563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CC0DC9-C566-4FE8-B0C0-E2E8E2BEE936}"/>
              </a:ext>
            </a:extLst>
          </p:cNvPr>
          <p:cNvSpPr/>
          <p:nvPr/>
        </p:nvSpPr>
        <p:spPr>
          <a:xfrm>
            <a:off x="9119802" y="5085782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D096B1-AAA3-44BE-8528-22FF9BEEF45F}"/>
              </a:ext>
            </a:extLst>
          </p:cNvPr>
          <p:cNvSpPr/>
          <p:nvPr/>
        </p:nvSpPr>
        <p:spPr>
          <a:xfrm>
            <a:off x="8269621" y="507211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A50186-0721-404D-996C-0E16BC8F0C89}"/>
              </a:ext>
            </a:extLst>
          </p:cNvPr>
          <p:cNvSpPr/>
          <p:nvPr/>
        </p:nvSpPr>
        <p:spPr>
          <a:xfrm>
            <a:off x="6549689" y="510002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BA7D49-8DFF-4BF7-AA18-AF30F9F9411A}"/>
              </a:ext>
            </a:extLst>
          </p:cNvPr>
          <p:cNvSpPr/>
          <p:nvPr/>
        </p:nvSpPr>
        <p:spPr>
          <a:xfrm>
            <a:off x="7409655" y="510002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8F4943-6229-419F-8BD0-BC98BC37BBA9}"/>
              </a:ext>
            </a:extLst>
          </p:cNvPr>
          <p:cNvSpPr/>
          <p:nvPr/>
        </p:nvSpPr>
        <p:spPr>
          <a:xfrm>
            <a:off x="5734109" y="509148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16E8FE-E1FD-4191-96C1-EF35AEEAD20D}"/>
              </a:ext>
            </a:extLst>
          </p:cNvPr>
          <p:cNvSpPr/>
          <p:nvPr/>
        </p:nvSpPr>
        <p:spPr>
          <a:xfrm>
            <a:off x="4074626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9D60A-9323-4B62-A8BB-1428F7D794EA}"/>
              </a:ext>
            </a:extLst>
          </p:cNvPr>
          <p:cNvSpPr/>
          <p:nvPr/>
        </p:nvSpPr>
        <p:spPr>
          <a:xfrm>
            <a:off x="4909088" y="509665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AD7306-ED6F-4AF2-B688-C4E7D52F46F3}"/>
              </a:ext>
            </a:extLst>
          </p:cNvPr>
          <p:cNvSpPr/>
          <p:nvPr/>
        </p:nvSpPr>
        <p:spPr>
          <a:xfrm>
            <a:off x="3249605" y="509229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C85603-F9C7-425B-995C-D35016283B91}"/>
              </a:ext>
            </a:extLst>
          </p:cNvPr>
          <p:cNvSpPr/>
          <p:nvPr/>
        </p:nvSpPr>
        <p:spPr>
          <a:xfrm>
            <a:off x="774542" y="50922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7302-324C-45EB-97FD-C7ECE37CE6D9}"/>
              </a:ext>
            </a:extLst>
          </p:cNvPr>
          <p:cNvCxnSpPr/>
          <p:nvPr/>
        </p:nvCxnSpPr>
        <p:spPr>
          <a:xfrm>
            <a:off x="808777" y="4994593"/>
            <a:ext cx="9942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E4690-EF06-4097-9417-98812F6119EA}"/>
              </a:ext>
            </a:extLst>
          </p:cNvPr>
          <p:cNvCxnSpPr/>
          <p:nvPr/>
        </p:nvCxnSpPr>
        <p:spPr>
          <a:xfrm>
            <a:off x="774542" y="5979331"/>
            <a:ext cx="9942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4458586-53E0-4BA2-A49C-65CCEF721A32}"/>
              </a:ext>
            </a:extLst>
          </p:cNvPr>
          <p:cNvSpPr/>
          <p:nvPr/>
        </p:nvSpPr>
        <p:spPr>
          <a:xfrm>
            <a:off x="9969983" y="5090082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2" grpId="0" animBg="1"/>
      <p:bldP spid="6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(array):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biễu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N-1).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33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 (array):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Frontier: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Waiting.</a:t>
            </a: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7C2E-F620-4650-8489-F241021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A9E-60D6-43F9-958D-F440CB5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04C-F595-41BD-A167-D9F8E80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600" b="1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3600" b="1" i="1" u="sng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0" lvl="1" indent="-914400"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 =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waiting.pop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188720" lvl="1" indent="-914400"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Visited[Frontier] = TRUE</a:t>
            </a:r>
          </a:p>
          <a:p>
            <a:pPr marL="1188720" lvl="1" indent="-91440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in G[Frontier]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63040" lvl="2" indent="-9144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Waiting.push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BF010-EC9C-4B13-8384-E79625D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762-5E30-43AB-AF55-545D42490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734BA83F93B3B040AFEE2D1BAE772C5A" ma:contentTypeVersion="2" ma:contentTypeDescription="Tạo tài liệu mới." ma:contentTypeScope="" ma:versionID="f51437cd1d22ebe48169337866ad40a5">
  <xsd:schema xmlns:xsd="http://www.w3.org/2001/XMLSchema" xmlns:xs="http://www.w3.org/2001/XMLSchema" xmlns:p="http://schemas.microsoft.com/office/2006/metadata/properties" xmlns:ns3="530f3487-7fd0-46dc-b6e6-2527b4c8f9f0" targetNamespace="http://schemas.microsoft.com/office/2006/metadata/properties" ma:root="true" ma:fieldsID="e4d3e794e013aeeee6f79c6edcc2e7e4" ns3:_="">
    <xsd:import namespace="530f3487-7fd0-46dc-b6e6-2527b4c8f9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f3487-7fd0-46dc-b6e6-2527b4c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2DA73-0086-4FF8-87AB-48A48E09E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0f3487-7fd0-46dc-b6e6-2527b4c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1D18F-3005-47CE-9F9C-D3C1C171740C}">
  <ds:schemaRefs>
    <ds:schemaRef ds:uri="http://purl.org/dc/dcmitype/"/>
    <ds:schemaRef ds:uri="http://schemas.microsoft.com/office/infopath/2007/PartnerControls"/>
    <ds:schemaRef ds:uri="530f3487-7fd0-46dc-b6e6-2527b4c8f9f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E048FF-0262-4446-9998-1282E715E5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600</TotalTime>
  <Words>2376</Words>
  <Application>Microsoft Office PowerPoint</Application>
  <PresentationFormat>Widescreen</PresentationFormat>
  <Paragraphs>437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Helvetica</vt:lpstr>
      <vt:lpstr>Symbol</vt:lpstr>
      <vt:lpstr>Times New Roman</vt:lpstr>
      <vt:lpstr>Retrospect</vt:lpstr>
      <vt:lpstr>GRAPH ALGORITHMS</vt:lpstr>
      <vt:lpstr>NỘI DUNG</vt:lpstr>
      <vt:lpstr>GRAPHS TRAVERSAL</vt:lpstr>
      <vt:lpstr>GRAPHS TRAVERSAL</vt:lpstr>
      <vt:lpstr>BREADTH-FIRST SEARCH (BFS)</vt:lpstr>
      <vt:lpstr>BREADTH-FIRST SEARCH (BFS)</vt:lpstr>
      <vt:lpstr>BFS - EXAMPLE</vt:lpstr>
      <vt:lpstr>DEPTH-FIRST SEARCH (DFS)</vt:lpstr>
      <vt:lpstr>DEPTH-FIRST SEARCH (DFS)</vt:lpstr>
      <vt:lpstr>DFS - EXAMPLE</vt:lpstr>
      <vt:lpstr>THÀNH PHẦN LIÊN THÔNG</vt:lpstr>
      <vt:lpstr>TÌM CHU KÌ</vt:lpstr>
      <vt:lpstr>BFS vs DFS</vt:lpstr>
      <vt:lpstr>PATH FINDING ALGORITHMS</vt:lpstr>
      <vt:lpstr>PATH FINDING ALGORITHMS - BFS</vt:lpstr>
      <vt:lpstr>PATH FINDING ALGORITHMS - BFS</vt:lpstr>
      <vt:lpstr>PATH FINDING ALGORITHMS - DFS</vt:lpstr>
      <vt:lpstr>PATH FINDING ALGORITHMS - BFS</vt:lpstr>
      <vt:lpstr>PATH FINDING ALGORITHMS -Uniformed</vt:lpstr>
      <vt:lpstr>PATH FINDING ALGORITHMS - Greedy</vt:lpstr>
      <vt:lpstr>PATH FINDING ALGORITHMS – Greedy</vt:lpstr>
      <vt:lpstr>PATH FINDING ALGORITHMS – Greedy</vt:lpstr>
      <vt:lpstr>PATH FINDING ALGORITHMS – A*</vt:lpstr>
      <vt:lpstr>PATH FINDING ALGORITHMS – A*</vt:lpstr>
      <vt:lpstr>PATH FINDING ALGORITHMS – A*</vt:lpstr>
      <vt:lpstr>PATH FINDING ALGORITHMS -Informed</vt:lpstr>
      <vt:lpstr>TOPOLOGICAL SORTING</vt:lpstr>
      <vt:lpstr>TOPOLOGICAL SORTING</vt:lpstr>
      <vt:lpstr>TOPOLOGICAL SORTING</vt:lpstr>
      <vt:lpstr>TOPOLOGICAL SORTING</vt:lpstr>
      <vt:lpstr>TOPOLOGICAL SORTING - DFS</vt:lpstr>
      <vt:lpstr>TOPOLOGICAL SORTING – Kahn</vt:lpstr>
      <vt:lpstr>TOPOLOGICAL SORTING</vt:lpstr>
      <vt:lpstr>IMAGE SEGMENTATION</vt:lpstr>
      <vt:lpstr>IMAGE SEGMENTATION</vt:lpstr>
      <vt:lpstr>IMAGE SEGMENTATION</vt:lpstr>
      <vt:lpstr>IMAGE SEGMENTATION</vt:lpstr>
      <vt:lpstr>IMAGE SEGMENTATION</vt:lpstr>
      <vt:lpstr>TÀI LIỆU THAM KHẢO</vt:lpstr>
      <vt:lpstr>CẢM ƠN THẦY VÀ CÁC BẠN ĐÃ LẮNG NGHE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Hung Duong</dc:creator>
  <cp:lastModifiedBy>Hung Duong</cp:lastModifiedBy>
  <cp:revision>41</cp:revision>
  <dcterms:created xsi:type="dcterms:W3CDTF">2020-12-20T09:08:12Z</dcterms:created>
  <dcterms:modified xsi:type="dcterms:W3CDTF">2021-01-04T03:34:36Z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0x010100734BA83F93B3B040AFEE2D1BAE772C5A</vt:lpwstr>
  </property>
</Properties>
</file>