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5" r:id="rId2"/>
    <p:sldId id="257" r:id="rId3"/>
    <p:sldId id="266" r:id="rId4"/>
    <p:sldId id="259" r:id="rId5"/>
    <p:sldId id="260" r:id="rId6"/>
    <p:sldId id="262" r:id="rId7"/>
    <p:sldId id="263" r:id="rId8"/>
    <p:sldId id="261" r:id="rId9"/>
    <p:sldId id="264"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50695-0D1C-48BA-99BA-B2C842AFCB54}" v="853" dt="2019-09-06T03:34:26.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343"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oc Tuong" userId="3a923c64a863be9f" providerId="LiveId" clId="{EC350695-0D1C-48BA-99BA-B2C842AFCB54}"/>
    <pc:docChg chg="undo redo custSel addSld delSld modSld">
      <pc:chgData name="Ngoc Tuong" userId="3a923c64a863be9f" providerId="LiveId" clId="{EC350695-0D1C-48BA-99BA-B2C842AFCB54}" dt="2019-09-06T09:21:47.907" v="12299" actId="20577"/>
      <pc:docMkLst>
        <pc:docMk/>
      </pc:docMkLst>
      <pc:sldChg chg="modSp del">
        <pc:chgData name="Ngoc Tuong" userId="3a923c64a863be9f" providerId="LiveId" clId="{EC350695-0D1C-48BA-99BA-B2C842AFCB54}" dt="2019-09-05T06:04:26.351" v="6494" actId="2696"/>
        <pc:sldMkLst>
          <pc:docMk/>
          <pc:sldMk cId="3906016345" sldId="256"/>
        </pc:sldMkLst>
        <pc:spChg chg="mod">
          <ac:chgData name="Ngoc Tuong" userId="3a923c64a863be9f" providerId="LiveId" clId="{EC350695-0D1C-48BA-99BA-B2C842AFCB54}" dt="2019-09-05T05:59:02.969" v="6229" actId="27636"/>
          <ac:spMkLst>
            <pc:docMk/>
            <pc:sldMk cId="3906016345" sldId="256"/>
            <ac:spMk id="3" creationId="{BDAF28E5-F8C3-4CD4-908B-EED915EBA13C}"/>
          </ac:spMkLst>
        </pc:spChg>
      </pc:sldChg>
      <pc:sldChg chg="addSp modSp">
        <pc:chgData name="Ngoc Tuong" userId="3a923c64a863be9f" providerId="LiveId" clId="{EC350695-0D1C-48BA-99BA-B2C842AFCB54}" dt="2019-09-05T14:43:29.501" v="10954" actId="20577"/>
        <pc:sldMkLst>
          <pc:docMk/>
          <pc:sldMk cId="2209306562" sldId="257"/>
        </pc:sldMkLst>
        <pc:spChg chg="mod">
          <ac:chgData name="Ngoc Tuong" userId="3a923c64a863be9f" providerId="LiveId" clId="{EC350695-0D1C-48BA-99BA-B2C842AFCB54}" dt="2019-09-05T06:05:16.355" v="6500" actId="207"/>
          <ac:spMkLst>
            <pc:docMk/>
            <pc:sldMk cId="2209306562" sldId="257"/>
            <ac:spMk id="2" creationId="{AEF6A4F7-81EB-4028-8F7A-8D6C132DDC73}"/>
          </ac:spMkLst>
        </pc:spChg>
        <pc:spChg chg="mod">
          <ac:chgData name="Ngoc Tuong" userId="3a923c64a863be9f" providerId="LiveId" clId="{EC350695-0D1C-48BA-99BA-B2C842AFCB54}" dt="2019-09-05T14:43:29.501" v="10954" actId="20577"/>
          <ac:spMkLst>
            <pc:docMk/>
            <pc:sldMk cId="2209306562" sldId="257"/>
            <ac:spMk id="3" creationId="{BDAF28E5-F8C3-4CD4-908B-EED915EBA13C}"/>
          </ac:spMkLst>
        </pc:spChg>
        <pc:picChg chg="add">
          <ac:chgData name="Ngoc Tuong" userId="3a923c64a863be9f" providerId="LiveId" clId="{EC350695-0D1C-48BA-99BA-B2C842AFCB54}" dt="2019-09-05T06:09:32.622" v="6684"/>
          <ac:picMkLst>
            <pc:docMk/>
            <pc:sldMk cId="2209306562" sldId="257"/>
            <ac:picMk id="5" creationId="{40F12285-DC23-427E-8E50-F413556DD3A7}"/>
          </ac:picMkLst>
        </pc:picChg>
        <pc:cxnChg chg="add mod">
          <ac:chgData name="Ngoc Tuong" userId="3a923c64a863be9f" providerId="LiveId" clId="{EC350695-0D1C-48BA-99BA-B2C842AFCB54}" dt="2019-09-05T06:37:09.254" v="7523" actId="14100"/>
          <ac:cxnSpMkLst>
            <pc:docMk/>
            <pc:sldMk cId="2209306562" sldId="257"/>
            <ac:cxnSpMk id="4" creationId="{2E326FC1-41F6-43CC-ADED-E85BE4364053}"/>
          </ac:cxnSpMkLst>
        </pc:cxnChg>
      </pc:sldChg>
      <pc:sldChg chg="addSp delSp modSp del modNotesTx">
        <pc:chgData name="Ngoc Tuong" userId="3a923c64a863be9f" providerId="LiveId" clId="{EC350695-0D1C-48BA-99BA-B2C842AFCB54}" dt="2019-09-05T06:12:11.903" v="6809" actId="2696"/>
        <pc:sldMkLst>
          <pc:docMk/>
          <pc:sldMk cId="2810393455" sldId="258"/>
        </pc:sldMkLst>
        <pc:spChg chg="del">
          <ac:chgData name="Ngoc Tuong" userId="3a923c64a863be9f" providerId="LiveId" clId="{EC350695-0D1C-48BA-99BA-B2C842AFCB54}" dt="2019-09-05T06:10:02.990" v="6685" actId="478"/>
          <ac:spMkLst>
            <pc:docMk/>
            <pc:sldMk cId="2810393455" sldId="258"/>
            <ac:spMk id="2" creationId="{AEF6A4F7-81EB-4028-8F7A-8D6C132DDC73}"/>
          </ac:spMkLst>
        </pc:spChg>
        <pc:spChg chg="add mod">
          <ac:chgData name="Ngoc Tuong" userId="3a923c64a863be9f" providerId="LiveId" clId="{EC350695-0D1C-48BA-99BA-B2C842AFCB54}" dt="2019-09-05T06:10:02.990" v="6685" actId="478"/>
          <ac:spMkLst>
            <pc:docMk/>
            <pc:sldMk cId="2810393455" sldId="258"/>
            <ac:spMk id="4" creationId="{0B21DC03-A758-44F5-902C-E653622B31DE}"/>
          </ac:spMkLst>
        </pc:spChg>
        <pc:spChg chg="del">
          <ac:chgData name="Ngoc Tuong" userId="3a923c64a863be9f" providerId="LiveId" clId="{EC350695-0D1C-48BA-99BA-B2C842AFCB54}" dt="2019-09-05T06:10:02.990" v="6685" actId="478"/>
          <ac:spMkLst>
            <pc:docMk/>
            <pc:sldMk cId="2810393455" sldId="258"/>
            <ac:spMk id="15" creationId="{D50822F0-7401-41DE-874C-B31B9E1E0A34}"/>
          </ac:spMkLst>
        </pc:spChg>
        <pc:spChg chg="add del mod">
          <ac:chgData name="Ngoc Tuong" userId="3a923c64a863be9f" providerId="LiveId" clId="{EC350695-0D1C-48BA-99BA-B2C842AFCB54}" dt="2019-09-05T06:10:02.990" v="6685" actId="478"/>
          <ac:spMkLst>
            <pc:docMk/>
            <pc:sldMk cId="2810393455" sldId="258"/>
            <ac:spMk id="16" creationId="{0580E22D-5544-4AC5-B092-702F29BA7668}"/>
          </ac:spMkLst>
        </pc:spChg>
        <pc:spChg chg="add del mod">
          <ac:chgData name="Ngoc Tuong" userId="3a923c64a863be9f" providerId="LiveId" clId="{EC350695-0D1C-48BA-99BA-B2C842AFCB54}" dt="2019-09-05T06:10:02.990" v="6685" actId="478"/>
          <ac:spMkLst>
            <pc:docMk/>
            <pc:sldMk cId="2810393455" sldId="258"/>
            <ac:spMk id="20" creationId="{9E3BC83F-C4D4-4FCA-A233-DE532EA6336B}"/>
          </ac:spMkLst>
        </pc:spChg>
        <pc:spChg chg="add del mod">
          <ac:chgData name="Ngoc Tuong" userId="3a923c64a863be9f" providerId="LiveId" clId="{EC350695-0D1C-48BA-99BA-B2C842AFCB54}" dt="2019-09-05T06:10:02.990" v="6685" actId="478"/>
          <ac:spMkLst>
            <pc:docMk/>
            <pc:sldMk cId="2810393455" sldId="258"/>
            <ac:spMk id="21" creationId="{5F843160-461A-4A0D-960C-D858C7E9C9FD}"/>
          </ac:spMkLst>
        </pc:spChg>
        <pc:spChg chg="del mod">
          <ac:chgData name="Ngoc Tuong" userId="3a923c64a863be9f" providerId="LiveId" clId="{EC350695-0D1C-48BA-99BA-B2C842AFCB54}" dt="2019-09-05T06:10:02.990" v="6685" actId="478"/>
          <ac:spMkLst>
            <pc:docMk/>
            <pc:sldMk cId="2810393455" sldId="258"/>
            <ac:spMk id="25" creationId="{EAACAD93-ED78-459E-9579-6CA74F1DFC9F}"/>
          </ac:spMkLst>
        </pc:spChg>
        <pc:spChg chg="del mod">
          <ac:chgData name="Ngoc Tuong" userId="3a923c64a863be9f" providerId="LiveId" clId="{EC350695-0D1C-48BA-99BA-B2C842AFCB54}" dt="2019-09-05T06:10:02.990" v="6685" actId="478"/>
          <ac:spMkLst>
            <pc:docMk/>
            <pc:sldMk cId="2810393455" sldId="258"/>
            <ac:spMk id="26" creationId="{B9BF4586-62B3-442E-BF46-812C0B14FD89}"/>
          </ac:spMkLst>
        </pc:spChg>
        <pc:spChg chg="del">
          <ac:chgData name="Ngoc Tuong" userId="3a923c64a863be9f" providerId="LiveId" clId="{EC350695-0D1C-48BA-99BA-B2C842AFCB54}" dt="2019-09-05T06:10:02.990" v="6685" actId="478"/>
          <ac:spMkLst>
            <pc:docMk/>
            <pc:sldMk cId="2810393455" sldId="258"/>
            <ac:spMk id="34" creationId="{4F442EE8-712C-4719-80A4-40C0B0C0E539}"/>
          </ac:spMkLst>
        </pc:spChg>
        <pc:spChg chg="del">
          <ac:chgData name="Ngoc Tuong" userId="3a923c64a863be9f" providerId="LiveId" clId="{EC350695-0D1C-48BA-99BA-B2C842AFCB54}" dt="2019-09-04T08:06:49.250" v="375" actId="478"/>
          <ac:spMkLst>
            <pc:docMk/>
            <pc:sldMk cId="2810393455" sldId="258"/>
            <ac:spMk id="35" creationId="{B24FDA3E-EA54-4486-8777-AE9AC1B36641}"/>
          </ac:spMkLst>
        </pc:spChg>
        <pc:picChg chg="add del mod">
          <ac:chgData name="Ngoc Tuong" userId="3a923c64a863be9f" providerId="LiveId" clId="{EC350695-0D1C-48BA-99BA-B2C842AFCB54}" dt="2019-09-05T06:11:00.520" v="6763"/>
          <ac:picMkLst>
            <pc:docMk/>
            <pc:sldMk cId="2810393455" sldId="258"/>
            <ac:picMk id="6" creationId="{65A8C1BC-C6EB-4982-9954-C3DC320512D2}"/>
          </ac:picMkLst>
        </pc:picChg>
        <pc:picChg chg="del">
          <ac:chgData name="Ngoc Tuong" userId="3a923c64a863be9f" providerId="LiveId" clId="{EC350695-0D1C-48BA-99BA-B2C842AFCB54}" dt="2019-09-05T06:10:02.990" v="6685" actId="478"/>
          <ac:picMkLst>
            <pc:docMk/>
            <pc:sldMk cId="2810393455" sldId="258"/>
            <ac:picMk id="10" creationId="{804138AC-96B3-48EE-8DEE-DA056B3E265B}"/>
          </ac:picMkLst>
        </pc:picChg>
        <pc:picChg chg="del">
          <ac:chgData name="Ngoc Tuong" userId="3a923c64a863be9f" providerId="LiveId" clId="{EC350695-0D1C-48BA-99BA-B2C842AFCB54}" dt="2019-09-05T06:10:02.990" v="6685" actId="478"/>
          <ac:picMkLst>
            <pc:docMk/>
            <pc:sldMk cId="2810393455" sldId="258"/>
            <ac:picMk id="12" creationId="{4F4589D9-A34B-4ECB-99BB-546C9AAC6561}"/>
          </ac:picMkLst>
        </pc:picChg>
        <pc:cxnChg chg="add del mod">
          <ac:chgData name="Ngoc Tuong" userId="3a923c64a863be9f" providerId="LiveId" clId="{EC350695-0D1C-48BA-99BA-B2C842AFCB54}" dt="2019-09-05T06:10:02.990" v="6685" actId="478"/>
          <ac:cxnSpMkLst>
            <pc:docMk/>
            <pc:sldMk cId="2810393455" sldId="258"/>
            <ac:cxnSpMk id="5" creationId="{28A69F82-B42D-414D-81F1-A9F0FEC2BA6C}"/>
          </ac:cxnSpMkLst>
        </pc:cxnChg>
        <pc:cxnChg chg="add del mod">
          <ac:chgData name="Ngoc Tuong" userId="3a923c64a863be9f" providerId="LiveId" clId="{EC350695-0D1C-48BA-99BA-B2C842AFCB54}" dt="2019-09-04T08:10:21.180" v="425" actId="11529"/>
          <ac:cxnSpMkLst>
            <pc:docMk/>
            <pc:sldMk cId="2810393455" sldId="258"/>
            <ac:cxnSpMk id="7" creationId="{EB149058-8DCB-4303-B37C-98FFAAB2F4A1}"/>
          </ac:cxnSpMkLst>
        </pc:cxnChg>
        <pc:cxnChg chg="add del mod">
          <ac:chgData name="Ngoc Tuong" userId="3a923c64a863be9f" providerId="LiveId" clId="{EC350695-0D1C-48BA-99BA-B2C842AFCB54}" dt="2019-09-05T06:10:02.990" v="6685" actId="478"/>
          <ac:cxnSpMkLst>
            <pc:docMk/>
            <pc:sldMk cId="2810393455" sldId="258"/>
            <ac:cxnSpMk id="9" creationId="{BC2AA42B-3F6D-49E5-8377-520500AD0125}"/>
          </ac:cxnSpMkLst>
        </pc:cxnChg>
        <pc:cxnChg chg="add del mod">
          <ac:chgData name="Ngoc Tuong" userId="3a923c64a863be9f" providerId="LiveId" clId="{EC350695-0D1C-48BA-99BA-B2C842AFCB54}" dt="2019-09-05T06:10:02.990" v="6685" actId="478"/>
          <ac:cxnSpMkLst>
            <pc:docMk/>
            <pc:sldMk cId="2810393455" sldId="258"/>
            <ac:cxnSpMk id="13" creationId="{A7D1DD8C-3694-4E1F-A3E9-40D26A269D69}"/>
          </ac:cxnSpMkLst>
        </pc:cxnChg>
        <pc:cxnChg chg="del mod">
          <ac:chgData name="Ngoc Tuong" userId="3a923c64a863be9f" providerId="LiveId" clId="{EC350695-0D1C-48BA-99BA-B2C842AFCB54}" dt="2019-09-05T06:10:02.990" v="6685" actId="478"/>
          <ac:cxnSpMkLst>
            <pc:docMk/>
            <pc:sldMk cId="2810393455" sldId="258"/>
            <ac:cxnSpMk id="14" creationId="{2A19DED8-87B9-42A5-B479-0426B16FEE52}"/>
          </ac:cxnSpMkLst>
        </pc:cxnChg>
        <pc:cxnChg chg="del mod">
          <ac:chgData name="Ngoc Tuong" userId="3a923c64a863be9f" providerId="LiveId" clId="{EC350695-0D1C-48BA-99BA-B2C842AFCB54}" dt="2019-09-05T06:10:02.990" v="6685" actId="478"/>
          <ac:cxnSpMkLst>
            <pc:docMk/>
            <pc:sldMk cId="2810393455" sldId="258"/>
            <ac:cxnSpMk id="17" creationId="{FC6CAD70-7F80-42EB-B737-7FC58ACA913D}"/>
          </ac:cxnSpMkLst>
        </pc:cxnChg>
        <pc:cxnChg chg="del mod">
          <ac:chgData name="Ngoc Tuong" userId="3a923c64a863be9f" providerId="LiveId" clId="{EC350695-0D1C-48BA-99BA-B2C842AFCB54}" dt="2019-09-05T06:10:02.990" v="6685" actId="478"/>
          <ac:cxnSpMkLst>
            <pc:docMk/>
            <pc:sldMk cId="2810393455" sldId="258"/>
            <ac:cxnSpMk id="28" creationId="{F5964942-152A-44BA-A3E4-3530691C31B3}"/>
          </ac:cxnSpMkLst>
        </pc:cxnChg>
        <pc:cxnChg chg="del mod">
          <ac:chgData name="Ngoc Tuong" userId="3a923c64a863be9f" providerId="LiveId" clId="{EC350695-0D1C-48BA-99BA-B2C842AFCB54}" dt="2019-09-05T06:10:02.990" v="6685" actId="478"/>
          <ac:cxnSpMkLst>
            <pc:docMk/>
            <pc:sldMk cId="2810393455" sldId="258"/>
            <ac:cxnSpMk id="30" creationId="{B113E987-B187-43B5-962B-4E7F6A857172}"/>
          </ac:cxnSpMkLst>
        </pc:cxnChg>
      </pc:sldChg>
      <pc:sldChg chg="addSp delSp modSp modNotesTx">
        <pc:chgData name="Ngoc Tuong" userId="3a923c64a863be9f" providerId="LiveId" clId="{EC350695-0D1C-48BA-99BA-B2C842AFCB54}" dt="2019-09-06T03:35:01.980" v="12294" actId="404"/>
        <pc:sldMkLst>
          <pc:docMk/>
          <pc:sldMk cId="2790041656" sldId="259"/>
        </pc:sldMkLst>
        <pc:spChg chg="del">
          <ac:chgData name="Ngoc Tuong" userId="3a923c64a863be9f" providerId="LiveId" clId="{EC350695-0D1C-48BA-99BA-B2C842AFCB54}" dt="2019-09-05T06:12:23.523" v="6810" actId="478"/>
          <ac:spMkLst>
            <pc:docMk/>
            <pc:sldMk cId="2790041656" sldId="259"/>
            <ac:spMk id="2" creationId="{AEF6A4F7-81EB-4028-8F7A-8D6C132DDC73}"/>
          </ac:spMkLst>
        </pc:spChg>
        <pc:spChg chg="add del mod">
          <ac:chgData name="Ngoc Tuong" userId="3a923c64a863be9f" providerId="LiveId" clId="{EC350695-0D1C-48BA-99BA-B2C842AFCB54}" dt="2019-09-05T06:12:33.408" v="6811" actId="478"/>
          <ac:spMkLst>
            <pc:docMk/>
            <pc:sldMk cId="2790041656" sldId="259"/>
            <ac:spMk id="4" creationId="{785CBB94-8E3C-4C1D-A33D-8723DABB3BCC}"/>
          </ac:spMkLst>
        </pc:spChg>
        <pc:spChg chg="add mod">
          <ac:chgData name="Ngoc Tuong" userId="3a923c64a863be9f" providerId="LiveId" clId="{EC350695-0D1C-48BA-99BA-B2C842AFCB54}" dt="2019-09-05T06:12:55.722" v="6834" actId="20577"/>
          <ac:spMkLst>
            <pc:docMk/>
            <pc:sldMk cId="2790041656" sldId="259"/>
            <ac:spMk id="11" creationId="{2FEBA640-2869-4095-ABF9-6E91C93D6D74}"/>
          </ac:spMkLst>
        </pc:spChg>
        <pc:spChg chg="mod">
          <ac:chgData name="Ngoc Tuong" userId="3a923c64a863be9f" providerId="LiveId" clId="{EC350695-0D1C-48BA-99BA-B2C842AFCB54}" dt="2019-09-06T03:35:01.980" v="12294" actId="404"/>
          <ac:spMkLst>
            <pc:docMk/>
            <pc:sldMk cId="2790041656" sldId="259"/>
            <ac:spMk id="18" creationId="{C6D3FC88-DF91-4870-BAF0-3F31CD554747}"/>
          </ac:spMkLst>
        </pc:spChg>
        <pc:spChg chg="del">
          <ac:chgData name="Ngoc Tuong" userId="3a923c64a863be9f" providerId="LiveId" clId="{EC350695-0D1C-48BA-99BA-B2C842AFCB54}" dt="2019-09-05T06:13:25.796" v="6838" actId="478"/>
          <ac:spMkLst>
            <pc:docMk/>
            <pc:sldMk cId="2790041656" sldId="259"/>
            <ac:spMk id="34" creationId="{4F442EE8-712C-4719-80A4-40C0B0C0E539}"/>
          </ac:spMkLst>
        </pc:spChg>
        <pc:picChg chg="add mod">
          <ac:chgData name="Ngoc Tuong" userId="3a923c64a863be9f" providerId="LiveId" clId="{EC350695-0D1C-48BA-99BA-B2C842AFCB54}" dt="2019-09-05T06:13:35.917" v="6845" actId="1076"/>
          <ac:picMkLst>
            <pc:docMk/>
            <pc:sldMk cId="2790041656" sldId="259"/>
            <ac:picMk id="5" creationId="{CC16FF33-E7A7-472A-94A9-B9D263B90671}"/>
          </ac:picMkLst>
        </pc:picChg>
        <pc:picChg chg="del">
          <ac:chgData name="Ngoc Tuong" userId="3a923c64a863be9f" providerId="LiveId" clId="{EC350695-0D1C-48BA-99BA-B2C842AFCB54}" dt="2019-09-05T06:13:24.102" v="6836" actId="478"/>
          <ac:picMkLst>
            <pc:docMk/>
            <pc:sldMk cId="2790041656" sldId="259"/>
            <ac:picMk id="10" creationId="{804138AC-96B3-48EE-8DEE-DA056B3E265B}"/>
          </ac:picMkLst>
        </pc:picChg>
        <pc:picChg chg="del">
          <ac:chgData name="Ngoc Tuong" userId="3a923c64a863be9f" providerId="LiveId" clId="{EC350695-0D1C-48BA-99BA-B2C842AFCB54}" dt="2019-09-05T06:13:26.402" v="6839" actId="478"/>
          <ac:picMkLst>
            <pc:docMk/>
            <pc:sldMk cId="2790041656" sldId="259"/>
            <ac:picMk id="12" creationId="{4F4589D9-A34B-4ECB-99BB-546C9AAC6561}"/>
          </ac:picMkLst>
        </pc:picChg>
        <pc:picChg chg="add">
          <ac:chgData name="Ngoc Tuong" userId="3a923c64a863be9f" providerId="LiveId" clId="{EC350695-0D1C-48BA-99BA-B2C842AFCB54}" dt="2019-09-05T06:13:45.480" v="6846"/>
          <ac:picMkLst>
            <pc:docMk/>
            <pc:sldMk cId="2790041656" sldId="259"/>
            <ac:picMk id="15" creationId="{D9E3AD1B-3813-4921-AE2F-1315D5009327}"/>
          </ac:picMkLst>
        </pc:picChg>
        <pc:cxnChg chg="add mod">
          <ac:chgData name="Ngoc Tuong" userId="3a923c64a863be9f" providerId="LiveId" clId="{EC350695-0D1C-48BA-99BA-B2C842AFCB54}" dt="2019-09-05T06:36:55.595" v="7521" actId="14100"/>
          <ac:cxnSpMkLst>
            <pc:docMk/>
            <pc:sldMk cId="2790041656" sldId="259"/>
            <ac:cxnSpMk id="13" creationId="{85F558E3-6964-461C-A97C-3EB957A30A6C}"/>
          </ac:cxnSpMkLst>
        </pc:cxnChg>
        <pc:cxnChg chg="del mod">
          <ac:chgData name="Ngoc Tuong" userId="3a923c64a863be9f" providerId="LiveId" clId="{EC350695-0D1C-48BA-99BA-B2C842AFCB54}" dt="2019-09-05T06:13:24.719" v="6837" actId="478"/>
          <ac:cxnSpMkLst>
            <pc:docMk/>
            <pc:sldMk cId="2790041656" sldId="259"/>
            <ac:cxnSpMk id="14" creationId="{2A19DED8-87B9-42A5-B479-0426B16FEE52}"/>
          </ac:cxnSpMkLst>
        </pc:cxnChg>
      </pc:sldChg>
      <pc:sldChg chg="addSp delSp modSp add modNotesTx">
        <pc:chgData name="Ngoc Tuong" userId="3a923c64a863be9f" providerId="LiveId" clId="{EC350695-0D1C-48BA-99BA-B2C842AFCB54}" dt="2019-09-05T06:36:42.894" v="7519" actId="14100"/>
        <pc:sldMkLst>
          <pc:docMk/>
          <pc:sldMk cId="2590200988" sldId="260"/>
        </pc:sldMkLst>
        <pc:spChg chg="del">
          <ac:chgData name="Ngoc Tuong" userId="3a923c64a863be9f" providerId="LiveId" clId="{EC350695-0D1C-48BA-99BA-B2C842AFCB54}" dt="2019-09-05T06:14:03.206" v="6847" actId="478"/>
          <ac:spMkLst>
            <pc:docMk/>
            <pc:sldMk cId="2590200988" sldId="260"/>
            <ac:spMk id="2" creationId="{AEF6A4F7-81EB-4028-8F7A-8D6C132DDC73}"/>
          </ac:spMkLst>
        </pc:spChg>
        <pc:spChg chg="add mod">
          <ac:chgData name="Ngoc Tuong" userId="3a923c64a863be9f" providerId="LiveId" clId="{EC350695-0D1C-48BA-99BA-B2C842AFCB54}" dt="2019-09-05T06:24:58.559" v="7406" actId="404"/>
          <ac:spMkLst>
            <pc:docMk/>
            <pc:sldMk cId="2590200988" sldId="260"/>
            <ac:spMk id="8" creationId="{D814E4E4-3A4B-4081-A0E1-AB90E249D1DC}"/>
          </ac:spMkLst>
        </pc:spChg>
        <pc:spChg chg="add del mod">
          <ac:chgData name="Ngoc Tuong" userId="3a923c64a863be9f" providerId="LiveId" clId="{EC350695-0D1C-48BA-99BA-B2C842AFCB54}" dt="2019-09-05T06:14:06.842" v="6848" actId="478"/>
          <ac:spMkLst>
            <pc:docMk/>
            <pc:sldMk cId="2590200988" sldId="260"/>
            <ac:spMk id="9" creationId="{244FD756-7611-41FE-AA02-2DBC8CC1B468}"/>
          </ac:spMkLst>
        </pc:spChg>
        <pc:spChg chg="add del mod">
          <ac:chgData name="Ngoc Tuong" userId="3a923c64a863be9f" providerId="LiveId" clId="{EC350695-0D1C-48BA-99BA-B2C842AFCB54}" dt="2019-09-05T06:19:34.924" v="7039" actId="478"/>
          <ac:spMkLst>
            <pc:docMk/>
            <pc:sldMk cId="2590200988" sldId="260"/>
            <ac:spMk id="11" creationId="{D62C384A-7969-45F1-8DE7-E58CFC87803D}"/>
          </ac:spMkLst>
        </pc:spChg>
        <pc:spChg chg="add mod">
          <ac:chgData name="Ngoc Tuong" userId="3a923c64a863be9f" providerId="LiveId" clId="{EC350695-0D1C-48BA-99BA-B2C842AFCB54}" dt="2019-09-05T06:24:53.495" v="7405" actId="404"/>
          <ac:spMkLst>
            <pc:docMk/>
            <pc:sldMk cId="2590200988" sldId="260"/>
            <ac:spMk id="15" creationId="{E8631573-B161-4918-96E9-4F7C370373E7}"/>
          </ac:spMkLst>
        </pc:spChg>
        <pc:spChg chg="add">
          <ac:chgData name="Ngoc Tuong" userId="3a923c64a863be9f" providerId="LiveId" clId="{EC350695-0D1C-48BA-99BA-B2C842AFCB54}" dt="2019-09-05T06:14:18.151" v="6850"/>
          <ac:spMkLst>
            <pc:docMk/>
            <pc:sldMk cId="2590200988" sldId="260"/>
            <ac:spMk id="16" creationId="{4D0F3210-8214-4A1B-A60D-DA0449536DDD}"/>
          </ac:spMkLst>
        </pc:spChg>
        <pc:spChg chg="add del mod">
          <ac:chgData name="Ngoc Tuong" userId="3a923c64a863be9f" providerId="LiveId" clId="{EC350695-0D1C-48BA-99BA-B2C842AFCB54}" dt="2019-09-05T06:21:24.579" v="7148" actId="27636"/>
          <ac:spMkLst>
            <pc:docMk/>
            <pc:sldMk cId="2590200988" sldId="260"/>
            <ac:spMk id="18" creationId="{C6D3FC88-DF91-4870-BAF0-3F31CD554747}"/>
          </ac:spMkLst>
        </pc:spChg>
        <pc:spChg chg="del">
          <ac:chgData name="Ngoc Tuong" userId="3a923c64a863be9f" providerId="LiveId" clId="{EC350695-0D1C-48BA-99BA-B2C842AFCB54}" dt="2019-09-03T10:13:58.224" v="4" actId="478"/>
          <ac:spMkLst>
            <pc:docMk/>
            <pc:sldMk cId="2590200988" sldId="260"/>
            <ac:spMk id="34" creationId="{4F442EE8-712C-4719-80A4-40C0B0C0E539}"/>
          </ac:spMkLst>
        </pc:spChg>
        <pc:picChg chg="add mod">
          <ac:chgData name="Ngoc Tuong" userId="3a923c64a863be9f" providerId="LiveId" clId="{EC350695-0D1C-48BA-99BA-B2C842AFCB54}" dt="2019-09-03T10:22:18.396" v="126" actId="14100"/>
          <ac:picMkLst>
            <pc:docMk/>
            <pc:sldMk cId="2590200988" sldId="260"/>
            <ac:picMk id="3" creationId="{513812FA-8A36-4EFD-8E0D-06D94FD035FE}"/>
          </ac:picMkLst>
        </pc:picChg>
        <pc:picChg chg="add mod">
          <ac:chgData name="Ngoc Tuong" userId="3a923c64a863be9f" providerId="LiveId" clId="{EC350695-0D1C-48BA-99BA-B2C842AFCB54}" dt="2019-09-03T10:22:22.308" v="127" actId="14100"/>
          <ac:picMkLst>
            <pc:docMk/>
            <pc:sldMk cId="2590200988" sldId="260"/>
            <ac:picMk id="4" creationId="{58DFB80F-BBE8-4D89-9635-2505A12EAEF5}"/>
          </ac:picMkLst>
        </pc:picChg>
        <pc:picChg chg="add mod">
          <ac:chgData name="Ngoc Tuong" userId="3a923c64a863be9f" providerId="LiveId" clId="{EC350695-0D1C-48BA-99BA-B2C842AFCB54}" dt="2019-09-03T10:18:55.817" v="92" actId="14100"/>
          <ac:picMkLst>
            <pc:docMk/>
            <pc:sldMk cId="2590200988" sldId="260"/>
            <ac:picMk id="5" creationId="{4823879A-AB11-447E-948A-6675AFE01356}"/>
          </ac:picMkLst>
        </pc:picChg>
        <pc:picChg chg="del">
          <ac:chgData name="Ngoc Tuong" userId="3a923c64a863be9f" providerId="LiveId" clId="{EC350695-0D1C-48BA-99BA-B2C842AFCB54}" dt="2019-09-03T10:13:53.635" v="1" actId="478"/>
          <ac:picMkLst>
            <pc:docMk/>
            <pc:sldMk cId="2590200988" sldId="260"/>
            <ac:picMk id="10" creationId="{804138AC-96B3-48EE-8DEE-DA056B3E265B}"/>
          </ac:picMkLst>
        </pc:picChg>
        <pc:picChg chg="del">
          <ac:chgData name="Ngoc Tuong" userId="3a923c64a863be9f" providerId="LiveId" clId="{EC350695-0D1C-48BA-99BA-B2C842AFCB54}" dt="2019-09-03T10:13:55.204" v="2" actId="478"/>
          <ac:picMkLst>
            <pc:docMk/>
            <pc:sldMk cId="2590200988" sldId="260"/>
            <ac:picMk id="12" creationId="{4F4589D9-A34B-4ECB-99BB-546C9AAC6561}"/>
          </ac:picMkLst>
        </pc:picChg>
        <pc:cxnChg chg="add mod">
          <ac:chgData name="Ngoc Tuong" userId="3a923c64a863be9f" providerId="LiveId" clId="{EC350695-0D1C-48BA-99BA-B2C842AFCB54}" dt="2019-09-03T10:16:19.802" v="65" actId="11529"/>
          <ac:cxnSpMkLst>
            <pc:docMk/>
            <pc:sldMk cId="2590200988" sldId="260"/>
            <ac:cxnSpMk id="7" creationId="{CDE38624-0012-4CD4-94B3-E1C8114BFE09}"/>
          </ac:cxnSpMkLst>
        </pc:cxnChg>
        <pc:cxnChg chg="add mod">
          <ac:chgData name="Ngoc Tuong" userId="3a923c64a863be9f" providerId="LiveId" clId="{EC350695-0D1C-48BA-99BA-B2C842AFCB54}" dt="2019-09-03T10:16:28.461" v="67" actId="1076"/>
          <ac:cxnSpMkLst>
            <pc:docMk/>
            <pc:sldMk cId="2590200988" sldId="260"/>
            <ac:cxnSpMk id="13" creationId="{F314BD1D-B6E5-46C7-AE05-3DA517F000A8}"/>
          </ac:cxnSpMkLst>
        </pc:cxnChg>
        <pc:cxnChg chg="del mod">
          <ac:chgData name="Ngoc Tuong" userId="3a923c64a863be9f" providerId="LiveId" clId="{EC350695-0D1C-48BA-99BA-B2C842AFCB54}" dt="2019-09-03T10:13:56.433" v="3" actId="478"/>
          <ac:cxnSpMkLst>
            <pc:docMk/>
            <pc:sldMk cId="2590200988" sldId="260"/>
            <ac:cxnSpMk id="14" creationId="{2A19DED8-87B9-42A5-B479-0426B16FEE52}"/>
          </ac:cxnSpMkLst>
        </pc:cxnChg>
        <pc:cxnChg chg="add">
          <ac:chgData name="Ngoc Tuong" userId="3a923c64a863be9f" providerId="LiveId" clId="{EC350695-0D1C-48BA-99BA-B2C842AFCB54}" dt="2019-09-05T06:14:11.393" v="6849"/>
          <ac:cxnSpMkLst>
            <pc:docMk/>
            <pc:sldMk cId="2590200988" sldId="260"/>
            <ac:cxnSpMk id="14" creationId="{A145F36A-F970-4AB0-9F07-60922E1DFD47}"/>
          </ac:cxnSpMkLst>
        </pc:cxnChg>
        <pc:cxnChg chg="add mod">
          <ac:chgData name="Ngoc Tuong" userId="3a923c64a863be9f" providerId="LiveId" clId="{EC350695-0D1C-48BA-99BA-B2C842AFCB54}" dt="2019-09-05T06:36:42.894" v="7519" actId="14100"/>
          <ac:cxnSpMkLst>
            <pc:docMk/>
            <pc:sldMk cId="2590200988" sldId="260"/>
            <ac:cxnSpMk id="17" creationId="{571DBD73-DBC1-4866-AB5C-2D45EFB2217F}"/>
          </ac:cxnSpMkLst>
        </pc:cxnChg>
      </pc:sldChg>
      <pc:sldChg chg="addSp delSp modSp add modNotesTx">
        <pc:chgData name="Ngoc Tuong" userId="3a923c64a863be9f" providerId="LiveId" clId="{EC350695-0D1C-48BA-99BA-B2C842AFCB54}" dt="2019-09-05T08:18:54.548" v="7692" actId="1076"/>
        <pc:sldMkLst>
          <pc:docMk/>
          <pc:sldMk cId="2386815454" sldId="261"/>
        </pc:sldMkLst>
        <pc:spChg chg="del mod">
          <ac:chgData name="Ngoc Tuong" userId="3a923c64a863be9f" providerId="LiveId" clId="{EC350695-0D1C-48BA-99BA-B2C842AFCB54}" dt="2019-09-05T06:31:49.640" v="7485" actId="478"/>
          <ac:spMkLst>
            <pc:docMk/>
            <pc:sldMk cId="2386815454" sldId="261"/>
            <ac:spMk id="2" creationId="{AEF6A4F7-81EB-4028-8F7A-8D6C132DDC73}"/>
          </ac:spMkLst>
        </pc:spChg>
        <pc:spChg chg="add del mod">
          <ac:chgData name="Ngoc Tuong" userId="3a923c64a863be9f" providerId="LiveId" clId="{EC350695-0D1C-48BA-99BA-B2C842AFCB54}" dt="2019-09-05T06:31:51.354" v="7486" actId="478"/>
          <ac:spMkLst>
            <pc:docMk/>
            <pc:sldMk cId="2386815454" sldId="261"/>
            <ac:spMk id="5" creationId="{05C4EB06-57D5-46D3-8EE7-200A505E693A}"/>
          </ac:spMkLst>
        </pc:spChg>
        <pc:spChg chg="add del mod">
          <ac:chgData name="Ngoc Tuong" userId="3a923c64a863be9f" providerId="LiveId" clId="{EC350695-0D1C-48BA-99BA-B2C842AFCB54}" dt="2019-09-03T10:38:43.610" v="132" actId="478"/>
          <ac:spMkLst>
            <pc:docMk/>
            <pc:sldMk cId="2386815454" sldId="261"/>
            <ac:spMk id="6" creationId="{F501250D-2A96-4E76-9819-2CF1BF9762EE}"/>
          </ac:spMkLst>
        </pc:spChg>
        <pc:spChg chg="add del mod">
          <ac:chgData name="Ngoc Tuong" userId="3a923c64a863be9f" providerId="LiveId" clId="{EC350695-0D1C-48BA-99BA-B2C842AFCB54}" dt="2019-09-05T06:32:49.085" v="7494" actId="478"/>
          <ac:spMkLst>
            <pc:docMk/>
            <pc:sldMk cId="2386815454" sldId="261"/>
            <ac:spMk id="7" creationId="{C580D802-4984-4F3A-9A3C-D209BB85FC0D}"/>
          </ac:spMkLst>
        </pc:spChg>
        <pc:spChg chg="add del mod">
          <ac:chgData name="Ngoc Tuong" userId="3a923c64a863be9f" providerId="LiveId" clId="{EC350695-0D1C-48BA-99BA-B2C842AFCB54}" dt="2019-09-05T06:32:45.354" v="7493" actId="478"/>
          <ac:spMkLst>
            <pc:docMk/>
            <pc:sldMk cId="2386815454" sldId="261"/>
            <ac:spMk id="8" creationId="{B1E460D8-77B4-45F6-966B-43FC598666E3}"/>
          </ac:spMkLst>
        </pc:spChg>
        <pc:spChg chg="add del mod">
          <ac:chgData name="Ngoc Tuong" userId="3a923c64a863be9f" providerId="LiveId" clId="{EC350695-0D1C-48BA-99BA-B2C842AFCB54}" dt="2019-09-05T06:32:45.354" v="7493" actId="478"/>
          <ac:spMkLst>
            <pc:docMk/>
            <pc:sldMk cId="2386815454" sldId="261"/>
            <ac:spMk id="11" creationId="{1448CAFB-92A0-4C3B-B0D3-44850B90C55C}"/>
          </ac:spMkLst>
        </pc:spChg>
        <pc:spChg chg="add del">
          <ac:chgData name="Ngoc Tuong" userId="3a923c64a863be9f" providerId="LiveId" clId="{EC350695-0D1C-48BA-99BA-B2C842AFCB54}" dt="2019-09-05T06:32:45.354" v="7493" actId="478"/>
          <ac:spMkLst>
            <pc:docMk/>
            <pc:sldMk cId="2386815454" sldId="261"/>
            <ac:spMk id="15" creationId="{55246D81-CFF1-4EE9-93D4-49960AB9CF49}"/>
          </ac:spMkLst>
        </pc:spChg>
        <pc:spChg chg="del">
          <ac:chgData name="Ngoc Tuong" userId="3a923c64a863be9f" providerId="LiveId" clId="{EC350695-0D1C-48BA-99BA-B2C842AFCB54}" dt="2019-09-03T10:21:22.990" v="125" actId="478"/>
          <ac:spMkLst>
            <pc:docMk/>
            <pc:sldMk cId="2386815454" sldId="261"/>
            <ac:spMk id="18" creationId="{C6D3FC88-DF91-4870-BAF0-3F31CD554747}"/>
          </ac:spMkLst>
        </pc:spChg>
        <pc:spChg chg="add del mod">
          <ac:chgData name="Ngoc Tuong" userId="3a923c64a863be9f" providerId="LiveId" clId="{EC350695-0D1C-48BA-99BA-B2C842AFCB54}" dt="2019-09-05T06:32:45.354" v="7493" actId="478"/>
          <ac:spMkLst>
            <pc:docMk/>
            <pc:sldMk cId="2386815454" sldId="261"/>
            <ac:spMk id="19" creationId="{F7C0BC74-0EB9-42B9-AA93-7D463986AD1A}"/>
          </ac:spMkLst>
        </pc:spChg>
        <pc:spChg chg="add">
          <ac:chgData name="Ngoc Tuong" userId="3a923c64a863be9f" providerId="LiveId" clId="{EC350695-0D1C-48BA-99BA-B2C842AFCB54}" dt="2019-09-05T06:33:11.765" v="7502"/>
          <ac:spMkLst>
            <pc:docMk/>
            <pc:sldMk cId="2386815454" sldId="261"/>
            <ac:spMk id="20" creationId="{8F5D6604-96CF-493C-8D72-F161CC30E558}"/>
          </ac:spMkLst>
        </pc:spChg>
        <pc:spChg chg="del">
          <ac:chgData name="Ngoc Tuong" userId="3a923c64a863be9f" providerId="LiveId" clId="{EC350695-0D1C-48BA-99BA-B2C842AFCB54}" dt="2019-09-03T10:20:29.097" v="115" actId="478"/>
          <ac:spMkLst>
            <pc:docMk/>
            <pc:sldMk cId="2386815454" sldId="261"/>
            <ac:spMk id="34" creationId="{4F442EE8-712C-4719-80A4-40C0B0C0E539}"/>
          </ac:spMkLst>
        </pc:spChg>
        <pc:picChg chg="del">
          <ac:chgData name="Ngoc Tuong" userId="3a923c64a863be9f" providerId="LiveId" clId="{EC350695-0D1C-48BA-99BA-B2C842AFCB54}" dt="2019-09-03T10:20:26.271" v="114" actId="478"/>
          <ac:picMkLst>
            <pc:docMk/>
            <pc:sldMk cId="2386815454" sldId="261"/>
            <ac:picMk id="10" creationId="{804138AC-96B3-48EE-8DEE-DA056B3E265B}"/>
          </ac:picMkLst>
        </pc:picChg>
        <pc:picChg chg="add mod">
          <ac:chgData name="Ngoc Tuong" userId="3a923c64a863be9f" providerId="LiveId" clId="{EC350695-0D1C-48BA-99BA-B2C842AFCB54}" dt="2019-09-05T08:18:54.548" v="7692" actId="1076"/>
          <ac:picMkLst>
            <pc:docMk/>
            <pc:sldMk cId="2386815454" sldId="261"/>
            <ac:picMk id="10" creationId="{D94765EF-9529-4161-9105-2D9A1B551F95}"/>
          </ac:picMkLst>
        </pc:picChg>
        <pc:picChg chg="del mod">
          <ac:chgData name="Ngoc Tuong" userId="3a923c64a863be9f" providerId="LiveId" clId="{EC350695-0D1C-48BA-99BA-B2C842AFCB54}" dt="2019-09-05T06:32:45.354" v="7493" actId="478"/>
          <ac:picMkLst>
            <pc:docMk/>
            <pc:sldMk cId="2386815454" sldId="261"/>
            <ac:picMk id="12" creationId="{4F4589D9-A34B-4ECB-99BB-546C9AAC6561}"/>
          </ac:picMkLst>
        </pc:picChg>
        <pc:picChg chg="add del mod">
          <ac:chgData name="Ngoc Tuong" userId="3a923c64a863be9f" providerId="LiveId" clId="{EC350695-0D1C-48BA-99BA-B2C842AFCB54}" dt="2019-09-03T10:41:10.138" v="193" actId="478"/>
          <ac:picMkLst>
            <pc:docMk/>
            <pc:sldMk cId="2386815454" sldId="261"/>
            <ac:picMk id="22" creationId="{55BB4CD7-67ED-43B5-9B7E-98DD92F24482}"/>
          </ac:picMkLst>
        </pc:picChg>
        <pc:picChg chg="add del">
          <ac:chgData name="Ngoc Tuong" userId="3a923c64a863be9f" providerId="LiveId" clId="{EC350695-0D1C-48BA-99BA-B2C842AFCB54}" dt="2019-09-05T06:33:54.848" v="7507" actId="478"/>
          <ac:picMkLst>
            <pc:docMk/>
            <pc:sldMk cId="2386815454" sldId="261"/>
            <ac:picMk id="23" creationId="{02AB505F-82D8-4784-9743-FC7AD241AAF8}"/>
          </ac:picMkLst>
        </pc:picChg>
        <pc:picChg chg="add del mod">
          <ac:chgData name="Ngoc Tuong" userId="3a923c64a863be9f" providerId="LiveId" clId="{EC350695-0D1C-48BA-99BA-B2C842AFCB54}" dt="2019-09-05T06:32:45.354" v="7493" actId="478"/>
          <ac:picMkLst>
            <pc:docMk/>
            <pc:sldMk cId="2386815454" sldId="261"/>
            <ac:picMk id="24" creationId="{A25DBDB7-C873-4896-9BA0-6A3D4B72A28A}"/>
          </ac:picMkLst>
        </pc:picChg>
        <pc:picChg chg="add">
          <ac:chgData name="Ngoc Tuong" userId="3a923c64a863be9f" providerId="LiveId" clId="{EC350695-0D1C-48BA-99BA-B2C842AFCB54}" dt="2019-09-05T06:34:53.114" v="7513"/>
          <ac:picMkLst>
            <pc:docMk/>
            <pc:sldMk cId="2386815454" sldId="261"/>
            <ac:picMk id="25" creationId="{838792CE-A16F-4F10-9334-3393E997FFDB}"/>
          </ac:picMkLst>
        </pc:picChg>
        <pc:cxnChg chg="add del mod">
          <ac:chgData name="Ngoc Tuong" userId="3a923c64a863be9f" providerId="LiveId" clId="{EC350695-0D1C-48BA-99BA-B2C842AFCB54}" dt="2019-09-05T06:32:45.354" v="7493" actId="478"/>
          <ac:cxnSpMkLst>
            <pc:docMk/>
            <pc:sldMk cId="2386815454" sldId="261"/>
            <ac:cxnSpMk id="4" creationId="{4A6998F9-54FE-45DB-9429-090D5E277544}"/>
          </ac:cxnSpMkLst>
        </pc:cxnChg>
        <pc:cxnChg chg="add del mod">
          <ac:chgData name="Ngoc Tuong" userId="3a923c64a863be9f" providerId="LiveId" clId="{EC350695-0D1C-48BA-99BA-B2C842AFCB54}" dt="2019-09-05T06:32:45.354" v="7493" actId="478"/>
          <ac:cxnSpMkLst>
            <pc:docMk/>
            <pc:sldMk cId="2386815454" sldId="261"/>
            <ac:cxnSpMk id="9" creationId="{BC42039C-F222-4F1C-8928-E6E8A247745E}"/>
          </ac:cxnSpMkLst>
        </pc:cxnChg>
        <pc:cxnChg chg="del mod">
          <ac:chgData name="Ngoc Tuong" userId="3a923c64a863be9f" providerId="LiveId" clId="{EC350695-0D1C-48BA-99BA-B2C842AFCB54}" dt="2019-09-05T06:32:45.354" v="7493" actId="478"/>
          <ac:cxnSpMkLst>
            <pc:docMk/>
            <pc:sldMk cId="2386815454" sldId="261"/>
            <ac:cxnSpMk id="14" creationId="{2A19DED8-87B9-42A5-B479-0426B16FEE52}"/>
          </ac:cxnSpMkLst>
        </pc:cxnChg>
        <pc:cxnChg chg="add del">
          <ac:chgData name="Ngoc Tuong" userId="3a923c64a863be9f" providerId="LiveId" clId="{EC350695-0D1C-48BA-99BA-B2C842AFCB54}" dt="2019-09-05T06:32:45.354" v="7493" actId="478"/>
          <ac:cxnSpMkLst>
            <pc:docMk/>
            <pc:sldMk cId="2386815454" sldId="261"/>
            <ac:cxnSpMk id="16" creationId="{E91B0B6C-915C-4B40-B9E1-ECD03A938A6A}"/>
          </ac:cxnSpMkLst>
        </pc:cxnChg>
        <pc:cxnChg chg="add del mod">
          <ac:chgData name="Ngoc Tuong" userId="3a923c64a863be9f" providerId="LiveId" clId="{EC350695-0D1C-48BA-99BA-B2C842AFCB54}" dt="2019-09-05T06:32:45.354" v="7493" actId="478"/>
          <ac:cxnSpMkLst>
            <pc:docMk/>
            <pc:sldMk cId="2386815454" sldId="261"/>
            <ac:cxnSpMk id="21" creationId="{AE12EECD-D573-47A9-A1AF-E3E49F5ECB98}"/>
          </ac:cxnSpMkLst>
        </pc:cxnChg>
        <pc:cxnChg chg="add mod">
          <ac:chgData name="Ngoc Tuong" userId="3a923c64a863be9f" providerId="LiveId" clId="{EC350695-0D1C-48BA-99BA-B2C842AFCB54}" dt="2019-09-05T06:40:45.944" v="7538" actId="14100"/>
          <ac:cxnSpMkLst>
            <pc:docMk/>
            <pc:sldMk cId="2386815454" sldId="261"/>
            <ac:cxnSpMk id="22" creationId="{0A0F8B4D-A1DE-4DD7-B60B-441C2064D0F1}"/>
          </ac:cxnSpMkLst>
        </pc:cxnChg>
      </pc:sldChg>
      <pc:sldChg chg="addSp delSp modSp add modAnim modNotesTx">
        <pc:chgData name="Ngoc Tuong" userId="3a923c64a863be9f" providerId="LiveId" clId="{EC350695-0D1C-48BA-99BA-B2C842AFCB54}" dt="2019-09-06T02:11:55.080" v="12098"/>
        <pc:sldMkLst>
          <pc:docMk/>
          <pc:sldMk cId="4189318580" sldId="262"/>
        </pc:sldMkLst>
        <pc:spChg chg="del mod">
          <ac:chgData name="Ngoc Tuong" userId="3a923c64a863be9f" providerId="LiveId" clId="{EC350695-0D1C-48BA-99BA-B2C842AFCB54}" dt="2019-09-04T10:28:05.250" v="4711" actId="478"/>
          <ac:spMkLst>
            <pc:docMk/>
            <pc:sldMk cId="4189318580" sldId="262"/>
            <ac:spMk id="2" creationId="{AEF6A4F7-81EB-4028-8F7A-8D6C132DDC73}"/>
          </ac:spMkLst>
        </pc:spChg>
        <pc:spChg chg="add mod">
          <ac:chgData name="Ngoc Tuong" userId="3a923c64a863be9f" providerId="LiveId" clId="{EC350695-0D1C-48BA-99BA-B2C842AFCB54}" dt="2019-09-06T02:02:26.069" v="12093" actId="1076"/>
          <ac:spMkLst>
            <pc:docMk/>
            <pc:sldMk cId="4189318580" sldId="262"/>
            <ac:spMk id="2" creationId="{D0870258-E3D4-418E-A811-20551F37E12A}"/>
          </ac:spMkLst>
        </pc:spChg>
        <pc:spChg chg="add del mod">
          <ac:chgData name="Ngoc Tuong" userId="3a923c64a863be9f" providerId="LiveId" clId="{EC350695-0D1C-48BA-99BA-B2C842AFCB54}" dt="2019-09-05T06:25:34.753" v="7409" actId="478"/>
          <ac:spMkLst>
            <pc:docMk/>
            <pc:sldMk cId="4189318580" sldId="262"/>
            <ac:spMk id="3" creationId="{5F9150DB-C5EA-4475-9E1C-F184506967E5}"/>
          </ac:spMkLst>
        </pc:spChg>
        <pc:spChg chg="add mod">
          <ac:chgData name="Ngoc Tuong" userId="3a923c64a863be9f" providerId="LiveId" clId="{EC350695-0D1C-48BA-99BA-B2C842AFCB54}" dt="2019-09-05T06:25:58.642" v="7448" actId="20577"/>
          <ac:spMkLst>
            <pc:docMk/>
            <pc:sldMk cId="4189318580" sldId="262"/>
            <ac:spMk id="6" creationId="{1FAB1526-AA6B-4A61-BFFE-49D2BD6CA3EB}"/>
          </ac:spMkLst>
        </pc:spChg>
        <pc:spChg chg="del">
          <ac:chgData name="Ngoc Tuong" userId="3a923c64a863be9f" providerId="LiveId" clId="{EC350695-0D1C-48BA-99BA-B2C842AFCB54}" dt="2019-09-04T07:42:56.876" v="204" actId="478"/>
          <ac:spMkLst>
            <pc:docMk/>
            <pc:sldMk cId="4189318580" sldId="262"/>
            <ac:spMk id="8" creationId="{D814E4E4-3A4B-4081-A0E1-AB90E249D1DC}"/>
          </ac:spMkLst>
        </pc:spChg>
        <pc:spChg chg="add del">
          <ac:chgData name="Ngoc Tuong" userId="3a923c64a863be9f" providerId="LiveId" clId="{EC350695-0D1C-48BA-99BA-B2C842AFCB54}" dt="2019-09-04T07:54:30.462" v="214" actId="478"/>
          <ac:spMkLst>
            <pc:docMk/>
            <pc:sldMk cId="4189318580" sldId="262"/>
            <ac:spMk id="14" creationId="{5A656172-3B61-401A-A9D5-9AB6BD30F890}"/>
          </ac:spMkLst>
        </pc:spChg>
        <pc:spChg chg="del">
          <ac:chgData name="Ngoc Tuong" userId="3a923c64a863be9f" providerId="LiveId" clId="{EC350695-0D1C-48BA-99BA-B2C842AFCB54}" dt="2019-09-04T07:41:35.279" v="201" actId="478"/>
          <ac:spMkLst>
            <pc:docMk/>
            <pc:sldMk cId="4189318580" sldId="262"/>
            <ac:spMk id="15" creationId="{E8631573-B161-4918-96E9-4F7C370373E7}"/>
          </ac:spMkLst>
        </pc:spChg>
        <pc:spChg chg="add del mod">
          <ac:chgData name="Ngoc Tuong" userId="3a923c64a863be9f" providerId="LiveId" clId="{EC350695-0D1C-48BA-99BA-B2C842AFCB54}" dt="2019-09-04T10:27:58.505" v="4704" actId="478"/>
          <ac:spMkLst>
            <pc:docMk/>
            <pc:sldMk cId="4189318580" sldId="262"/>
            <ac:spMk id="16" creationId="{01F217E1-284F-4704-96C4-33B0BE045A4E}"/>
          </ac:spMkLst>
        </pc:spChg>
        <pc:spChg chg="add del mod">
          <ac:chgData name="Ngoc Tuong" userId="3a923c64a863be9f" providerId="LiveId" clId="{EC350695-0D1C-48BA-99BA-B2C842AFCB54}" dt="2019-09-04T10:27:59.297" v="4705" actId="478"/>
          <ac:spMkLst>
            <pc:docMk/>
            <pc:sldMk cId="4189318580" sldId="262"/>
            <ac:spMk id="17" creationId="{C9CF375A-6512-4CBB-BE72-7C5961E0C31B}"/>
          </ac:spMkLst>
        </pc:spChg>
        <pc:spChg chg="del mod">
          <ac:chgData name="Ngoc Tuong" userId="3a923c64a863be9f" providerId="LiveId" clId="{EC350695-0D1C-48BA-99BA-B2C842AFCB54}" dt="2019-09-04T07:56:46.235" v="279" actId="478"/>
          <ac:spMkLst>
            <pc:docMk/>
            <pc:sldMk cId="4189318580" sldId="262"/>
            <ac:spMk id="18" creationId="{C6D3FC88-DF91-4870-BAF0-3F31CD554747}"/>
          </ac:spMkLst>
        </pc:spChg>
        <pc:spChg chg="add del mod">
          <ac:chgData name="Ngoc Tuong" userId="3a923c64a863be9f" providerId="LiveId" clId="{EC350695-0D1C-48BA-99BA-B2C842AFCB54}" dt="2019-09-04T10:28:00.043" v="4706" actId="478"/>
          <ac:spMkLst>
            <pc:docMk/>
            <pc:sldMk cId="4189318580" sldId="262"/>
            <ac:spMk id="21" creationId="{FADDFD54-54AD-4D63-8FEB-090A666BAC81}"/>
          </ac:spMkLst>
        </pc:spChg>
        <pc:spChg chg="add del mod">
          <ac:chgData name="Ngoc Tuong" userId="3a923c64a863be9f" providerId="LiveId" clId="{EC350695-0D1C-48BA-99BA-B2C842AFCB54}" dt="2019-09-04T10:28:00.962" v="4707" actId="478"/>
          <ac:spMkLst>
            <pc:docMk/>
            <pc:sldMk cId="4189318580" sldId="262"/>
            <ac:spMk id="27" creationId="{33FC4AFA-5D2D-4404-99B9-8226032A0763}"/>
          </ac:spMkLst>
        </pc:spChg>
        <pc:spChg chg="add del mod">
          <ac:chgData name="Ngoc Tuong" userId="3a923c64a863be9f" providerId="LiveId" clId="{EC350695-0D1C-48BA-99BA-B2C842AFCB54}" dt="2019-09-04T07:56:49.595" v="280" actId="478"/>
          <ac:spMkLst>
            <pc:docMk/>
            <pc:sldMk cId="4189318580" sldId="262"/>
            <ac:spMk id="29" creationId="{A981B4DA-5847-437A-B02B-C3949740D9E2}"/>
          </ac:spMkLst>
        </pc:spChg>
        <pc:spChg chg="add del mod">
          <ac:chgData name="Ngoc Tuong" userId="3a923c64a863be9f" providerId="LiveId" clId="{EC350695-0D1C-48BA-99BA-B2C842AFCB54}" dt="2019-09-04T07:58:59.403" v="316" actId="478"/>
          <ac:spMkLst>
            <pc:docMk/>
            <pc:sldMk cId="4189318580" sldId="262"/>
            <ac:spMk id="30" creationId="{8DB86A86-8938-442C-93ED-A9CE533FB709}"/>
          </ac:spMkLst>
        </pc:spChg>
        <pc:spChg chg="add del mod">
          <ac:chgData name="Ngoc Tuong" userId="3a923c64a863be9f" providerId="LiveId" clId="{EC350695-0D1C-48BA-99BA-B2C842AFCB54}" dt="2019-09-04T10:28:01.757" v="4708" actId="478"/>
          <ac:spMkLst>
            <pc:docMk/>
            <pc:sldMk cId="4189318580" sldId="262"/>
            <ac:spMk id="31" creationId="{C58977D8-BC46-4496-AEA1-5673EC90110A}"/>
          </ac:spMkLst>
        </pc:spChg>
        <pc:spChg chg="add del mod">
          <ac:chgData name="Ngoc Tuong" userId="3a923c64a863be9f" providerId="LiveId" clId="{EC350695-0D1C-48BA-99BA-B2C842AFCB54}" dt="2019-09-04T10:28:02.284" v="4709" actId="478"/>
          <ac:spMkLst>
            <pc:docMk/>
            <pc:sldMk cId="4189318580" sldId="262"/>
            <ac:spMk id="32" creationId="{0AA59A65-10BC-4EDB-92DA-B4CB4C48F903}"/>
          </ac:spMkLst>
        </pc:spChg>
        <pc:spChg chg="add del mod">
          <ac:chgData name="Ngoc Tuong" userId="3a923c64a863be9f" providerId="LiveId" clId="{EC350695-0D1C-48BA-99BA-B2C842AFCB54}" dt="2019-09-04T10:28:02.681" v="4710" actId="478"/>
          <ac:spMkLst>
            <pc:docMk/>
            <pc:sldMk cId="4189318580" sldId="262"/>
            <ac:spMk id="33" creationId="{3C1AD792-5442-4661-B7BF-7E8326CA2A7F}"/>
          </ac:spMkLst>
        </pc:spChg>
        <pc:spChg chg="add del mod">
          <ac:chgData name="Ngoc Tuong" userId="3a923c64a863be9f" providerId="LiveId" clId="{EC350695-0D1C-48BA-99BA-B2C842AFCB54}" dt="2019-09-04T10:28:05.250" v="4711" actId="478"/>
          <ac:spMkLst>
            <pc:docMk/>
            <pc:sldMk cId="4189318580" sldId="262"/>
            <ac:spMk id="34" creationId="{1D28BDC7-0FBF-45BE-A990-DC1AACE0C849}"/>
          </ac:spMkLst>
        </pc:spChg>
        <pc:spChg chg="add del mod">
          <ac:chgData name="Ngoc Tuong" userId="3a923c64a863be9f" providerId="LiveId" clId="{EC350695-0D1C-48BA-99BA-B2C842AFCB54}" dt="2019-09-04T10:28:05.250" v="4711" actId="478"/>
          <ac:spMkLst>
            <pc:docMk/>
            <pc:sldMk cId="4189318580" sldId="262"/>
            <ac:spMk id="37" creationId="{61B0BECD-30FA-4BC5-A354-09CC83FC12F1}"/>
          </ac:spMkLst>
        </pc:spChg>
        <pc:spChg chg="add del mod">
          <ac:chgData name="Ngoc Tuong" userId="3a923c64a863be9f" providerId="LiveId" clId="{EC350695-0D1C-48BA-99BA-B2C842AFCB54}" dt="2019-09-04T10:28:05.250" v="4711" actId="478"/>
          <ac:spMkLst>
            <pc:docMk/>
            <pc:sldMk cId="4189318580" sldId="262"/>
            <ac:spMk id="38" creationId="{EB54E43D-0C4E-487E-BEC4-1289F8DD1CEF}"/>
          </ac:spMkLst>
        </pc:spChg>
        <pc:spChg chg="add del mod">
          <ac:chgData name="Ngoc Tuong" userId="3a923c64a863be9f" providerId="LiveId" clId="{EC350695-0D1C-48BA-99BA-B2C842AFCB54}" dt="2019-09-04T10:28:05.250" v="4711" actId="478"/>
          <ac:spMkLst>
            <pc:docMk/>
            <pc:sldMk cId="4189318580" sldId="262"/>
            <ac:spMk id="39" creationId="{7AA85BC2-D960-41A8-B573-04BE1F801871}"/>
          </ac:spMkLst>
        </pc:spChg>
        <pc:spChg chg="add del mod">
          <ac:chgData name="Ngoc Tuong" userId="3a923c64a863be9f" providerId="LiveId" clId="{EC350695-0D1C-48BA-99BA-B2C842AFCB54}" dt="2019-09-04T10:28:05.250" v="4711" actId="478"/>
          <ac:spMkLst>
            <pc:docMk/>
            <pc:sldMk cId="4189318580" sldId="262"/>
            <ac:spMk id="40" creationId="{5411A8AC-369D-484B-8226-70DF39A2D3EF}"/>
          </ac:spMkLst>
        </pc:spChg>
        <pc:spChg chg="add del mod">
          <ac:chgData name="Ngoc Tuong" userId="3a923c64a863be9f" providerId="LiveId" clId="{EC350695-0D1C-48BA-99BA-B2C842AFCB54}" dt="2019-09-04T10:28:05.250" v="4711" actId="478"/>
          <ac:spMkLst>
            <pc:docMk/>
            <pc:sldMk cId="4189318580" sldId="262"/>
            <ac:spMk id="41" creationId="{FF597BCC-15A2-4B0D-9212-C5EC4C5167B6}"/>
          </ac:spMkLst>
        </pc:spChg>
        <pc:spChg chg="add del mod">
          <ac:chgData name="Ngoc Tuong" userId="3a923c64a863be9f" providerId="LiveId" clId="{EC350695-0D1C-48BA-99BA-B2C842AFCB54}" dt="2019-09-04T10:28:05.250" v="4711" actId="478"/>
          <ac:spMkLst>
            <pc:docMk/>
            <pc:sldMk cId="4189318580" sldId="262"/>
            <ac:spMk id="51" creationId="{BD6FA4B2-45A9-4165-A63A-1E82AC45364D}"/>
          </ac:spMkLst>
        </pc:spChg>
        <pc:spChg chg="add del mod">
          <ac:chgData name="Ngoc Tuong" userId="3a923c64a863be9f" providerId="LiveId" clId="{EC350695-0D1C-48BA-99BA-B2C842AFCB54}" dt="2019-09-05T06:25:32.299" v="7408" actId="478"/>
          <ac:spMkLst>
            <pc:docMk/>
            <pc:sldMk cId="4189318580" sldId="262"/>
            <ac:spMk id="54" creationId="{69A46D6F-C3C9-4FE1-B1BC-ED8354492685}"/>
          </ac:spMkLst>
        </pc:spChg>
        <pc:picChg chg="del">
          <ac:chgData name="Ngoc Tuong" userId="3a923c64a863be9f" providerId="LiveId" clId="{EC350695-0D1C-48BA-99BA-B2C842AFCB54}" dt="2019-09-04T07:41:29.421" v="198" actId="478"/>
          <ac:picMkLst>
            <pc:docMk/>
            <pc:sldMk cId="4189318580" sldId="262"/>
            <ac:picMk id="3" creationId="{513812FA-8A36-4EFD-8E0D-06D94FD035FE}"/>
          </ac:picMkLst>
        </pc:picChg>
        <pc:picChg chg="del">
          <ac:chgData name="Ngoc Tuong" userId="3a923c64a863be9f" providerId="LiveId" clId="{EC350695-0D1C-48BA-99BA-B2C842AFCB54}" dt="2019-09-04T07:41:34.031" v="200" actId="478"/>
          <ac:picMkLst>
            <pc:docMk/>
            <pc:sldMk cId="4189318580" sldId="262"/>
            <ac:picMk id="4" creationId="{58DFB80F-BBE8-4D89-9635-2505A12EAEF5}"/>
          </ac:picMkLst>
        </pc:picChg>
        <pc:picChg chg="add mod">
          <ac:chgData name="Ngoc Tuong" userId="3a923c64a863be9f" providerId="LiveId" clId="{EC350695-0D1C-48BA-99BA-B2C842AFCB54}" dt="2019-09-06T02:01:57.550" v="12091" actId="1076"/>
          <ac:picMkLst>
            <pc:docMk/>
            <pc:sldMk cId="4189318580" sldId="262"/>
            <ac:picMk id="4" creationId="{C1614B29-061B-4B9E-827A-ED41AC8C2819}"/>
          </ac:picMkLst>
        </pc:picChg>
        <pc:picChg chg="del">
          <ac:chgData name="Ngoc Tuong" userId="3a923c64a863be9f" providerId="LiveId" clId="{EC350695-0D1C-48BA-99BA-B2C842AFCB54}" dt="2019-09-04T07:42:53.417" v="203" actId="478"/>
          <ac:picMkLst>
            <pc:docMk/>
            <pc:sldMk cId="4189318580" sldId="262"/>
            <ac:picMk id="5" creationId="{4823879A-AB11-447E-948A-6675AFE01356}"/>
          </ac:picMkLst>
        </pc:picChg>
        <pc:picChg chg="add">
          <ac:chgData name="Ngoc Tuong" userId="3a923c64a863be9f" providerId="LiveId" clId="{EC350695-0D1C-48BA-99BA-B2C842AFCB54}" dt="2019-09-05T06:30:53.384" v="7460"/>
          <ac:picMkLst>
            <pc:docMk/>
            <pc:sldMk cId="4189318580" sldId="262"/>
            <ac:picMk id="9" creationId="{E98B4E17-FAD1-4975-AC10-48BA7420F78F}"/>
          </ac:picMkLst>
        </pc:picChg>
        <pc:picChg chg="add del mod">
          <ac:chgData name="Ngoc Tuong" userId="3a923c64a863be9f" providerId="LiveId" clId="{EC350695-0D1C-48BA-99BA-B2C842AFCB54}" dt="2019-09-04T10:27:56.201" v="4701" actId="478"/>
          <ac:picMkLst>
            <pc:docMk/>
            <pc:sldMk cId="4189318580" sldId="262"/>
            <ac:picMk id="11" creationId="{2BACAEC2-C58B-4086-82C4-11BC6992A734}"/>
          </ac:picMkLst>
        </pc:picChg>
        <pc:picChg chg="add mod">
          <ac:chgData name="Ngoc Tuong" userId="3a923c64a863be9f" providerId="LiveId" clId="{EC350695-0D1C-48BA-99BA-B2C842AFCB54}" dt="2019-09-06T02:02:20.839" v="12092" actId="1076"/>
          <ac:picMkLst>
            <pc:docMk/>
            <pc:sldMk cId="4189318580" sldId="262"/>
            <ac:picMk id="53" creationId="{A86B479B-8435-4F5F-8C91-7BA722B4EB2C}"/>
          </ac:picMkLst>
        </pc:picChg>
        <pc:cxnChg chg="add mod">
          <ac:chgData name="Ngoc Tuong" userId="3a923c64a863be9f" providerId="LiveId" clId="{EC350695-0D1C-48BA-99BA-B2C842AFCB54}" dt="2019-09-06T02:02:32.258" v="12094" actId="11529"/>
          <ac:cxnSpMkLst>
            <pc:docMk/>
            <pc:sldMk cId="4189318580" sldId="262"/>
            <ac:cxnSpMk id="5" creationId="{D28A8E05-3E59-4F1A-9A52-E38528F47347}"/>
          </ac:cxnSpMkLst>
        </pc:cxnChg>
        <pc:cxnChg chg="add mod">
          <ac:chgData name="Ngoc Tuong" userId="3a923c64a863be9f" providerId="LiveId" clId="{EC350695-0D1C-48BA-99BA-B2C842AFCB54}" dt="2019-09-05T06:36:35.655" v="7518" actId="14100"/>
          <ac:cxnSpMkLst>
            <pc:docMk/>
            <pc:sldMk cId="4189318580" sldId="262"/>
            <ac:cxnSpMk id="7" creationId="{237F8CAE-6F29-482E-B0AA-5F2D514D98F6}"/>
          </ac:cxnSpMkLst>
        </pc:cxnChg>
        <pc:cxnChg chg="del">
          <ac:chgData name="Ngoc Tuong" userId="3a923c64a863be9f" providerId="LiveId" clId="{EC350695-0D1C-48BA-99BA-B2C842AFCB54}" dt="2019-09-04T07:41:32.181" v="199" actId="478"/>
          <ac:cxnSpMkLst>
            <pc:docMk/>
            <pc:sldMk cId="4189318580" sldId="262"/>
            <ac:cxnSpMk id="7" creationId="{CDE38624-0012-4CD4-94B3-E1C8114BFE09}"/>
          </ac:cxnSpMkLst>
        </pc:cxnChg>
        <pc:cxnChg chg="add del mod">
          <ac:chgData name="Ngoc Tuong" userId="3a923c64a863be9f" providerId="LiveId" clId="{EC350695-0D1C-48BA-99BA-B2C842AFCB54}" dt="2019-09-04T10:28:05.250" v="4711" actId="478"/>
          <ac:cxnSpMkLst>
            <pc:docMk/>
            <pc:sldMk cId="4189318580" sldId="262"/>
            <ac:cxnSpMk id="10" creationId="{A705996D-31DD-4C8D-9C41-F1F1705FC483}"/>
          </ac:cxnSpMkLst>
        </pc:cxnChg>
        <pc:cxnChg chg="add del">
          <ac:chgData name="Ngoc Tuong" userId="3a923c64a863be9f" providerId="LiveId" clId="{EC350695-0D1C-48BA-99BA-B2C842AFCB54}" dt="2019-09-05T06:31:09.030" v="7464"/>
          <ac:cxnSpMkLst>
            <pc:docMk/>
            <pc:sldMk cId="4189318580" sldId="262"/>
            <ac:cxnSpMk id="10" creationId="{CB120CA1-B642-4AA0-922B-FDAC32B0E935}"/>
          </ac:cxnSpMkLst>
        </pc:cxnChg>
        <pc:cxnChg chg="add del mod">
          <ac:chgData name="Ngoc Tuong" userId="3a923c64a863be9f" providerId="LiveId" clId="{EC350695-0D1C-48BA-99BA-B2C842AFCB54}" dt="2019-09-04T10:27:56.874" v="4702" actId="478"/>
          <ac:cxnSpMkLst>
            <pc:docMk/>
            <pc:sldMk cId="4189318580" sldId="262"/>
            <ac:cxnSpMk id="12" creationId="{7A2E90B5-3F43-4611-98EC-5B71CEDBB0CC}"/>
          </ac:cxnSpMkLst>
        </pc:cxnChg>
        <pc:cxnChg chg="del">
          <ac:chgData name="Ngoc Tuong" userId="3a923c64a863be9f" providerId="LiveId" clId="{EC350695-0D1C-48BA-99BA-B2C842AFCB54}" dt="2019-09-04T07:41:36.297" v="202" actId="478"/>
          <ac:cxnSpMkLst>
            <pc:docMk/>
            <pc:sldMk cId="4189318580" sldId="262"/>
            <ac:cxnSpMk id="13" creationId="{F314BD1D-B6E5-46C7-AE05-3DA517F000A8}"/>
          </ac:cxnSpMkLst>
        </pc:cxnChg>
        <pc:cxnChg chg="add del mod">
          <ac:chgData name="Ngoc Tuong" userId="3a923c64a863be9f" providerId="LiveId" clId="{EC350695-0D1C-48BA-99BA-B2C842AFCB54}" dt="2019-09-04T10:28:05.250" v="4711" actId="478"/>
          <ac:cxnSpMkLst>
            <pc:docMk/>
            <pc:sldMk cId="4189318580" sldId="262"/>
            <ac:cxnSpMk id="20" creationId="{64419ABE-F4AF-4BDF-A317-46989BA0572D}"/>
          </ac:cxnSpMkLst>
        </pc:cxnChg>
        <pc:cxnChg chg="add del mod">
          <ac:chgData name="Ngoc Tuong" userId="3a923c64a863be9f" providerId="LiveId" clId="{EC350695-0D1C-48BA-99BA-B2C842AFCB54}" dt="2019-09-04T10:28:05.250" v="4711" actId="478"/>
          <ac:cxnSpMkLst>
            <pc:docMk/>
            <pc:sldMk cId="4189318580" sldId="262"/>
            <ac:cxnSpMk id="26" creationId="{59066249-065C-4432-BD14-43BDE05F439B}"/>
          </ac:cxnSpMkLst>
        </pc:cxnChg>
        <pc:cxnChg chg="add del mod">
          <ac:chgData name="Ngoc Tuong" userId="3a923c64a863be9f" providerId="LiveId" clId="{EC350695-0D1C-48BA-99BA-B2C842AFCB54}" dt="2019-09-04T08:00:08.279" v="319" actId="478"/>
          <ac:cxnSpMkLst>
            <pc:docMk/>
            <pc:sldMk cId="4189318580" sldId="262"/>
            <ac:cxnSpMk id="36" creationId="{8361D5BB-1F67-47B9-A00A-187B13829AA9}"/>
          </ac:cxnSpMkLst>
        </pc:cxnChg>
        <pc:cxnChg chg="add del mod">
          <ac:chgData name="Ngoc Tuong" userId="3a923c64a863be9f" providerId="LiveId" clId="{EC350695-0D1C-48BA-99BA-B2C842AFCB54}" dt="2019-09-04T10:28:05.250" v="4711" actId="478"/>
          <ac:cxnSpMkLst>
            <pc:docMk/>
            <pc:sldMk cId="4189318580" sldId="262"/>
            <ac:cxnSpMk id="43" creationId="{4D04E2E2-CA42-4FAE-86CF-4F3CA8810243}"/>
          </ac:cxnSpMkLst>
        </pc:cxnChg>
        <pc:cxnChg chg="add del mod">
          <ac:chgData name="Ngoc Tuong" userId="3a923c64a863be9f" providerId="LiveId" clId="{EC350695-0D1C-48BA-99BA-B2C842AFCB54}" dt="2019-09-04T10:28:05.250" v="4711" actId="478"/>
          <ac:cxnSpMkLst>
            <pc:docMk/>
            <pc:sldMk cId="4189318580" sldId="262"/>
            <ac:cxnSpMk id="45" creationId="{CBC24E13-5463-4071-A49F-B4D9D8128A43}"/>
          </ac:cxnSpMkLst>
        </pc:cxnChg>
        <pc:cxnChg chg="add del mod">
          <ac:chgData name="Ngoc Tuong" userId="3a923c64a863be9f" providerId="LiveId" clId="{EC350695-0D1C-48BA-99BA-B2C842AFCB54}" dt="2019-09-04T08:04:52.768" v="354" actId="11529"/>
          <ac:cxnSpMkLst>
            <pc:docMk/>
            <pc:sldMk cId="4189318580" sldId="262"/>
            <ac:cxnSpMk id="49" creationId="{3F2876B7-D984-487A-AAB7-2FF2CF9F9BBE}"/>
          </ac:cxnSpMkLst>
        </pc:cxnChg>
      </pc:sldChg>
      <pc:sldChg chg="addSp delSp modSp add modNotesTx">
        <pc:chgData name="Ngoc Tuong" userId="3a923c64a863be9f" providerId="LiveId" clId="{EC350695-0D1C-48BA-99BA-B2C842AFCB54}" dt="2019-09-06T01:20:49.917" v="11995" actId="962"/>
        <pc:sldMkLst>
          <pc:docMk/>
          <pc:sldMk cId="999625448" sldId="263"/>
        </pc:sldMkLst>
        <pc:spChg chg="del">
          <ac:chgData name="Ngoc Tuong" userId="3a923c64a863be9f" providerId="LiveId" clId="{EC350695-0D1C-48BA-99BA-B2C842AFCB54}" dt="2019-09-04T10:29:26.934" v="4758" actId="478"/>
          <ac:spMkLst>
            <pc:docMk/>
            <pc:sldMk cId="999625448" sldId="263"/>
            <ac:spMk id="2" creationId="{AEF6A4F7-81EB-4028-8F7A-8D6C132DDC73}"/>
          </ac:spMkLst>
        </pc:spChg>
        <pc:spChg chg="add del mod">
          <ac:chgData name="Ngoc Tuong" userId="3a923c64a863be9f" providerId="LiveId" clId="{EC350695-0D1C-48BA-99BA-B2C842AFCB54}" dt="2019-09-05T06:31:36.185" v="7484" actId="478"/>
          <ac:spMkLst>
            <pc:docMk/>
            <pc:sldMk cId="999625448" sldId="263"/>
            <ac:spMk id="4" creationId="{53C4FC40-D349-493F-9744-1793F748F2F6}"/>
          </ac:spMkLst>
        </pc:spChg>
        <pc:spChg chg="add del mod">
          <ac:chgData name="Ngoc Tuong" userId="3a923c64a863be9f" providerId="LiveId" clId="{EC350695-0D1C-48BA-99BA-B2C842AFCB54}" dt="2019-09-05T06:30:40.304" v="7458" actId="478"/>
          <ac:spMkLst>
            <pc:docMk/>
            <pc:sldMk cId="999625448" sldId="263"/>
            <ac:spMk id="5" creationId="{088D7634-1461-471C-9E95-AE51337C4B12}"/>
          </ac:spMkLst>
        </pc:spChg>
        <pc:spChg chg="add mod">
          <ac:chgData name="Ngoc Tuong" userId="3a923c64a863be9f" providerId="LiveId" clId="{EC350695-0D1C-48BA-99BA-B2C842AFCB54}" dt="2019-09-05T06:31:30.279" v="7483" actId="20577"/>
          <ac:spMkLst>
            <pc:docMk/>
            <pc:sldMk cId="999625448" sldId="263"/>
            <ac:spMk id="9" creationId="{20D61A7E-4544-4050-8556-7D0914C093D5}"/>
          </ac:spMkLst>
        </pc:spChg>
        <pc:spChg chg="del">
          <ac:chgData name="Ngoc Tuong" userId="3a923c64a863be9f" providerId="LiveId" clId="{EC350695-0D1C-48BA-99BA-B2C842AFCB54}" dt="2019-09-04T10:29:26.934" v="4758" actId="478"/>
          <ac:spMkLst>
            <pc:docMk/>
            <pc:sldMk cId="999625448" sldId="263"/>
            <ac:spMk id="16" creationId="{01F217E1-284F-4704-96C4-33B0BE045A4E}"/>
          </ac:spMkLst>
        </pc:spChg>
        <pc:spChg chg="del">
          <ac:chgData name="Ngoc Tuong" userId="3a923c64a863be9f" providerId="LiveId" clId="{EC350695-0D1C-48BA-99BA-B2C842AFCB54}" dt="2019-09-04T10:29:26.934" v="4758" actId="478"/>
          <ac:spMkLst>
            <pc:docMk/>
            <pc:sldMk cId="999625448" sldId="263"/>
            <ac:spMk id="17" creationId="{C9CF375A-6512-4CBB-BE72-7C5961E0C31B}"/>
          </ac:spMkLst>
        </pc:spChg>
        <pc:spChg chg="del">
          <ac:chgData name="Ngoc Tuong" userId="3a923c64a863be9f" providerId="LiveId" clId="{EC350695-0D1C-48BA-99BA-B2C842AFCB54}" dt="2019-09-04T10:29:26.934" v="4758" actId="478"/>
          <ac:spMkLst>
            <pc:docMk/>
            <pc:sldMk cId="999625448" sldId="263"/>
            <ac:spMk id="21" creationId="{FADDFD54-54AD-4D63-8FEB-090A666BAC81}"/>
          </ac:spMkLst>
        </pc:spChg>
        <pc:spChg chg="add del mod">
          <ac:chgData name="Ngoc Tuong" userId="3a923c64a863be9f" providerId="LiveId" clId="{EC350695-0D1C-48BA-99BA-B2C842AFCB54}" dt="2019-09-05T06:30:34.407" v="7455" actId="478"/>
          <ac:spMkLst>
            <pc:docMk/>
            <pc:sldMk cId="999625448" sldId="263"/>
            <ac:spMk id="25" creationId="{D72A2F8C-D81F-439A-93C9-43C48790AECF}"/>
          </ac:spMkLst>
        </pc:spChg>
        <pc:spChg chg="del">
          <ac:chgData name="Ngoc Tuong" userId="3a923c64a863be9f" providerId="LiveId" clId="{EC350695-0D1C-48BA-99BA-B2C842AFCB54}" dt="2019-09-04T10:29:26.934" v="4758" actId="478"/>
          <ac:spMkLst>
            <pc:docMk/>
            <pc:sldMk cId="999625448" sldId="263"/>
            <ac:spMk id="27" creationId="{33FC4AFA-5D2D-4404-99B9-8226032A0763}"/>
          </ac:spMkLst>
        </pc:spChg>
        <pc:spChg chg="del">
          <ac:chgData name="Ngoc Tuong" userId="3a923c64a863be9f" providerId="LiveId" clId="{EC350695-0D1C-48BA-99BA-B2C842AFCB54}" dt="2019-09-04T10:29:26.934" v="4758" actId="478"/>
          <ac:spMkLst>
            <pc:docMk/>
            <pc:sldMk cId="999625448" sldId="263"/>
            <ac:spMk id="31" creationId="{C58977D8-BC46-4496-AEA1-5673EC90110A}"/>
          </ac:spMkLst>
        </pc:spChg>
        <pc:spChg chg="del">
          <ac:chgData name="Ngoc Tuong" userId="3a923c64a863be9f" providerId="LiveId" clId="{EC350695-0D1C-48BA-99BA-B2C842AFCB54}" dt="2019-09-04T10:29:26.934" v="4758" actId="478"/>
          <ac:spMkLst>
            <pc:docMk/>
            <pc:sldMk cId="999625448" sldId="263"/>
            <ac:spMk id="32" creationId="{0AA59A65-10BC-4EDB-92DA-B4CB4C48F903}"/>
          </ac:spMkLst>
        </pc:spChg>
        <pc:spChg chg="del">
          <ac:chgData name="Ngoc Tuong" userId="3a923c64a863be9f" providerId="LiveId" clId="{EC350695-0D1C-48BA-99BA-B2C842AFCB54}" dt="2019-09-04T10:29:26.934" v="4758" actId="478"/>
          <ac:spMkLst>
            <pc:docMk/>
            <pc:sldMk cId="999625448" sldId="263"/>
            <ac:spMk id="33" creationId="{3C1AD792-5442-4661-B7BF-7E8326CA2A7F}"/>
          </ac:spMkLst>
        </pc:spChg>
        <pc:spChg chg="del">
          <ac:chgData name="Ngoc Tuong" userId="3a923c64a863be9f" providerId="LiveId" clId="{EC350695-0D1C-48BA-99BA-B2C842AFCB54}" dt="2019-09-04T10:29:26.934" v="4758" actId="478"/>
          <ac:spMkLst>
            <pc:docMk/>
            <pc:sldMk cId="999625448" sldId="263"/>
            <ac:spMk id="34" creationId="{1D28BDC7-0FBF-45BE-A990-DC1AACE0C849}"/>
          </ac:spMkLst>
        </pc:spChg>
        <pc:spChg chg="del">
          <ac:chgData name="Ngoc Tuong" userId="3a923c64a863be9f" providerId="LiveId" clId="{EC350695-0D1C-48BA-99BA-B2C842AFCB54}" dt="2019-09-04T10:29:26.934" v="4758" actId="478"/>
          <ac:spMkLst>
            <pc:docMk/>
            <pc:sldMk cId="999625448" sldId="263"/>
            <ac:spMk id="37" creationId="{61B0BECD-30FA-4BC5-A354-09CC83FC12F1}"/>
          </ac:spMkLst>
        </pc:spChg>
        <pc:spChg chg="del">
          <ac:chgData name="Ngoc Tuong" userId="3a923c64a863be9f" providerId="LiveId" clId="{EC350695-0D1C-48BA-99BA-B2C842AFCB54}" dt="2019-09-04T10:29:26.934" v="4758" actId="478"/>
          <ac:spMkLst>
            <pc:docMk/>
            <pc:sldMk cId="999625448" sldId="263"/>
            <ac:spMk id="38" creationId="{EB54E43D-0C4E-487E-BEC4-1289F8DD1CEF}"/>
          </ac:spMkLst>
        </pc:spChg>
        <pc:spChg chg="del">
          <ac:chgData name="Ngoc Tuong" userId="3a923c64a863be9f" providerId="LiveId" clId="{EC350695-0D1C-48BA-99BA-B2C842AFCB54}" dt="2019-09-04T10:29:26.934" v="4758" actId="478"/>
          <ac:spMkLst>
            <pc:docMk/>
            <pc:sldMk cId="999625448" sldId="263"/>
            <ac:spMk id="39" creationId="{7AA85BC2-D960-41A8-B573-04BE1F801871}"/>
          </ac:spMkLst>
        </pc:spChg>
        <pc:spChg chg="del">
          <ac:chgData name="Ngoc Tuong" userId="3a923c64a863be9f" providerId="LiveId" clId="{EC350695-0D1C-48BA-99BA-B2C842AFCB54}" dt="2019-09-04T10:29:26.934" v="4758" actId="478"/>
          <ac:spMkLst>
            <pc:docMk/>
            <pc:sldMk cId="999625448" sldId="263"/>
            <ac:spMk id="40" creationId="{5411A8AC-369D-484B-8226-70DF39A2D3EF}"/>
          </ac:spMkLst>
        </pc:spChg>
        <pc:spChg chg="del mod">
          <ac:chgData name="Ngoc Tuong" userId="3a923c64a863be9f" providerId="LiveId" clId="{EC350695-0D1C-48BA-99BA-B2C842AFCB54}" dt="2019-09-04T10:29:26.934" v="4758" actId="478"/>
          <ac:spMkLst>
            <pc:docMk/>
            <pc:sldMk cId="999625448" sldId="263"/>
            <ac:spMk id="41" creationId="{FF597BCC-15A2-4B0D-9212-C5EC4C5167B6}"/>
          </ac:spMkLst>
        </pc:spChg>
        <pc:spChg chg="del mod">
          <ac:chgData name="Ngoc Tuong" userId="3a923c64a863be9f" providerId="LiveId" clId="{EC350695-0D1C-48BA-99BA-B2C842AFCB54}" dt="2019-09-04T10:29:26.934" v="4758" actId="478"/>
          <ac:spMkLst>
            <pc:docMk/>
            <pc:sldMk cId="999625448" sldId="263"/>
            <ac:spMk id="51" creationId="{BD6FA4B2-45A9-4165-A63A-1E82AC45364D}"/>
          </ac:spMkLst>
        </pc:spChg>
        <pc:picChg chg="add mod">
          <ac:chgData name="Ngoc Tuong" userId="3a923c64a863be9f" providerId="LiveId" clId="{EC350695-0D1C-48BA-99BA-B2C842AFCB54}" dt="2019-09-06T01:20:49.917" v="11995" actId="962"/>
          <ac:picMkLst>
            <pc:docMk/>
            <pc:sldMk cId="999625448" sldId="263"/>
            <ac:picMk id="3" creationId="{9B041D13-FF48-4F1F-8186-E04D1ABCB4A7}"/>
          </ac:picMkLst>
        </pc:picChg>
        <pc:picChg chg="add del mod">
          <ac:chgData name="Ngoc Tuong" userId="3a923c64a863be9f" providerId="LiveId" clId="{EC350695-0D1C-48BA-99BA-B2C842AFCB54}" dt="2019-09-05T06:40:09.684" v="7532" actId="478"/>
          <ac:picMkLst>
            <pc:docMk/>
            <pc:sldMk cId="999625448" sldId="263"/>
            <ac:picMk id="3" creationId="{9D9CC2AF-A9E2-4A8B-B95C-07F6597689AE}"/>
          </ac:picMkLst>
        </pc:picChg>
        <pc:picChg chg="add">
          <ac:chgData name="Ngoc Tuong" userId="3a923c64a863be9f" providerId="LiveId" clId="{EC350695-0D1C-48BA-99BA-B2C842AFCB54}" dt="2019-09-05T06:30:58.079" v="7461"/>
          <ac:picMkLst>
            <pc:docMk/>
            <pc:sldMk cId="999625448" sldId="263"/>
            <ac:picMk id="7" creationId="{6F321939-C73B-418A-ABDB-F29736963404}"/>
          </ac:picMkLst>
        </pc:picChg>
        <pc:picChg chg="add del mod">
          <ac:chgData name="Ngoc Tuong" userId="3a923c64a863be9f" providerId="LiveId" clId="{EC350695-0D1C-48BA-99BA-B2C842AFCB54}" dt="2019-09-06T01:20:43.281" v="11992" actId="478"/>
          <ac:picMkLst>
            <pc:docMk/>
            <pc:sldMk cId="999625448" sldId="263"/>
            <ac:picMk id="10" creationId="{ADE477EA-F45C-419F-9A38-6A8D5DC00A5F}"/>
          </ac:picMkLst>
        </pc:picChg>
        <pc:picChg chg="del">
          <ac:chgData name="Ngoc Tuong" userId="3a923c64a863be9f" providerId="LiveId" clId="{EC350695-0D1C-48BA-99BA-B2C842AFCB54}" dt="2019-09-04T10:29:26.934" v="4758" actId="478"/>
          <ac:picMkLst>
            <pc:docMk/>
            <pc:sldMk cId="999625448" sldId="263"/>
            <ac:picMk id="11" creationId="{2BACAEC2-C58B-4086-82C4-11BC6992A734}"/>
          </ac:picMkLst>
        </pc:picChg>
        <pc:cxnChg chg="add">
          <ac:chgData name="Ngoc Tuong" userId="3a923c64a863be9f" providerId="LiveId" clId="{EC350695-0D1C-48BA-99BA-B2C842AFCB54}" dt="2019-09-05T06:31:04.084" v="7462"/>
          <ac:cxnSpMkLst>
            <pc:docMk/>
            <pc:sldMk cId="999625448" sldId="263"/>
            <ac:cxnSpMk id="8" creationId="{BCB95C20-AA1D-42EF-ADED-1992D2D38782}"/>
          </ac:cxnSpMkLst>
        </pc:cxnChg>
        <pc:cxnChg chg="del mod">
          <ac:chgData name="Ngoc Tuong" userId="3a923c64a863be9f" providerId="LiveId" clId="{EC350695-0D1C-48BA-99BA-B2C842AFCB54}" dt="2019-09-04T10:29:26.934" v="4758" actId="478"/>
          <ac:cxnSpMkLst>
            <pc:docMk/>
            <pc:sldMk cId="999625448" sldId="263"/>
            <ac:cxnSpMk id="10" creationId="{A705996D-31DD-4C8D-9C41-F1F1705FC483}"/>
          </ac:cxnSpMkLst>
        </pc:cxnChg>
        <pc:cxnChg chg="del">
          <ac:chgData name="Ngoc Tuong" userId="3a923c64a863be9f" providerId="LiveId" clId="{EC350695-0D1C-48BA-99BA-B2C842AFCB54}" dt="2019-09-04T10:29:26.934" v="4758" actId="478"/>
          <ac:cxnSpMkLst>
            <pc:docMk/>
            <pc:sldMk cId="999625448" sldId="263"/>
            <ac:cxnSpMk id="12" creationId="{7A2E90B5-3F43-4611-98EC-5B71CEDBB0CC}"/>
          </ac:cxnSpMkLst>
        </pc:cxnChg>
        <pc:cxnChg chg="del mod">
          <ac:chgData name="Ngoc Tuong" userId="3a923c64a863be9f" providerId="LiveId" clId="{EC350695-0D1C-48BA-99BA-B2C842AFCB54}" dt="2019-09-04T10:29:26.934" v="4758" actId="478"/>
          <ac:cxnSpMkLst>
            <pc:docMk/>
            <pc:sldMk cId="999625448" sldId="263"/>
            <ac:cxnSpMk id="20" creationId="{64419ABE-F4AF-4BDF-A317-46989BA0572D}"/>
          </ac:cxnSpMkLst>
        </pc:cxnChg>
        <pc:cxnChg chg="del">
          <ac:chgData name="Ngoc Tuong" userId="3a923c64a863be9f" providerId="LiveId" clId="{EC350695-0D1C-48BA-99BA-B2C842AFCB54}" dt="2019-09-04T10:29:26.934" v="4758" actId="478"/>
          <ac:cxnSpMkLst>
            <pc:docMk/>
            <pc:sldMk cId="999625448" sldId="263"/>
            <ac:cxnSpMk id="26" creationId="{59066249-065C-4432-BD14-43BDE05F439B}"/>
          </ac:cxnSpMkLst>
        </pc:cxnChg>
        <pc:cxnChg chg="del mod">
          <ac:chgData name="Ngoc Tuong" userId="3a923c64a863be9f" providerId="LiveId" clId="{EC350695-0D1C-48BA-99BA-B2C842AFCB54}" dt="2019-09-04T10:29:26.934" v="4758" actId="478"/>
          <ac:cxnSpMkLst>
            <pc:docMk/>
            <pc:sldMk cId="999625448" sldId="263"/>
            <ac:cxnSpMk id="43" creationId="{4D04E2E2-CA42-4FAE-86CF-4F3CA8810243}"/>
          </ac:cxnSpMkLst>
        </pc:cxnChg>
        <pc:cxnChg chg="del mod">
          <ac:chgData name="Ngoc Tuong" userId="3a923c64a863be9f" providerId="LiveId" clId="{EC350695-0D1C-48BA-99BA-B2C842AFCB54}" dt="2019-09-04T10:29:26.934" v="4758" actId="478"/>
          <ac:cxnSpMkLst>
            <pc:docMk/>
            <pc:sldMk cId="999625448" sldId="263"/>
            <ac:cxnSpMk id="45" creationId="{CBC24E13-5463-4071-A49F-B4D9D8128A43}"/>
          </ac:cxnSpMkLst>
        </pc:cxnChg>
      </pc:sldChg>
      <pc:sldChg chg="addSp delSp modSp add modNotesTx">
        <pc:chgData name="Ngoc Tuong" userId="3a923c64a863be9f" providerId="LiveId" clId="{EC350695-0D1C-48BA-99BA-B2C842AFCB54}" dt="2019-09-06T02:22:30.979" v="12128" actId="20577"/>
        <pc:sldMkLst>
          <pc:docMk/>
          <pc:sldMk cId="1872816403" sldId="264"/>
        </pc:sldMkLst>
        <pc:spChg chg="del mod">
          <ac:chgData name="Ngoc Tuong" userId="3a923c64a863be9f" providerId="LiveId" clId="{EC350695-0D1C-48BA-99BA-B2C842AFCB54}" dt="2019-09-04T13:53:34.316" v="5783" actId="478"/>
          <ac:spMkLst>
            <pc:docMk/>
            <pc:sldMk cId="1872816403" sldId="264"/>
            <ac:spMk id="2" creationId="{AEF6A4F7-81EB-4028-8F7A-8D6C132DDC73}"/>
          </ac:spMkLst>
        </pc:spChg>
        <pc:spChg chg="add del mod">
          <ac:chgData name="Ngoc Tuong" userId="3a923c64a863be9f" providerId="LiveId" clId="{EC350695-0D1C-48BA-99BA-B2C842AFCB54}" dt="2019-09-05T06:40:33.475" v="7536" actId="478"/>
          <ac:spMkLst>
            <pc:docMk/>
            <pc:sldMk cId="1872816403" sldId="264"/>
            <ac:spMk id="4" creationId="{CD0F812B-08E5-434C-9D2A-4A960C62FA37}"/>
          </ac:spMkLst>
        </pc:spChg>
        <pc:spChg chg="add mod">
          <ac:chgData name="Ngoc Tuong" userId="3a923c64a863be9f" providerId="LiveId" clId="{EC350695-0D1C-48BA-99BA-B2C842AFCB54}" dt="2019-09-06T02:20:02.061" v="12105" actId="20577"/>
          <ac:spMkLst>
            <pc:docMk/>
            <pc:sldMk cId="1872816403" sldId="264"/>
            <ac:spMk id="6" creationId="{0F954CF7-D663-46C4-9AC7-9EC23EB85D86}"/>
          </ac:spMkLst>
        </pc:spChg>
        <pc:spChg chg="add mod">
          <ac:chgData name="Ngoc Tuong" userId="3a923c64a863be9f" providerId="LiveId" clId="{EC350695-0D1C-48BA-99BA-B2C842AFCB54}" dt="2019-09-05T10:56:45.186" v="8628" actId="20577"/>
          <ac:spMkLst>
            <pc:docMk/>
            <pc:sldMk cId="1872816403" sldId="264"/>
            <ac:spMk id="8" creationId="{0B40A783-46BB-498D-AF40-1BCE24199BD7}"/>
          </ac:spMkLst>
        </pc:spChg>
        <pc:spChg chg="del">
          <ac:chgData name="Ngoc Tuong" userId="3a923c64a863be9f" providerId="LiveId" clId="{EC350695-0D1C-48BA-99BA-B2C842AFCB54}" dt="2019-09-04T13:53:34.316" v="5783" actId="478"/>
          <ac:spMkLst>
            <pc:docMk/>
            <pc:sldMk cId="1872816403" sldId="264"/>
            <ac:spMk id="8" creationId="{B1E460D8-77B4-45F6-966B-43FC598666E3}"/>
          </ac:spMkLst>
        </pc:spChg>
        <pc:spChg chg="del">
          <ac:chgData name="Ngoc Tuong" userId="3a923c64a863be9f" providerId="LiveId" clId="{EC350695-0D1C-48BA-99BA-B2C842AFCB54}" dt="2019-09-04T13:53:34.316" v="5783" actId="478"/>
          <ac:spMkLst>
            <pc:docMk/>
            <pc:sldMk cId="1872816403" sldId="264"/>
            <ac:spMk id="11" creationId="{1448CAFB-92A0-4C3B-B0D3-44850B90C55C}"/>
          </ac:spMkLst>
        </pc:spChg>
        <pc:spChg chg="add del mod">
          <ac:chgData name="Ngoc Tuong" userId="3a923c64a863be9f" providerId="LiveId" clId="{EC350695-0D1C-48BA-99BA-B2C842AFCB54}" dt="2019-09-05T06:40:31.409" v="7535" actId="478"/>
          <ac:spMkLst>
            <pc:docMk/>
            <pc:sldMk cId="1872816403" sldId="264"/>
            <ac:spMk id="13" creationId="{E4D27A17-F4F8-43E1-A7C1-C5458998CDF3}"/>
          </ac:spMkLst>
        </pc:spChg>
        <pc:spChg chg="del">
          <ac:chgData name="Ngoc Tuong" userId="3a923c64a863be9f" providerId="LiveId" clId="{EC350695-0D1C-48BA-99BA-B2C842AFCB54}" dt="2019-09-04T13:53:34.316" v="5783" actId="478"/>
          <ac:spMkLst>
            <pc:docMk/>
            <pc:sldMk cId="1872816403" sldId="264"/>
            <ac:spMk id="19" creationId="{F7C0BC74-0EB9-42B9-AA93-7D463986AD1A}"/>
          </ac:spMkLst>
        </pc:spChg>
        <pc:picChg chg="add">
          <ac:chgData name="Ngoc Tuong" userId="3a923c64a863be9f" providerId="LiveId" clId="{EC350695-0D1C-48BA-99BA-B2C842AFCB54}" dt="2019-09-05T06:40:29.761" v="7534"/>
          <ac:picMkLst>
            <pc:docMk/>
            <pc:sldMk cId="1872816403" sldId="264"/>
            <ac:picMk id="3" creationId="{20218A1B-64F4-4311-ACCA-399B1A744BB3}"/>
          </ac:picMkLst>
        </pc:picChg>
        <pc:picChg chg="add mod">
          <ac:chgData name="Ngoc Tuong" userId="3a923c64a863be9f" providerId="LiveId" clId="{EC350695-0D1C-48BA-99BA-B2C842AFCB54}" dt="2019-09-05T10:52:41.507" v="8600" actId="14100"/>
          <ac:picMkLst>
            <pc:docMk/>
            <pc:sldMk cId="1872816403" sldId="264"/>
            <ac:picMk id="5" creationId="{74CA7660-A53C-4E78-86F4-B40FBBF195E4}"/>
          </ac:picMkLst>
        </pc:picChg>
        <pc:picChg chg="del">
          <ac:chgData name="Ngoc Tuong" userId="3a923c64a863be9f" providerId="LiveId" clId="{EC350695-0D1C-48BA-99BA-B2C842AFCB54}" dt="2019-09-04T13:53:34.316" v="5783" actId="478"/>
          <ac:picMkLst>
            <pc:docMk/>
            <pc:sldMk cId="1872816403" sldId="264"/>
            <ac:picMk id="12" creationId="{4F4589D9-A34B-4ECB-99BB-546C9AAC6561}"/>
          </ac:picMkLst>
        </pc:picChg>
        <pc:picChg chg="del">
          <ac:chgData name="Ngoc Tuong" userId="3a923c64a863be9f" providerId="LiveId" clId="{EC350695-0D1C-48BA-99BA-B2C842AFCB54}" dt="2019-09-04T13:53:34.316" v="5783" actId="478"/>
          <ac:picMkLst>
            <pc:docMk/>
            <pc:sldMk cId="1872816403" sldId="264"/>
            <ac:picMk id="24" creationId="{A25DBDB7-C873-4896-9BA0-6A3D4B72A28A}"/>
          </ac:picMkLst>
        </pc:picChg>
        <pc:cxnChg chg="del mod">
          <ac:chgData name="Ngoc Tuong" userId="3a923c64a863be9f" providerId="LiveId" clId="{EC350695-0D1C-48BA-99BA-B2C842AFCB54}" dt="2019-09-04T13:53:34.316" v="5783" actId="478"/>
          <ac:cxnSpMkLst>
            <pc:docMk/>
            <pc:sldMk cId="1872816403" sldId="264"/>
            <ac:cxnSpMk id="4" creationId="{4A6998F9-54FE-45DB-9429-090D5E277544}"/>
          </ac:cxnSpMkLst>
        </pc:cxnChg>
        <pc:cxnChg chg="add">
          <ac:chgData name="Ngoc Tuong" userId="3a923c64a863be9f" providerId="LiveId" clId="{EC350695-0D1C-48BA-99BA-B2C842AFCB54}" dt="2019-09-05T06:40:48.964" v="7539"/>
          <ac:cxnSpMkLst>
            <pc:docMk/>
            <pc:sldMk cId="1872816403" sldId="264"/>
            <ac:cxnSpMk id="7" creationId="{18F2CAA0-27F1-4993-90B6-7AD0EBB28BD1}"/>
          </ac:cxnSpMkLst>
        </pc:cxnChg>
        <pc:cxnChg chg="del mod">
          <ac:chgData name="Ngoc Tuong" userId="3a923c64a863be9f" providerId="LiveId" clId="{EC350695-0D1C-48BA-99BA-B2C842AFCB54}" dt="2019-09-04T13:53:34.316" v="5783" actId="478"/>
          <ac:cxnSpMkLst>
            <pc:docMk/>
            <pc:sldMk cId="1872816403" sldId="264"/>
            <ac:cxnSpMk id="9" creationId="{BC42039C-F222-4F1C-8928-E6E8A247745E}"/>
          </ac:cxnSpMkLst>
        </pc:cxnChg>
        <pc:cxnChg chg="del">
          <ac:chgData name="Ngoc Tuong" userId="3a923c64a863be9f" providerId="LiveId" clId="{EC350695-0D1C-48BA-99BA-B2C842AFCB54}" dt="2019-09-04T13:53:34.316" v="5783" actId="478"/>
          <ac:cxnSpMkLst>
            <pc:docMk/>
            <pc:sldMk cId="1872816403" sldId="264"/>
            <ac:cxnSpMk id="14" creationId="{2A19DED8-87B9-42A5-B479-0426B16FEE52}"/>
          </ac:cxnSpMkLst>
        </pc:cxnChg>
        <pc:cxnChg chg="del mod">
          <ac:chgData name="Ngoc Tuong" userId="3a923c64a863be9f" providerId="LiveId" clId="{EC350695-0D1C-48BA-99BA-B2C842AFCB54}" dt="2019-09-04T13:53:34.316" v="5783" actId="478"/>
          <ac:cxnSpMkLst>
            <pc:docMk/>
            <pc:sldMk cId="1872816403" sldId="264"/>
            <ac:cxnSpMk id="21" creationId="{AE12EECD-D573-47A9-A1AF-E3E49F5ECB98}"/>
          </ac:cxnSpMkLst>
        </pc:cxnChg>
      </pc:sldChg>
      <pc:sldChg chg="addSp delSp modSp add">
        <pc:chgData name="Ngoc Tuong" userId="3a923c64a863be9f" providerId="LiveId" clId="{EC350695-0D1C-48BA-99BA-B2C842AFCB54}" dt="2019-09-05T08:28:06.234" v="7760" actId="207"/>
        <pc:sldMkLst>
          <pc:docMk/>
          <pc:sldMk cId="1665425238" sldId="265"/>
        </pc:sldMkLst>
        <pc:spChg chg="add del mod">
          <ac:chgData name="Ngoc Tuong" userId="3a923c64a863be9f" providerId="LiveId" clId="{EC350695-0D1C-48BA-99BA-B2C842AFCB54}" dt="2019-09-05T06:08:14.964" v="6577" actId="478"/>
          <ac:spMkLst>
            <pc:docMk/>
            <pc:sldMk cId="1665425238" sldId="265"/>
            <ac:spMk id="2" creationId="{451F87FC-0885-4760-9879-E43B4FFAA0D2}"/>
          </ac:spMkLst>
        </pc:spChg>
        <pc:spChg chg="mod">
          <ac:chgData name="Ngoc Tuong" userId="3a923c64a863be9f" providerId="LiveId" clId="{EC350695-0D1C-48BA-99BA-B2C842AFCB54}" dt="2019-09-05T08:26:57.203" v="7707" actId="20577"/>
          <ac:spMkLst>
            <pc:docMk/>
            <pc:sldMk cId="1665425238" sldId="265"/>
            <ac:spMk id="3" creationId="{8A6A2038-AE6A-4C9E-9BB3-0BB4CC586A61}"/>
          </ac:spMkLst>
        </pc:spChg>
        <pc:spChg chg="add del mod">
          <ac:chgData name="Ngoc Tuong" userId="3a923c64a863be9f" providerId="LiveId" clId="{EC350695-0D1C-48BA-99BA-B2C842AFCB54}" dt="2019-09-05T08:27:05.828" v="7711"/>
          <ac:spMkLst>
            <pc:docMk/>
            <pc:sldMk cId="1665425238" sldId="265"/>
            <ac:spMk id="8" creationId="{1A8B668F-61A0-48DF-BD61-402DFE0869CA}"/>
          </ac:spMkLst>
        </pc:spChg>
        <pc:spChg chg="add mod">
          <ac:chgData name="Ngoc Tuong" userId="3a923c64a863be9f" providerId="LiveId" clId="{EC350695-0D1C-48BA-99BA-B2C842AFCB54}" dt="2019-09-05T08:28:06.234" v="7760" actId="207"/>
          <ac:spMkLst>
            <pc:docMk/>
            <pc:sldMk cId="1665425238" sldId="265"/>
            <ac:spMk id="9" creationId="{18761E88-9502-4D3F-ABB9-8F30672E9C2D}"/>
          </ac:spMkLst>
        </pc:spChg>
        <pc:picChg chg="add del mod">
          <ac:chgData name="Ngoc Tuong" userId="3a923c64a863be9f" providerId="LiveId" clId="{EC350695-0D1C-48BA-99BA-B2C842AFCB54}" dt="2019-09-05T08:26:40.576" v="7704" actId="478"/>
          <ac:picMkLst>
            <pc:docMk/>
            <pc:sldMk cId="1665425238" sldId="265"/>
            <ac:picMk id="4" creationId="{BBE4FE51-CB6A-442B-B5C8-332794987991}"/>
          </ac:picMkLst>
        </pc:picChg>
        <pc:picChg chg="del">
          <ac:chgData name="Ngoc Tuong" userId="3a923c64a863be9f" providerId="LiveId" clId="{EC350695-0D1C-48BA-99BA-B2C842AFCB54}" dt="2019-09-05T06:03:08.340" v="6460" actId="478"/>
          <ac:picMkLst>
            <pc:docMk/>
            <pc:sldMk cId="1665425238" sldId="265"/>
            <ac:picMk id="5" creationId="{4E598A4F-63A4-4AA5-AA81-42BB203B2375}"/>
          </ac:picMkLst>
        </pc:picChg>
        <pc:cxnChg chg="add">
          <ac:chgData name="Ngoc Tuong" userId="3a923c64a863be9f" providerId="LiveId" clId="{EC350695-0D1C-48BA-99BA-B2C842AFCB54}" dt="2019-09-05T08:26:47.304" v="7705"/>
          <ac:cxnSpMkLst>
            <pc:docMk/>
            <pc:sldMk cId="1665425238" sldId="265"/>
            <ac:cxnSpMk id="7" creationId="{D9C7D019-8FAC-4FB5-B5FC-C0B4FC24A9D7}"/>
          </ac:cxnSpMkLst>
        </pc:cxnChg>
      </pc:sldChg>
      <pc:sldChg chg="addSp delSp modSp add modNotesTx">
        <pc:chgData name="Ngoc Tuong" userId="3a923c64a863be9f" providerId="LiveId" clId="{EC350695-0D1C-48BA-99BA-B2C842AFCB54}" dt="2019-09-05T06:38:54.204" v="7531" actId="20577"/>
        <pc:sldMkLst>
          <pc:docMk/>
          <pc:sldMk cId="537816792" sldId="266"/>
        </pc:sldMkLst>
        <pc:spChg chg="mod">
          <ac:chgData name="Ngoc Tuong" userId="3a923c64a863be9f" providerId="LiveId" clId="{EC350695-0D1C-48BA-99BA-B2C842AFCB54}" dt="2019-09-05T06:11:18.747" v="6794" actId="20577"/>
          <ac:spMkLst>
            <pc:docMk/>
            <pc:sldMk cId="537816792" sldId="266"/>
            <ac:spMk id="2" creationId="{AEF6A4F7-81EB-4028-8F7A-8D6C132DDC73}"/>
          </ac:spMkLst>
        </pc:spChg>
        <pc:spChg chg="add del">
          <ac:chgData name="Ngoc Tuong" userId="3a923c64a863be9f" providerId="LiveId" clId="{EC350695-0D1C-48BA-99BA-B2C842AFCB54}" dt="2019-09-05T06:11:21.577" v="6795" actId="478"/>
          <ac:spMkLst>
            <pc:docMk/>
            <pc:sldMk cId="537816792" sldId="266"/>
            <ac:spMk id="3" creationId="{BDAF28E5-F8C3-4CD4-908B-EED915EBA13C}"/>
          </ac:spMkLst>
        </pc:spChg>
        <pc:spChg chg="add del mod">
          <ac:chgData name="Ngoc Tuong" userId="3a923c64a863be9f" providerId="LiveId" clId="{EC350695-0D1C-48BA-99BA-B2C842AFCB54}" dt="2019-09-05T06:10:49.777" v="6744" actId="478"/>
          <ac:spMkLst>
            <pc:docMk/>
            <pc:sldMk cId="537816792" sldId="266"/>
            <ac:spMk id="7" creationId="{C4596890-7FA0-4581-B341-99DD05726354}"/>
          </ac:spMkLst>
        </pc:spChg>
        <pc:spChg chg="add del mod">
          <ac:chgData name="Ngoc Tuong" userId="3a923c64a863be9f" providerId="LiveId" clId="{EC350695-0D1C-48BA-99BA-B2C842AFCB54}" dt="2019-09-05T06:11:23.182" v="6796" actId="478"/>
          <ac:spMkLst>
            <pc:docMk/>
            <pc:sldMk cId="537816792" sldId="266"/>
            <ac:spMk id="10" creationId="{E42FB926-1410-45B9-8601-65FC36C3B799}"/>
          </ac:spMkLst>
        </pc:spChg>
        <pc:picChg chg="add del">
          <ac:chgData name="Ngoc Tuong" userId="3a923c64a863be9f" providerId="LiveId" clId="{EC350695-0D1C-48BA-99BA-B2C842AFCB54}" dt="2019-09-05T06:10:49.524" v="6743"/>
          <ac:picMkLst>
            <pc:docMk/>
            <pc:sldMk cId="537816792" sldId="266"/>
            <ac:picMk id="8" creationId="{1A29EA5C-299E-4ACC-8FAA-4018CDABD2DB}"/>
          </ac:picMkLst>
        </pc:picChg>
        <pc:picChg chg="add mod">
          <ac:chgData name="Ngoc Tuong" userId="3a923c64a863be9f" providerId="LiveId" clId="{EC350695-0D1C-48BA-99BA-B2C842AFCB54}" dt="2019-09-05T06:11:40.860" v="6803" actId="14100"/>
          <ac:picMkLst>
            <pc:docMk/>
            <pc:sldMk cId="537816792" sldId="266"/>
            <ac:picMk id="11" creationId="{7C21FED9-95EC-4CF6-B9C7-2CD4D47412FF}"/>
          </ac:picMkLst>
        </pc:picChg>
        <pc:cxnChg chg="mod">
          <ac:chgData name="Ngoc Tuong" userId="3a923c64a863be9f" providerId="LiveId" clId="{EC350695-0D1C-48BA-99BA-B2C842AFCB54}" dt="2019-09-05T06:37:04.224" v="7522" actId="14100"/>
          <ac:cxnSpMkLst>
            <pc:docMk/>
            <pc:sldMk cId="537816792" sldId="266"/>
            <ac:cxnSpMk id="4" creationId="{2E326FC1-41F6-43CC-ADED-E85BE4364053}"/>
          </ac:cxnSpMkLst>
        </pc:cxnChg>
      </pc:sldChg>
      <pc:sldChg chg="addSp delSp modSp add modNotesTx">
        <pc:chgData name="Ngoc Tuong" userId="3a923c64a863be9f" providerId="LiveId" clId="{EC350695-0D1C-48BA-99BA-B2C842AFCB54}" dt="2019-09-06T08:55:35.689" v="12295" actId="20577"/>
        <pc:sldMkLst>
          <pc:docMk/>
          <pc:sldMk cId="1688951361" sldId="267"/>
        </pc:sldMkLst>
        <pc:spChg chg="mod">
          <ac:chgData name="Ngoc Tuong" userId="3a923c64a863be9f" providerId="LiveId" clId="{EC350695-0D1C-48BA-99BA-B2C842AFCB54}" dt="2019-09-06T02:20:13.325" v="12106"/>
          <ac:spMkLst>
            <pc:docMk/>
            <pc:sldMk cId="1688951361" sldId="267"/>
            <ac:spMk id="6" creationId="{0F954CF7-D663-46C4-9AC7-9EC23EB85D86}"/>
          </ac:spMkLst>
        </pc:spChg>
        <pc:spChg chg="mod">
          <ac:chgData name="Ngoc Tuong" userId="3a923c64a863be9f" providerId="LiveId" clId="{EC350695-0D1C-48BA-99BA-B2C842AFCB54}" dt="2019-09-06T08:55:35.689" v="12295" actId="20577"/>
          <ac:spMkLst>
            <pc:docMk/>
            <pc:sldMk cId="1688951361" sldId="267"/>
            <ac:spMk id="8" creationId="{0B40A783-46BB-498D-AF40-1BCE24199BD7}"/>
          </ac:spMkLst>
        </pc:spChg>
        <pc:picChg chg="add mod">
          <ac:chgData name="Ngoc Tuong" userId="3a923c64a863be9f" providerId="LiveId" clId="{EC350695-0D1C-48BA-99BA-B2C842AFCB54}" dt="2019-09-05T11:04:15.821" v="8725" actId="14100"/>
          <ac:picMkLst>
            <pc:docMk/>
            <pc:sldMk cId="1688951361" sldId="267"/>
            <ac:picMk id="4" creationId="{09A4A150-E25B-4B9C-BED5-D4D00A1C6DCD}"/>
          </ac:picMkLst>
        </pc:picChg>
        <pc:picChg chg="del">
          <ac:chgData name="Ngoc Tuong" userId="3a923c64a863be9f" providerId="LiveId" clId="{EC350695-0D1C-48BA-99BA-B2C842AFCB54}" dt="2019-09-05T11:03:40.759" v="8716" actId="478"/>
          <ac:picMkLst>
            <pc:docMk/>
            <pc:sldMk cId="1688951361" sldId="267"/>
            <ac:picMk id="5" creationId="{74CA7660-A53C-4E78-86F4-B40FBBF195E4}"/>
          </ac:picMkLst>
        </pc:picChg>
        <pc:picChg chg="add del mod">
          <ac:chgData name="Ngoc Tuong" userId="3a923c64a863be9f" providerId="LiveId" clId="{EC350695-0D1C-48BA-99BA-B2C842AFCB54}" dt="2019-09-05T14:10:23.344" v="9672" actId="478"/>
          <ac:picMkLst>
            <pc:docMk/>
            <pc:sldMk cId="1688951361" sldId="267"/>
            <ac:picMk id="9" creationId="{A1B0845D-3840-4A96-805E-4FABE60274EC}"/>
          </ac:picMkLst>
        </pc:picChg>
      </pc:sldChg>
      <pc:sldChg chg="add del">
        <pc:chgData name="Ngoc Tuong" userId="3a923c64a863be9f" providerId="LiveId" clId="{EC350695-0D1C-48BA-99BA-B2C842AFCB54}" dt="2019-09-05T06:33:33.049" v="7505"/>
        <pc:sldMkLst>
          <pc:docMk/>
          <pc:sldMk cId="2598295314" sldId="267"/>
        </pc:sldMkLst>
      </pc:sldChg>
      <pc:sldChg chg="addSp delSp modSp add modNotesTx">
        <pc:chgData name="Ngoc Tuong" userId="3a923c64a863be9f" providerId="LiveId" clId="{EC350695-0D1C-48BA-99BA-B2C842AFCB54}" dt="2019-09-05T16:28:24.269" v="11990" actId="20577"/>
        <pc:sldMkLst>
          <pc:docMk/>
          <pc:sldMk cId="1278213105" sldId="268"/>
        </pc:sldMkLst>
        <pc:spChg chg="mod">
          <ac:chgData name="Ngoc Tuong" userId="3a923c64a863be9f" providerId="LiveId" clId="{EC350695-0D1C-48BA-99BA-B2C842AFCB54}" dt="2019-09-05T14:17:30.531" v="10044" actId="20577"/>
          <ac:spMkLst>
            <pc:docMk/>
            <pc:sldMk cId="1278213105" sldId="268"/>
            <ac:spMk id="6" creationId="{0F954CF7-D663-46C4-9AC7-9EC23EB85D86}"/>
          </ac:spMkLst>
        </pc:spChg>
        <pc:spChg chg="mod">
          <ac:chgData name="Ngoc Tuong" userId="3a923c64a863be9f" providerId="LiveId" clId="{EC350695-0D1C-48BA-99BA-B2C842AFCB54}" dt="2019-09-05T14:38:08.257" v="10782" actId="20577"/>
          <ac:spMkLst>
            <pc:docMk/>
            <pc:sldMk cId="1278213105" sldId="268"/>
            <ac:spMk id="8" creationId="{0B40A783-46BB-498D-AF40-1BCE24199BD7}"/>
          </ac:spMkLst>
        </pc:spChg>
        <pc:spChg chg="add mod">
          <ac:chgData name="Ngoc Tuong" userId="3a923c64a863be9f" providerId="LiveId" clId="{EC350695-0D1C-48BA-99BA-B2C842AFCB54}" dt="2019-09-05T14:21:58.971" v="10107" actId="1076"/>
          <ac:spMkLst>
            <pc:docMk/>
            <pc:sldMk cId="1278213105" sldId="268"/>
            <ac:spMk id="15" creationId="{B526C8F5-551D-4050-A6A6-ED2E115C64A6}"/>
          </ac:spMkLst>
        </pc:spChg>
        <pc:picChg chg="del">
          <ac:chgData name="Ngoc Tuong" userId="3a923c64a863be9f" providerId="LiveId" clId="{EC350695-0D1C-48BA-99BA-B2C842AFCB54}" dt="2019-09-05T14:17:35.284" v="10045" actId="478"/>
          <ac:picMkLst>
            <pc:docMk/>
            <pc:sldMk cId="1278213105" sldId="268"/>
            <ac:picMk id="4" creationId="{09A4A150-E25B-4B9C-BED5-D4D00A1C6DCD}"/>
          </ac:picMkLst>
        </pc:picChg>
        <pc:picChg chg="add mod">
          <ac:chgData name="Ngoc Tuong" userId="3a923c64a863be9f" providerId="LiveId" clId="{EC350695-0D1C-48BA-99BA-B2C842AFCB54}" dt="2019-09-05T14:19:22.293" v="10070" actId="1076"/>
          <ac:picMkLst>
            <pc:docMk/>
            <pc:sldMk cId="1278213105" sldId="268"/>
            <ac:picMk id="5" creationId="{4857E88A-7615-4C0D-9916-9ED44441139B}"/>
          </ac:picMkLst>
        </pc:picChg>
        <pc:picChg chg="add del mod">
          <ac:chgData name="Ngoc Tuong" userId="3a923c64a863be9f" providerId="LiveId" clId="{EC350695-0D1C-48BA-99BA-B2C842AFCB54}" dt="2019-09-05T14:18:51.879" v="10059" actId="478"/>
          <ac:picMkLst>
            <pc:docMk/>
            <pc:sldMk cId="1278213105" sldId="268"/>
            <ac:picMk id="10" creationId="{3C57A8DE-D128-4EA2-B99D-BFB6A76EEC00}"/>
          </ac:picMkLst>
        </pc:picChg>
        <pc:picChg chg="add mod">
          <ac:chgData name="Ngoc Tuong" userId="3a923c64a863be9f" providerId="LiveId" clId="{EC350695-0D1C-48BA-99BA-B2C842AFCB54}" dt="2019-09-05T14:19:13.363" v="10069" actId="1076"/>
          <ac:picMkLst>
            <pc:docMk/>
            <pc:sldMk cId="1278213105" sldId="268"/>
            <ac:picMk id="12" creationId="{40FAB232-18C1-4F4F-83A6-C7F6003FC02A}"/>
          </ac:picMkLst>
        </pc:picChg>
        <pc:cxnChg chg="add mod">
          <ac:chgData name="Ngoc Tuong" userId="3a923c64a863be9f" providerId="LiveId" clId="{EC350695-0D1C-48BA-99BA-B2C842AFCB54}" dt="2019-09-05T14:20:19.280" v="10072" actId="11529"/>
          <ac:cxnSpMkLst>
            <pc:docMk/>
            <pc:sldMk cId="1278213105" sldId="268"/>
            <ac:cxnSpMk id="14" creationId="{B3496BE8-778E-4D22-A547-30F8A5B5E62B}"/>
          </ac:cxnSpMkLst>
        </pc:cxnChg>
        <pc:cxnChg chg="add del mod">
          <ac:chgData name="Ngoc Tuong" userId="3a923c64a863be9f" providerId="LiveId" clId="{EC350695-0D1C-48BA-99BA-B2C842AFCB54}" dt="2019-09-05T14:22:28.021" v="10109" actId="478"/>
          <ac:cxnSpMkLst>
            <pc:docMk/>
            <pc:sldMk cId="1278213105" sldId="268"/>
            <ac:cxnSpMk id="17" creationId="{4FCDD8AA-879C-421F-BDDB-643ADB6B4A4D}"/>
          </ac:cxnSpMkLst>
        </pc:cxnChg>
      </pc:sldChg>
      <pc:sldChg chg="delSp modSp add modNotesTx">
        <pc:chgData name="Ngoc Tuong" userId="3a923c64a863be9f" providerId="LiveId" clId="{EC350695-0D1C-48BA-99BA-B2C842AFCB54}" dt="2019-09-05T15:00:54.743" v="11113" actId="20577"/>
        <pc:sldMkLst>
          <pc:docMk/>
          <pc:sldMk cId="500192557" sldId="269"/>
        </pc:sldMkLst>
        <pc:spChg chg="mod">
          <ac:chgData name="Ngoc Tuong" userId="3a923c64a863be9f" providerId="LiveId" clId="{EC350695-0D1C-48BA-99BA-B2C842AFCB54}" dt="2019-09-05T14:38:48.900" v="10798" actId="20577"/>
          <ac:spMkLst>
            <pc:docMk/>
            <pc:sldMk cId="500192557" sldId="269"/>
            <ac:spMk id="6" creationId="{0F954CF7-D663-46C4-9AC7-9EC23EB85D86}"/>
          </ac:spMkLst>
        </pc:spChg>
        <pc:spChg chg="mod">
          <ac:chgData name="Ngoc Tuong" userId="3a923c64a863be9f" providerId="LiveId" clId="{EC350695-0D1C-48BA-99BA-B2C842AFCB54}" dt="2019-09-05T15:00:54.743" v="11113" actId="20577"/>
          <ac:spMkLst>
            <pc:docMk/>
            <pc:sldMk cId="500192557" sldId="269"/>
            <ac:spMk id="8" creationId="{0B40A783-46BB-498D-AF40-1BCE24199BD7}"/>
          </ac:spMkLst>
        </pc:spChg>
        <pc:spChg chg="del">
          <ac:chgData name="Ngoc Tuong" userId="3a923c64a863be9f" providerId="LiveId" clId="{EC350695-0D1C-48BA-99BA-B2C842AFCB54}" dt="2019-09-05T14:39:01.899" v="10802" actId="478"/>
          <ac:spMkLst>
            <pc:docMk/>
            <pc:sldMk cId="500192557" sldId="269"/>
            <ac:spMk id="15" creationId="{B526C8F5-551D-4050-A6A6-ED2E115C64A6}"/>
          </ac:spMkLst>
        </pc:spChg>
        <pc:picChg chg="del">
          <ac:chgData name="Ngoc Tuong" userId="3a923c64a863be9f" providerId="LiveId" clId="{EC350695-0D1C-48BA-99BA-B2C842AFCB54}" dt="2019-09-05T14:38:59.509" v="10800" actId="478"/>
          <ac:picMkLst>
            <pc:docMk/>
            <pc:sldMk cId="500192557" sldId="269"/>
            <ac:picMk id="5" creationId="{4857E88A-7615-4C0D-9916-9ED44441139B}"/>
          </ac:picMkLst>
        </pc:picChg>
        <pc:picChg chg="del">
          <ac:chgData name="Ngoc Tuong" userId="3a923c64a863be9f" providerId="LiveId" clId="{EC350695-0D1C-48BA-99BA-B2C842AFCB54}" dt="2019-09-05T14:39:02.471" v="10803" actId="478"/>
          <ac:picMkLst>
            <pc:docMk/>
            <pc:sldMk cId="500192557" sldId="269"/>
            <ac:picMk id="12" creationId="{40FAB232-18C1-4F4F-83A6-C7F6003FC02A}"/>
          </ac:picMkLst>
        </pc:picChg>
        <pc:cxnChg chg="del mod">
          <ac:chgData name="Ngoc Tuong" userId="3a923c64a863be9f" providerId="LiveId" clId="{EC350695-0D1C-48BA-99BA-B2C842AFCB54}" dt="2019-09-05T14:39:00.698" v="10801" actId="478"/>
          <ac:cxnSpMkLst>
            <pc:docMk/>
            <pc:sldMk cId="500192557" sldId="269"/>
            <ac:cxnSpMk id="14" creationId="{B3496BE8-778E-4D22-A547-30F8A5B5E62B}"/>
          </ac:cxnSpMkLst>
        </pc:cxnChg>
      </pc:sldChg>
      <pc:sldChg chg="addSp delSp modSp add modAnim modNotesTx">
        <pc:chgData name="Ngoc Tuong" userId="3a923c64a863be9f" providerId="LiveId" clId="{EC350695-0D1C-48BA-99BA-B2C842AFCB54}" dt="2019-09-06T09:21:47.907" v="12299" actId="20577"/>
        <pc:sldMkLst>
          <pc:docMk/>
          <pc:sldMk cId="1504232559" sldId="270"/>
        </pc:sldMkLst>
        <pc:spChg chg="mod">
          <ac:chgData name="Ngoc Tuong" userId="3a923c64a863be9f" providerId="LiveId" clId="{EC350695-0D1C-48BA-99BA-B2C842AFCB54}" dt="2019-09-05T14:44:16.540" v="11061" actId="20577"/>
          <ac:spMkLst>
            <pc:docMk/>
            <pc:sldMk cId="1504232559" sldId="270"/>
            <ac:spMk id="6" creationId="{0F954CF7-D663-46C4-9AC7-9EC23EB85D86}"/>
          </ac:spMkLst>
        </pc:spChg>
        <pc:spChg chg="mod">
          <ac:chgData name="Ngoc Tuong" userId="3a923c64a863be9f" providerId="LiveId" clId="{EC350695-0D1C-48BA-99BA-B2C842AFCB54}" dt="2019-09-05T14:56:54.204" v="11098" actId="5793"/>
          <ac:spMkLst>
            <pc:docMk/>
            <pc:sldMk cId="1504232559" sldId="270"/>
            <ac:spMk id="8" creationId="{0B40A783-46BB-498D-AF40-1BCE24199BD7}"/>
          </ac:spMkLst>
        </pc:spChg>
        <pc:spChg chg="add mod">
          <ac:chgData name="Ngoc Tuong" userId="3a923c64a863be9f" providerId="LiveId" clId="{EC350695-0D1C-48BA-99BA-B2C842AFCB54}" dt="2019-09-06T03:05:56.961" v="12188" actId="1076"/>
          <ac:spMkLst>
            <pc:docMk/>
            <pc:sldMk cId="1504232559" sldId="270"/>
            <ac:spMk id="10" creationId="{1725C2F7-1248-4D01-9DD3-209E78FF757D}"/>
          </ac:spMkLst>
        </pc:spChg>
        <pc:picChg chg="add mod">
          <ac:chgData name="Ngoc Tuong" userId="3a923c64a863be9f" providerId="LiveId" clId="{EC350695-0D1C-48BA-99BA-B2C842AFCB54}" dt="2019-09-06T03:05:10.503" v="12170" actId="1076"/>
          <ac:picMkLst>
            <pc:docMk/>
            <pc:sldMk cId="1504232559" sldId="270"/>
            <ac:picMk id="2" creationId="{C64815DD-3C51-4AED-9AF7-997592152027}"/>
          </ac:picMkLst>
        </pc:picChg>
        <pc:picChg chg="add del mod">
          <ac:chgData name="Ngoc Tuong" userId="3a923c64a863be9f" providerId="LiveId" clId="{EC350695-0D1C-48BA-99BA-B2C842AFCB54}" dt="2019-09-05T14:57:39.358" v="11103" actId="478"/>
          <ac:picMkLst>
            <pc:docMk/>
            <pc:sldMk cId="1504232559" sldId="270"/>
            <ac:picMk id="4" creationId="{788AFA3E-146D-434A-AA63-33D485B64669}"/>
          </ac:picMkLst>
        </pc:picChg>
        <pc:picChg chg="add mod">
          <ac:chgData name="Ngoc Tuong" userId="3a923c64a863be9f" providerId="LiveId" clId="{EC350695-0D1C-48BA-99BA-B2C842AFCB54}" dt="2019-09-05T15:00:27.891" v="11108" actId="1076"/>
          <ac:picMkLst>
            <pc:docMk/>
            <pc:sldMk cId="1504232559" sldId="270"/>
            <ac:picMk id="5" creationId="{7844A9C4-9384-449B-8305-633185E2E6BA}"/>
          </ac:picMkLst>
        </pc:picChg>
        <pc:cxnChg chg="add mod">
          <ac:chgData name="Ngoc Tuong" userId="3a923c64a863be9f" providerId="LiveId" clId="{EC350695-0D1C-48BA-99BA-B2C842AFCB54}" dt="2019-09-06T03:05:19.846" v="12171" actId="11529"/>
          <ac:cxnSpMkLst>
            <pc:docMk/>
            <pc:sldMk cId="1504232559" sldId="270"/>
            <ac:cxnSpMk id="9" creationId="{D6E2EAC8-78DC-4FD0-AFC2-0096C62F065B}"/>
          </ac:cxnSpMkLst>
        </pc:cxnChg>
      </pc:sldChg>
      <pc:sldChg chg="delSp modSp add modNotesTx">
        <pc:chgData name="Ngoc Tuong" userId="3a923c64a863be9f" providerId="LiveId" clId="{EC350695-0D1C-48BA-99BA-B2C842AFCB54}" dt="2019-09-06T03:29:49.658" v="12282" actId="20577"/>
        <pc:sldMkLst>
          <pc:docMk/>
          <pc:sldMk cId="2004094285" sldId="271"/>
        </pc:sldMkLst>
        <pc:spChg chg="mod">
          <ac:chgData name="Ngoc Tuong" userId="3a923c64a863be9f" providerId="LiveId" clId="{EC350695-0D1C-48BA-99BA-B2C842AFCB54}" dt="2019-09-06T03:29:49.658" v="12282" actId="20577"/>
          <ac:spMkLst>
            <pc:docMk/>
            <pc:sldMk cId="2004094285" sldId="271"/>
            <ac:spMk id="8" creationId="{0B40A783-46BB-498D-AF40-1BCE24199BD7}"/>
          </ac:spMkLst>
        </pc:spChg>
        <pc:picChg chg="del">
          <ac:chgData name="Ngoc Tuong" userId="3a923c64a863be9f" providerId="LiveId" clId="{EC350695-0D1C-48BA-99BA-B2C842AFCB54}" dt="2019-09-05T15:10:21.508" v="11794" actId="478"/>
          <ac:picMkLst>
            <pc:docMk/>
            <pc:sldMk cId="2004094285" sldId="271"/>
            <ac:picMk id="2" creationId="{C64815DD-3C51-4AED-9AF7-997592152027}"/>
          </ac:picMkLst>
        </pc:picChg>
        <pc:picChg chg="del">
          <ac:chgData name="Ngoc Tuong" userId="3a923c64a863be9f" providerId="LiveId" clId="{EC350695-0D1C-48BA-99BA-B2C842AFCB54}" dt="2019-09-05T15:10:22.243" v="11795" actId="478"/>
          <ac:picMkLst>
            <pc:docMk/>
            <pc:sldMk cId="2004094285" sldId="271"/>
            <ac:picMk id="5" creationId="{7844A9C4-9384-449B-8305-633185E2E6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45858-04AE-4EFB-BF48-D839826214CC}" type="datetimeFigureOut">
              <a:rPr lang="en-US" smtClean="0"/>
              <a:t>9/6/2019</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80103-E860-4670-A813-22C088B95610}" type="slidenum">
              <a:rPr lang="en-US" smtClean="0"/>
              <a:t>‹#›</a:t>
            </a:fld>
            <a:endParaRPr lang="en-US"/>
          </a:p>
        </p:txBody>
      </p:sp>
    </p:spTree>
    <p:extLst>
      <p:ext uri="{BB962C8B-B14F-4D97-AF65-F5344CB8AC3E}">
        <p14:creationId xmlns:p14="http://schemas.microsoft.com/office/powerpoint/2010/main" val="3005849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2</a:t>
            </a:fld>
            <a:endParaRPr lang="en-US"/>
          </a:p>
        </p:txBody>
      </p:sp>
    </p:spTree>
    <p:extLst>
      <p:ext uri="{BB962C8B-B14F-4D97-AF65-F5344CB8AC3E}">
        <p14:creationId xmlns:p14="http://schemas.microsoft.com/office/powerpoint/2010/main" val="180589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 Verification là bài toán xác thực xem hai ảnh này có phải là cùng một ng</a:t>
            </a:r>
            <a:r>
              <a:rPr lang="vi-VN"/>
              <a:t>ư</a:t>
            </a:r>
            <a:r>
              <a:rPr lang="en-US"/>
              <a:t>ời hay không?</a:t>
            </a:r>
          </a:p>
          <a:p>
            <a:r>
              <a:rPr lang="en-US"/>
              <a:t>+ ta sẽ tính embedding vector cho 2 khuôn mặt sau đó tính khoảng cách Euclid giữa chúng rồi só sánh vs ng</a:t>
            </a:r>
            <a:r>
              <a:rPr lang="vi-VN"/>
              <a:t>ư</a:t>
            </a:r>
            <a:r>
              <a:rPr lang="en-US"/>
              <a:t>ỡng để đ</a:t>
            </a:r>
            <a:r>
              <a:rPr lang="vi-VN"/>
              <a:t>ư</a:t>
            </a:r>
            <a:r>
              <a:rPr lang="en-US"/>
              <a:t>a ra kết quả</a:t>
            </a:r>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11</a:t>
            </a:fld>
            <a:endParaRPr lang="en-US"/>
          </a:p>
        </p:txBody>
      </p:sp>
    </p:spTree>
    <p:extLst>
      <p:ext uri="{BB962C8B-B14F-4D97-AF65-F5344CB8AC3E}">
        <p14:creationId xmlns:p14="http://schemas.microsoft.com/office/powerpoint/2010/main" val="4102171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12</a:t>
            </a:fld>
            <a:endParaRPr lang="en-US"/>
          </a:p>
        </p:txBody>
      </p:sp>
    </p:spTree>
    <p:extLst>
      <p:ext uri="{BB962C8B-B14F-4D97-AF65-F5344CB8AC3E}">
        <p14:creationId xmlns:p14="http://schemas.microsoft.com/office/powerpoint/2010/main" val="2556283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 D</a:t>
            </a:r>
            <a:r>
              <a:rPr lang="vi-VN"/>
              <a:t>ư</a:t>
            </a:r>
            <a:r>
              <a:rPr lang="en-US"/>
              <a:t>ới đây, mình xin nêu ra một số h</a:t>
            </a:r>
            <a:r>
              <a:rPr lang="vi-VN"/>
              <a:t>ư</a:t>
            </a:r>
            <a:r>
              <a:rPr lang="en-US"/>
              <a:t>ớng phát triển, một số kỹ thuật đem lại độ chính xác rất tốt mà ng</a:t>
            </a:r>
            <a:r>
              <a:rPr lang="vi-VN"/>
              <a:t>ư</a:t>
            </a:r>
            <a:r>
              <a:rPr lang="en-US"/>
              <a:t>ời ta công bố.</a:t>
            </a:r>
          </a:p>
          <a:p>
            <a:r>
              <a:rPr lang="en-US"/>
              <a:t>+ Thứ 1, FaceNet đ</a:t>
            </a:r>
            <a:r>
              <a:rPr lang="vi-VN"/>
              <a:t>ư</a:t>
            </a:r>
            <a:r>
              <a:rPr lang="en-US"/>
              <a:t>ợc nhóm nghiên cứu Google công bố năm 2015. Cũng giống với kỹ thuật nêu tr</a:t>
            </a:r>
            <a:r>
              <a:rPr lang="vi-VN"/>
              <a:t>ư</a:t>
            </a:r>
            <a:r>
              <a:rPr lang="en-US"/>
              <a:t>ớc đó nh</a:t>
            </a:r>
            <a:r>
              <a:rPr lang="vi-VN"/>
              <a:t>ư</a:t>
            </a:r>
            <a:r>
              <a:rPr lang="en-US"/>
              <a:t>ng ng</a:t>
            </a:r>
            <a:r>
              <a:rPr lang="vi-VN"/>
              <a:t>ư</a:t>
            </a:r>
            <a:r>
              <a:rPr lang="en-US"/>
              <a:t>ời ta thêm vào triplet loss để học …</a:t>
            </a:r>
          </a:p>
          <a:p>
            <a:r>
              <a:rPr lang="en-US"/>
              <a:t>+ Kỹ thuật này giúp tăng độ chính xác lên 95-&gt;98%.</a:t>
            </a:r>
          </a:p>
          <a:p>
            <a:endParaRPr lang="en-US"/>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13</a:t>
            </a:fld>
            <a:endParaRPr lang="en-US"/>
          </a:p>
        </p:txBody>
      </p:sp>
    </p:spTree>
    <p:extLst>
      <p:ext uri="{BB962C8B-B14F-4D97-AF65-F5344CB8AC3E}">
        <p14:creationId xmlns:p14="http://schemas.microsoft.com/office/powerpoint/2010/main" val="396318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14</a:t>
            </a:fld>
            <a:endParaRPr lang="en-US"/>
          </a:p>
        </p:txBody>
      </p:sp>
    </p:spTree>
    <p:extLst>
      <p:ext uri="{BB962C8B-B14F-4D97-AF65-F5344CB8AC3E}">
        <p14:creationId xmlns:p14="http://schemas.microsoft.com/office/powerpoint/2010/main" val="105741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D</a:t>
            </a:r>
            <a:r>
              <a:rPr lang="vi-VN"/>
              <a:t>ư</a:t>
            </a:r>
            <a:r>
              <a:rPr lang="en-US"/>
              <a:t>ới đây là mô hình nhận dạng khuôn mặt mà bọn em đề xuất:</a:t>
            </a:r>
          </a:p>
          <a:p>
            <a:r>
              <a:rPr lang="en-US"/>
              <a:t>+ Ban đầu, dữ liệu đầu vào sẽ ảnh có mặt ng</a:t>
            </a:r>
            <a:r>
              <a:rPr lang="vi-VN"/>
              <a:t>ư</a:t>
            </a:r>
            <a:r>
              <a:rPr lang="en-US"/>
              <a:t>ời, sau đó mặt ng</a:t>
            </a:r>
            <a:r>
              <a:rPr lang="vi-VN"/>
              <a:t>ư</a:t>
            </a:r>
            <a:r>
              <a:rPr lang="en-US"/>
              <a:t>ời sẽ đ</a:t>
            </a:r>
            <a:r>
              <a:rPr lang="vi-VN"/>
              <a:t>ư</a:t>
            </a:r>
            <a:r>
              <a:rPr lang="en-US"/>
              <a:t>ợc detect</a:t>
            </a:r>
          </a:p>
          <a:p>
            <a:r>
              <a:rPr lang="en-US"/>
              <a:t>+ Tiếp theo, mặt detect này sẽ cho qua một mạng Neural sâu (CNN) để lấy đ</a:t>
            </a:r>
            <a:r>
              <a:rPr lang="vi-VN"/>
              <a:t>ư</a:t>
            </a:r>
            <a:r>
              <a:rPr lang="en-US"/>
              <a:t>ợc vector đặc tr</a:t>
            </a:r>
            <a:r>
              <a:rPr lang="vi-VN"/>
              <a:t>ư</a:t>
            </a:r>
            <a:r>
              <a:rPr lang="en-US"/>
              <a:t>ng của khuôn mặt,các vector đặc tr</a:t>
            </a:r>
            <a:r>
              <a:rPr lang="vi-VN"/>
              <a:t>ư</a:t>
            </a:r>
            <a:r>
              <a:rPr lang="en-US"/>
              <a:t>ng này biến đổi về embedding vector.</a:t>
            </a:r>
          </a:p>
          <a:p>
            <a:r>
              <a:rPr lang="en-US"/>
              <a:t>+ Cuối cùng, ta sẽ sử dụng bộ phân loại SVM để nhận diện khuôn mặt, hoặc ta có thể sử dụng khoảng cách Euclid để xác thực giữa hai khuôn mặt.</a:t>
            </a:r>
          </a:p>
          <a:p>
            <a:r>
              <a:rPr lang="en-US"/>
              <a:t>+ Trên đây sẽ là mô hình tổng quan về nhận diện khuôn mặt.</a:t>
            </a:r>
          </a:p>
          <a:p>
            <a:endParaRPr lang="en-US"/>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3</a:t>
            </a:fld>
            <a:endParaRPr lang="en-US"/>
          </a:p>
        </p:txBody>
      </p:sp>
    </p:spTree>
    <p:extLst>
      <p:ext uri="{BB962C8B-B14F-4D97-AF65-F5344CB8AC3E}">
        <p14:creationId xmlns:p14="http://schemas.microsoft.com/office/powerpoint/2010/main" val="3501188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Đầu tiên, ở khâu Detect khuôn mặt:</a:t>
            </a:r>
          </a:p>
          <a:p>
            <a:r>
              <a:rPr lang="en-US"/>
              <a:t>+ Để detect khuôn mặt, ở đây bọn em sử dụng MTCNN bởi </a:t>
            </a:r>
            <a:r>
              <a:rPr lang="vi-VN" sz="1200" b="0" i="0" kern="1200">
                <a:solidFill>
                  <a:schemeClr val="tx1"/>
                </a:solidFill>
                <a:effectLst/>
                <a:latin typeface="+mn-lt"/>
                <a:ea typeface="+mn-ea"/>
                <a:cs typeface="+mn-cs"/>
              </a:rPr>
              <a:t>ưu điểm là mô hình này detect được gương mặt ở nhiều góc độ</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với thời gian xử lý </a:t>
            </a:r>
            <a:r>
              <a:rPr lang="en-US" sz="1200" b="0" i="0" kern="1200">
                <a:solidFill>
                  <a:schemeClr val="tx1"/>
                </a:solidFill>
                <a:effectLst/>
                <a:latin typeface="+mn-lt"/>
                <a:ea typeface="+mn-ea"/>
                <a:cs typeface="+mn-cs"/>
              </a:rPr>
              <a:t> cũng nh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 độ chính xác là </a:t>
            </a:r>
            <a:r>
              <a:rPr lang="vi-VN" sz="1200" b="0" i="0" kern="1200">
                <a:solidFill>
                  <a:schemeClr val="tx1"/>
                </a:solidFill>
                <a:effectLst/>
                <a:latin typeface="+mn-lt"/>
                <a:ea typeface="+mn-ea"/>
                <a:cs typeface="+mn-cs"/>
              </a:rPr>
              <a:t>khá tốt.</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 MTCNN quá trình hoạt động theo 3 b</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ớc : P-Net, R-Net, O-Net.</a:t>
            </a:r>
          </a:p>
          <a:p>
            <a:endParaRPr lang="en-US"/>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4</a:t>
            </a:fld>
            <a:endParaRPr lang="en-US"/>
          </a:p>
        </p:txBody>
      </p:sp>
    </p:spTree>
    <p:extLst>
      <p:ext uri="{BB962C8B-B14F-4D97-AF65-F5344CB8AC3E}">
        <p14:creationId xmlns:p14="http://schemas.microsoft.com/office/powerpoint/2010/main" val="238875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Ở b</a:t>
            </a:r>
            <a:r>
              <a:rPr lang="vi-VN"/>
              <a:t>ư</a:t>
            </a:r>
            <a:r>
              <a:rPr lang="en-US"/>
              <a:t>ớc P-Net:</a:t>
            </a:r>
          </a:p>
          <a:p>
            <a:r>
              <a:rPr lang="en-US"/>
              <a:t>+ Ng</a:t>
            </a:r>
            <a:r>
              <a:rPr lang="vi-VN"/>
              <a:t>ư</a:t>
            </a:r>
            <a:r>
              <a:rPr lang="en-US"/>
              <a:t>ời ta sử dụng kernel kích th</a:t>
            </a:r>
            <a:r>
              <a:rPr lang="vi-VN"/>
              <a:t>ư</a:t>
            </a:r>
            <a:r>
              <a:rPr lang="en-US"/>
              <a:t>ớc cố định tr</a:t>
            </a:r>
            <a:r>
              <a:rPr lang="vi-VN"/>
              <a:t>ư</a:t>
            </a:r>
            <a:r>
              <a:rPr lang="en-US"/>
              <a:t>ợt qua toàn bộ hình ảnh ở nhiều kích cỡ khác nhau để tìm ra vị trí của khuôn mặt.</a:t>
            </a:r>
          </a:p>
          <a:p>
            <a:r>
              <a:rPr lang="en-US"/>
              <a:t>+ Đầu ra của P-Net sẽ danh sách các bounding box bao gồm độ tin cậy và tọa độ của bounding box đó.</a:t>
            </a:r>
          </a:p>
          <a:p>
            <a:r>
              <a:rPr lang="en-US"/>
              <a:t>Ở b</a:t>
            </a:r>
            <a:r>
              <a:rPr lang="vi-VN"/>
              <a:t>ư</a:t>
            </a:r>
            <a:r>
              <a:rPr lang="en-US"/>
              <a:t>ớc R-Net:</a:t>
            </a:r>
          </a:p>
          <a:p>
            <a:r>
              <a:rPr lang="en-US"/>
              <a:t>+ Đầu vào của R-Net sẽ lấy từ đầu ra của P-Net để tinh chỉnh lại các tọa độ và loại bỏ các bounding box có độ tin cậy thấp</a:t>
            </a:r>
          </a:p>
          <a:p>
            <a:r>
              <a:rPr lang="en-US"/>
              <a:t>+ Đầu ra của R-Net cũng giống với đầu ra của P-Net.</a:t>
            </a:r>
          </a:p>
          <a:p>
            <a:r>
              <a:rPr lang="en-US"/>
              <a:t>Ở b</a:t>
            </a:r>
            <a:r>
              <a:rPr lang="vi-VN"/>
              <a:t>ư</a:t>
            </a:r>
            <a:r>
              <a:rPr lang="en-US"/>
              <a:t>ớc O-Net:</a:t>
            </a:r>
          </a:p>
          <a:p>
            <a:r>
              <a:rPr lang="en-US"/>
              <a:t>+  Lấy </a:t>
            </a:r>
            <a:r>
              <a:rPr lang="en-US" sz="1200" b="0" i="0" kern="1200">
                <a:solidFill>
                  <a:schemeClr val="tx1"/>
                </a:solidFill>
                <a:effectLst/>
                <a:latin typeface="+mn-lt"/>
                <a:ea typeface="+mn-ea"/>
                <a:cs typeface="+mn-cs"/>
              </a:rPr>
              <a:t>Các bounding boxes từ R-Net làm đầu vào và đánh dấu các tọa độ của các mốc trên khuôn mặt</a:t>
            </a:r>
          </a:p>
          <a:p>
            <a:r>
              <a:rPr lang="en-US" sz="1200" b="0" i="0" kern="1200">
                <a:solidFill>
                  <a:schemeClr val="tx1"/>
                </a:solidFill>
                <a:effectLst/>
                <a:latin typeface="+mn-lt"/>
                <a:ea typeface="+mn-ea"/>
                <a:cs typeface="+mn-cs"/>
              </a:rPr>
              <a:t>+ xác suất của khuôn mặt nằm trong bounding box, tọa độ của bounding box và tọa độ của các mốc trên khuôn mặt (vị trí mắt, mũi, miệng).</a:t>
            </a:r>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5</a:t>
            </a:fld>
            <a:endParaRPr lang="en-US"/>
          </a:p>
        </p:txBody>
      </p:sp>
    </p:spTree>
    <p:extLst>
      <p:ext uri="{BB962C8B-B14F-4D97-AF65-F5344CB8AC3E}">
        <p14:creationId xmlns:p14="http://schemas.microsoft.com/office/powerpoint/2010/main" val="3370772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Nh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 vậy, sau khi xác định đ</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ợc chính xác khuôn mặt ta sẽ đ</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a chúng qua mạng CNN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Ở đây, </a:t>
            </a:r>
            <a:r>
              <a:rPr lang="vi-VN" sz="1200" b="0" i="0" kern="1200">
                <a:solidFill>
                  <a:schemeClr val="tx1"/>
                </a:solidFill>
                <a:effectLst/>
                <a:latin typeface="+mn-lt"/>
                <a:ea typeface="+mn-ea"/>
                <a:cs typeface="+mn-cs"/>
              </a:rPr>
              <a:t> CNN chỉ đóng vai trò extract feature</a:t>
            </a: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 CNN nh</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 các bạn biết , nó bao gồm các lớp Conv, Poolling có thể kết hợp vs activate func, lớp cuối sẽ là FC layer kết hợp dùng hàm softmax là ta có thể phân loại đ</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ợc đối t</a:t>
            </a:r>
            <a:r>
              <a:rPr lang="vi-VN" sz="1200" b="0" i="0" kern="1200">
                <a:solidFill>
                  <a:schemeClr val="tx1"/>
                </a:solidFill>
                <a:effectLst/>
                <a:latin typeface="+mn-lt"/>
                <a:ea typeface="+mn-ea"/>
                <a:cs typeface="+mn-cs"/>
              </a:rPr>
              <a:t>ư</a:t>
            </a:r>
            <a:r>
              <a:rPr lang="en-US" sz="1200" b="0" i="0" kern="1200">
                <a:solidFill>
                  <a:schemeClr val="tx1"/>
                </a:solidFill>
                <a:effectLst/>
                <a:latin typeface="+mn-lt"/>
                <a:ea typeface="+mn-ea"/>
                <a:cs typeface="+mn-cs"/>
              </a:rPr>
              <a:t>ợng.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Nh</a:t>
            </a:r>
            <a:r>
              <a:rPr lang="vi-VN"/>
              <a:t>ư</a:t>
            </a:r>
            <a:r>
              <a:rPr lang="en-US"/>
              <a:t>ng ng</a:t>
            </a:r>
            <a:r>
              <a:rPr lang="vi-VN"/>
              <a:t>ư</a:t>
            </a:r>
            <a:r>
              <a:rPr lang="en-US"/>
              <a:t>ời ta thấy, việc dùng softmax để phân loại khuôn mặt sẽ không khả thi và đem lại độ chính xác không cao.</a:t>
            </a:r>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6</a:t>
            </a:fld>
            <a:endParaRPr lang="en-US"/>
          </a:p>
        </p:txBody>
      </p:sp>
    </p:spTree>
    <p:extLst>
      <p:ext uri="{BB962C8B-B14F-4D97-AF65-F5344CB8AC3E}">
        <p14:creationId xmlns:p14="http://schemas.microsoft.com/office/powerpoint/2010/main" val="965202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Theo nh</a:t>
            </a:r>
            <a:r>
              <a:rPr lang="vi-VN"/>
              <a:t>ư</a:t>
            </a:r>
            <a:r>
              <a:rPr lang="en-US"/>
              <a:t> bọn em tìm hiểu, một kỹ thuật mà ng</a:t>
            </a:r>
            <a:r>
              <a:rPr lang="vi-VN"/>
              <a:t>ư</a:t>
            </a:r>
            <a:r>
              <a:rPr lang="en-US"/>
              <a:t>ời ta đề xuất đó là:</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Thay vì sử dụng hàm softmax ng</a:t>
            </a:r>
            <a:r>
              <a:rPr lang="vi-VN"/>
              <a:t>ư</a:t>
            </a:r>
            <a:r>
              <a:rPr lang="en-US"/>
              <a:t>ời ta sẽ thay thế bằng một hàm f(x)  gọi là hàm nhúng chuyển đổi ảnh x thành vector d chiều trong không gian Euclid.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Việc sử dụng kỹ thuật này, giúp cho khả năng phân loại rất tốt cũng nh</a:t>
            </a:r>
            <a:r>
              <a:rPr lang="vi-VN"/>
              <a:t>ư</a:t>
            </a:r>
            <a:r>
              <a:rPr lang="en-US"/>
              <a:t> đ</a:t>
            </a:r>
            <a:r>
              <a:rPr lang="vi-VN"/>
              <a:t>ư</a:t>
            </a:r>
            <a:r>
              <a:rPr lang="en-US"/>
              <a:t>ợc sử dụng linh hoạt trong một số bài toán có liên quan.</a:t>
            </a:r>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7</a:t>
            </a:fld>
            <a:endParaRPr lang="en-US"/>
          </a:p>
        </p:txBody>
      </p:sp>
    </p:spTree>
    <p:extLst>
      <p:ext uri="{BB962C8B-B14F-4D97-AF65-F5344CB8AC3E}">
        <p14:creationId xmlns:p14="http://schemas.microsoft.com/office/powerpoint/2010/main" val="385918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Nh</a:t>
            </a:r>
            <a:r>
              <a:rPr lang="vi-VN"/>
              <a:t>ư</a:t>
            </a:r>
            <a:r>
              <a:rPr lang="en-US"/>
              <a:t> vậy, bọn em sẽ sử dụng pre-train model của Inception – ResNet v1 là mô hình CNN để trích xuất đặc tr</a:t>
            </a:r>
            <a:r>
              <a:rPr lang="vi-VN"/>
              <a:t>ư</a:t>
            </a:r>
            <a:r>
              <a:rPr lang="en-US"/>
              <a:t>ng và thu đ</a:t>
            </a:r>
            <a:r>
              <a:rPr lang="vi-VN"/>
              <a:t>ư</a:t>
            </a:r>
            <a:r>
              <a:rPr lang="en-US"/>
              <a:t>ợc embedding vector</a:t>
            </a:r>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8</a:t>
            </a:fld>
            <a:endParaRPr lang="en-US"/>
          </a:p>
        </p:txBody>
      </p:sp>
    </p:spTree>
    <p:extLst>
      <p:ext uri="{BB962C8B-B14F-4D97-AF65-F5344CB8AC3E}">
        <p14:creationId xmlns:p14="http://schemas.microsoft.com/office/powerpoint/2010/main" val="12908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 Nh</a:t>
            </a:r>
            <a:r>
              <a:rPr lang="vi-VN"/>
              <a:t>ư</a:t>
            </a:r>
            <a:r>
              <a:rPr lang="en-US"/>
              <a:t> vậy, sau khi đã có đ</a:t>
            </a:r>
            <a:r>
              <a:rPr lang="vi-VN"/>
              <a:t>ư</a:t>
            </a:r>
            <a:r>
              <a:rPr lang="en-US"/>
              <a:t>ợc embedding vector, ta sẽ sử một số bộ phân SVM.</a:t>
            </a:r>
          </a:p>
          <a:p>
            <a:pPr rtl="0"/>
            <a:r>
              <a:rPr lang="en-US"/>
              <a:t>+ Nói qua SVM: Giả sử 2 tập dữ liệu A,B để phân tách chúng, ta sử dụng siêu phẳng (P) thỏa mãn lề của hai lớp bằng nhau và lớn nhất có thể. Lề</a:t>
            </a:r>
            <a:r>
              <a:rPr lang="vi-VN"/>
              <a:t> của một lớp được định nghĩa là khoảng cách từ các điểm gần nhất của lớp đó tới mặt phân chia</a:t>
            </a:r>
            <a:r>
              <a:rPr lang="en-US"/>
              <a:t>.</a:t>
            </a:r>
          </a:p>
          <a:p>
            <a:pPr rtl="0"/>
            <a:r>
              <a:rPr lang="en-US">
                <a:effectLst/>
              </a:rPr>
              <a:t>+ Nh</a:t>
            </a:r>
            <a:r>
              <a:rPr lang="vi-VN">
                <a:effectLst/>
              </a:rPr>
              <a:t>ư</a:t>
            </a:r>
            <a:r>
              <a:rPr lang="en-US">
                <a:effectLst/>
              </a:rPr>
              <a:t> vậy, bài toán của ta lúc này sẽ tìm bộ (w,b) sao cho …</a:t>
            </a:r>
          </a:p>
          <a:p>
            <a:pPr rtl="0"/>
            <a:r>
              <a:rPr lang="en-US">
                <a:effectLst/>
              </a:rPr>
              <a:t>+ Ở đây ng</a:t>
            </a:r>
            <a:r>
              <a:rPr lang="vi-VN">
                <a:effectLst/>
              </a:rPr>
              <a:t>ư</a:t>
            </a:r>
            <a:r>
              <a:rPr lang="en-US">
                <a:effectLst/>
              </a:rPr>
              <a:t>ời ta gọi là bài toán SVM tuyến tính.</a:t>
            </a:r>
            <a:endParaRPr lang="vi-VN">
              <a:effectLst/>
            </a:endParaRPr>
          </a:p>
          <a:p>
            <a:br>
              <a:rPr lang="vi-VN" sz="1200" b="0" i="0" kern="1200">
                <a:solidFill>
                  <a:schemeClr val="tx1"/>
                </a:solidFill>
                <a:effectLst/>
                <a:latin typeface="+mn-lt"/>
                <a:ea typeface="+mn-ea"/>
                <a:cs typeface="+mn-cs"/>
              </a:rPr>
            </a:br>
            <a:endParaRPr lang="en-US"/>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9</a:t>
            </a:fld>
            <a:endParaRPr lang="en-US"/>
          </a:p>
        </p:txBody>
      </p:sp>
    </p:spTree>
    <p:extLst>
      <p:ext uri="{BB962C8B-B14F-4D97-AF65-F5344CB8AC3E}">
        <p14:creationId xmlns:p14="http://schemas.microsoft.com/office/powerpoint/2010/main" val="1557565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 K</a:t>
            </a:r>
            <a:r>
              <a:rPr lang="vi-VN"/>
              <a:t>ernel SVM là phương pháp đi tìm một hàm số biến đổi dữ liệu x từ không gian đặc trưng ban đầu thành dữ liệu trong một không gian mới bằng một hàm số </a:t>
            </a:r>
            <a:r>
              <a:rPr lang="el-GR"/>
              <a:t>Φ(</a:t>
            </a:r>
            <a:r>
              <a:rPr lang="vi-VN"/>
              <a:t>x). </a:t>
            </a:r>
            <a:endParaRPr lang="en-US"/>
          </a:p>
          <a:p>
            <a:r>
              <a:rPr lang="en-US"/>
              <a:t>+ Có thể thấy nó giống nh</a:t>
            </a:r>
            <a:r>
              <a:rPr lang="vi-VN"/>
              <a:t>ư</a:t>
            </a:r>
            <a:r>
              <a:rPr lang="en-US"/>
              <a:t> một activate function trong mạng neural</a:t>
            </a:r>
          </a:p>
          <a:p>
            <a:endParaRPr lang="en-US"/>
          </a:p>
        </p:txBody>
      </p:sp>
      <p:sp>
        <p:nvSpPr>
          <p:cNvPr id="4" name="Chỗ dành sẵn cho Số hiệu Bản chiếu 3"/>
          <p:cNvSpPr>
            <a:spLocks noGrp="1"/>
          </p:cNvSpPr>
          <p:nvPr>
            <p:ph type="sldNum" sz="quarter" idx="5"/>
          </p:nvPr>
        </p:nvSpPr>
        <p:spPr/>
        <p:txBody>
          <a:bodyPr/>
          <a:lstStyle/>
          <a:p>
            <a:fld id="{66B80103-E860-4670-A813-22C088B95610}" type="slidenum">
              <a:rPr lang="en-US" smtClean="0"/>
              <a:t>10</a:t>
            </a:fld>
            <a:endParaRPr lang="en-US"/>
          </a:p>
        </p:txBody>
      </p:sp>
    </p:spTree>
    <p:extLst>
      <p:ext uri="{BB962C8B-B14F-4D97-AF65-F5344CB8AC3E}">
        <p14:creationId xmlns:p14="http://schemas.microsoft.com/office/powerpoint/2010/main" val="265217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F7764E-D17B-4C00-B315-3E46DD8F3092}"/>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30AA856D-B69C-4E41-9157-32888304E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CFAF9AD4-0EC2-4BFD-A965-AAD09D182B27}"/>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5" name="Chỗ dành sẵn cho Chân trang 4">
            <a:extLst>
              <a:ext uri="{FF2B5EF4-FFF2-40B4-BE49-F238E27FC236}">
                <a16:creationId xmlns:a16="http://schemas.microsoft.com/office/drawing/2014/main" id="{8558031B-8AFA-4A33-B6FE-A1E5F8FC74D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F2AFA6F-8D5B-4660-88D8-0A959E6857D9}"/>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402302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576AC5A-6366-45EB-96E7-3D1A8B0BDF28}"/>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BD3D209B-7D66-49E7-8EFF-0B5F1858FAAC}"/>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98CD9FAB-3FE3-4384-8A61-4EEC84B6FE09}"/>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5" name="Chỗ dành sẵn cho Chân trang 4">
            <a:extLst>
              <a:ext uri="{FF2B5EF4-FFF2-40B4-BE49-F238E27FC236}">
                <a16:creationId xmlns:a16="http://schemas.microsoft.com/office/drawing/2014/main" id="{372F01EA-978D-4D6A-8DBF-E63D5FF0A8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F66347F-2F0C-4D15-954E-CFD780D87E13}"/>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189635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9619ED51-20B5-4D9B-8483-8244EFDCC223}"/>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18493FD0-FFA2-44D1-8F6D-BE381B190554}"/>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AA4E1A0-5D07-4DEC-9DE1-2D90F9CE1B44}"/>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5" name="Chỗ dành sẵn cho Chân trang 4">
            <a:extLst>
              <a:ext uri="{FF2B5EF4-FFF2-40B4-BE49-F238E27FC236}">
                <a16:creationId xmlns:a16="http://schemas.microsoft.com/office/drawing/2014/main" id="{B9DC272F-DF7F-43C5-A9B1-A90E2E5840E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6C993B6-4C81-4612-B4C3-CBD7D1268443}"/>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308083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9F6F9F-6D9C-428A-9C4E-1FF01AA2D033}"/>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8574E2F-FD20-4A64-B90B-C530224E02AC}"/>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2FF4F3E-D869-4DBD-879E-4408CB7DBD75}"/>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5" name="Chỗ dành sẵn cho Chân trang 4">
            <a:extLst>
              <a:ext uri="{FF2B5EF4-FFF2-40B4-BE49-F238E27FC236}">
                <a16:creationId xmlns:a16="http://schemas.microsoft.com/office/drawing/2014/main" id="{F71C5453-AD01-46A6-B429-15A2B409198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C418E154-EB58-4858-8B01-05102C109992}"/>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374796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DF20F0-46A5-4C64-BC5D-D89536A74D48}"/>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1910A385-06F6-4EE2-8EC7-EEC8ED543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8A02D8C3-D213-4B56-89BD-48A4F9950801}"/>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5" name="Chỗ dành sẵn cho Chân trang 4">
            <a:extLst>
              <a:ext uri="{FF2B5EF4-FFF2-40B4-BE49-F238E27FC236}">
                <a16:creationId xmlns:a16="http://schemas.microsoft.com/office/drawing/2014/main" id="{D9BB0D43-016D-44D0-B816-71E3577AF42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427371-3917-4010-BF65-67FE12AA83D3}"/>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287225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CD6DBE-1298-41ED-AF9F-C693B440B17D}"/>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B20755D9-20F4-4BBE-8BFC-4E055F00E55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0399A4AB-4FAC-410B-932C-715B53FEE9B5}"/>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05286A8F-3316-475E-A9AD-D6676DFAE098}"/>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6" name="Chỗ dành sẵn cho Chân trang 5">
            <a:extLst>
              <a:ext uri="{FF2B5EF4-FFF2-40B4-BE49-F238E27FC236}">
                <a16:creationId xmlns:a16="http://schemas.microsoft.com/office/drawing/2014/main" id="{08E39000-51DF-4816-A579-B96282A1A27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575C4711-D2EB-427D-ACC7-549FF4409017}"/>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364762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C22AD6-882C-4C47-AFC6-ACD99383424B}"/>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1F1BC448-FC91-4005-8A54-FB720B20A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662EA767-AA94-43D2-8C10-EDC726CB5100}"/>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BF5E1F42-AC5E-4C4F-A7C7-DF66C23B2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DDDF16D6-9544-4511-B7EB-F8F10649D3D5}"/>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5FF66301-CD30-4AE3-AC9A-1331AEFC4670}"/>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8" name="Chỗ dành sẵn cho Chân trang 7">
            <a:extLst>
              <a:ext uri="{FF2B5EF4-FFF2-40B4-BE49-F238E27FC236}">
                <a16:creationId xmlns:a16="http://schemas.microsoft.com/office/drawing/2014/main" id="{AF278650-DEE4-4D66-8B78-5D57C2EC63F3}"/>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A5C51F07-BFFB-4C8C-B770-C648929F4D87}"/>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100755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8439FD-0E47-450F-AB4B-7ABBAF234E46}"/>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118C2111-6BBC-424C-B1E6-920DC9FA767D}"/>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4" name="Chỗ dành sẵn cho Chân trang 3">
            <a:extLst>
              <a:ext uri="{FF2B5EF4-FFF2-40B4-BE49-F238E27FC236}">
                <a16:creationId xmlns:a16="http://schemas.microsoft.com/office/drawing/2014/main" id="{FB96498C-8087-4C83-9214-50E9274895D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6E26B4C3-407C-476B-8B2A-235EB508F57E}"/>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158940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D88E575B-21AD-4C43-A3EE-7DBCB226B5AF}"/>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3" name="Chỗ dành sẵn cho Chân trang 2">
            <a:extLst>
              <a:ext uri="{FF2B5EF4-FFF2-40B4-BE49-F238E27FC236}">
                <a16:creationId xmlns:a16="http://schemas.microsoft.com/office/drawing/2014/main" id="{A0328D3F-A060-4B3D-B777-952CB06C1548}"/>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599A45B3-D3B6-4B4B-B16D-100E1CB5724B}"/>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40000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D7F1C5-370E-4659-BF01-554D20BF60F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9C55BF8-70C7-40D0-A362-EAA3250EC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40C4657E-3AD6-4D4F-A9D6-90497E984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FB65125-68A2-4ED7-BA17-2D22C4F8A977}"/>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6" name="Chỗ dành sẵn cho Chân trang 5">
            <a:extLst>
              <a:ext uri="{FF2B5EF4-FFF2-40B4-BE49-F238E27FC236}">
                <a16:creationId xmlns:a16="http://schemas.microsoft.com/office/drawing/2014/main" id="{12980FCF-7B2E-4C67-ADF2-3E83E23A2138}"/>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1CCBF133-FB82-4652-B00E-44670997CD99}"/>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232734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39F5325-2B2B-499B-B64B-0362A5E870D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96AB4218-8EB4-43FE-A081-10609F90F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14EC1ABB-FFDD-44EE-BC96-412857F1C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F6009379-C501-4B8D-8296-2C5A626F087F}"/>
              </a:ext>
            </a:extLst>
          </p:cNvPr>
          <p:cNvSpPr>
            <a:spLocks noGrp="1"/>
          </p:cNvSpPr>
          <p:nvPr>
            <p:ph type="dt" sz="half" idx="10"/>
          </p:nvPr>
        </p:nvSpPr>
        <p:spPr/>
        <p:txBody>
          <a:bodyPr/>
          <a:lstStyle/>
          <a:p>
            <a:fld id="{1EC1381A-3D6C-4581-9CD0-85E1D0A7B681}" type="datetimeFigureOut">
              <a:rPr lang="en-US" smtClean="0"/>
              <a:t>9/6/2019</a:t>
            </a:fld>
            <a:endParaRPr lang="en-US"/>
          </a:p>
        </p:txBody>
      </p:sp>
      <p:sp>
        <p:nvSpPr>
          <p:cNvPr id="6" name="Chỗ dành sẵn cho Chân trang 5">
            <a:extLst>
              <a:ext uri="{FF2B5EF4-FFF2-40B4-BE49-F238E27FC236}">
                <a16:creationId xmlns:a16="http://schemas.microsoft.com/office/drawing/2014/main" id="{AB0D23AA-5531-42F6-B07A-5832CE6FA48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709046A-0901-4356-B711-66E1F4F1E3BD}"/>
              </a:ext>
            </a:extLst>
          </p:cNvPr>
          <p:cNvSpPr>
            <a:spLocks noGrp="1"/>
          </p:cNvSpPr>
          <p:nvPr>
            <p:ph type="sldNum" sz="quarter" idx="12"/>
          </p:nvPr>
        </p:nvSpPr>
        <p:spPr/>
        <p:txBody>
          <a:bodyPr/>
          <a:lstStyle/>
          <a:p>
            <a:fld id="{CFE60587-6794-468A-808A-3E33173B5DC7}" type="slidenum">
              <a:rPr lang="en-US" smtClean="0"/>
              <a:t>‹#›</a:t>
            </a:fld>
            <a:endParaRPr lang="en-US"/>
          </a:p>
        </p:txBody>
      </p:sp>
    </p:spTree>
    <p:extLst>
      <p:ext uri="{BB962C8B-B14F-4D97-AF65-F5344CB8AC3E}">
        <p14:creationId xmlns:p14="http://schemas.microsoft.com/office/powerpoint/2010/main" val="84091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8A632174-BA76-46EA-B952-7FAC09B49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BE1989-C8FE-45D6-B743-4C2ED87B4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2E57A091-F509-4A4C-9BCA-C4F4A56ED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1381A-3D6C-4581-9CD0-85E1D0A7B681}" type="datetimeFigureOut">
              <a:rPr lang="en-US" smtClean="0"/>
              <a:t>9/6/2019</a:t>
            </a:fld>
            <a:endParaRPr lang="en-US"/>
          </a:p>
        </p:txBody>
      </p:sp>
      <p:sp>
        <p:nvSpPr>
          <p:cNvPr id="5" name="Chỗ dành sẵn cho Chân trang 4">
            <a:extLst>
              <a:ext uri="{FF2B5EF4-FFF2-40B4-BE49-F238E27FC236}">
                <a16:creationId xmlns:a16="http://schemas.microsoft.com/office/drawing/2014/main" id="{A319D6E4-B847-42D6-BB22-727BFA4E2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AB0E4C1-5A4A-4520-84F5-2A12F5FDB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60587-6794-468A-808A-3E33173B5DC7}" type="slidenum">
              <a:rPr lang="en-US" smtClean="0"/>
              <a:t>‹#›</a:t>
            </a:fld>
            <a:endParaRPr lang="en-US"/>
          </a:p>
        </p:txBody>
      </p:sp>
    </p:spTree>
    <p:extLst>
      <p:ext uri="{BB962C8B-B14F-4D97-AF65-F5344CB8AC3E}">
        <p14:creationId xmlns:p14="http://schemas.microsoft.com/office/powerpoint/2010/main" val="428198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phụ 2">
            <a:extLst>
              <a:ext uri="{FF2B5EF4-FFF2-40B4-BE49-F238E27FC236}">
                <a16:creationId xmlns:a16="http://schemas.microsoft.com/office/drawing/2014/main" id="{8A6A2038-AE6A-4C9E-9BB3-0BB4CC586A61}"/>
              </a:ext>
            </a:extLst>
          </p:cNvPr>
          <p:cNvSpPr>
            <a:spLocks noGrp="1"/>
          </p:cNvSpPr>
          <p:nvPr>
            <p:ph type="subTitle" idx="1"/>
          </p:nvPr>
        </p:nvSpPr>
        <p:spPr>
          <a:xfrm>
            <a:off x="1524000" y="1747471"/>
            <a:ext cx="9144000" cy="3662729"/>
          </a:xfrm>
        </p:spPr>
        <p:txBody>
          <a:bodyPr>
            <a:normAutofit/>
          </a:bodyPr>
          <a:lstStyle/>
          <a:p>
            <a:r>
              <a:rPr lang="en-US">
                <a:solidFill>
                  <a:srgbClr val="C00000"/>
                </a:solidFill>
                <a:latin typeface="Arial" panose="020B0604020202020204" pitchFamily="34" charset="0"/>
                <a:cs typeface="Arial" panose="020B0604020202020204" pitchFamily="34" charset="0"/>
              </a:rPr>
              <a:t>Giáo viên h</a:t>
            </a:r>
            <a:r>
              <a:rPr lang="vi-VN">
                <a:solidFill>
                  <a:srgbClr val="C00000"/>
                </a:solidFill>
                <a:latin typeface="Arial" panose="020B0604020202020204" pitchFamily="34" charset="0"/>
                <a:cs typeface="Arial" panose="020B0604020202020204" pitchFamily="34" charset="0"/>
              </a:rPr>
              <a:t>ư</a:t>
            </a:r>
            <a:r>
              <a:rPr lang="en-US">
                <a:solidFill>
                  <a:srgbClr val="C00000"/>
                </a:solidFill>
                <a:latin typeface="Arial" panose="020B0604020202020204" pitchFamily="34" charset="0"/>
                <a:cs typeface="Arial" panose="020B0604020202020204" pitchFamily="34" charset="0"/>
              </a:rPr>
              <a:t>ớng dẫn: Lê Chí Ngọc</a:t>
            </a:r>
          </a:p>
          <a:p>
            <a:r>
              <a:rPr lang="en-US">
                <a:solidFill>
                  <a:srgbClr val="C00000"/>
                </a:solidFill>
                <a:latin typeface="Arial" panose="020B0604020202020204" pitchFamily="34" charset="0"/>
                <a:cs typeface="Arial" panose="020B0604020202020204" pitchFamily="34" charset="0"/>
              </a:rPr>
              <a:t>Sinh viên thực hiện: </a:t>
            </a:r>
          </a:p>
          <a:p>
            <a:r>
              <a:rPr lang="en-US">
                <a:solidFill>
                  <a:srgbClr val="C00000"/>
                </a:solidFill>
                <a:latin typeface="Arial" panose="020B0604020202020204" pitchFamily="34" charset="0"/>
                <a:cs typeface="Arial" panose="020B0604020202020204" pitchFamily="34" charset="0"/>
              </a:rPr>
              <a:t>Vũ Viết Diện</a:t>
            </a:r>
          </a:p>
          <a:p>
            <a:r>
              <a:rPr lang="en-US">
                <a:solidFill>
                  <a:srgbClr val="C00000"/>
                </a:solidFill>
                <a:latin typeface="Arial" panose="020B0604020202020204" pitchFamily="34" charset="0"/>
                <a:cs typeface="Arial" panose="020B0604020202020204" pitchFamily="34" charset="0"/>
              </a:rPr>
              <a:t>Vũ Đức Tài</a:t>
            </a:r>
          </a:p>
          <a:p>
            <a:r>
              <a:rPr lang="en-US">
                <a:solidFill>
                  <a:srgbClr val="C00000"/>
                </a:solidFill>
                <a:latin typeface="Arial" panose="020B0604020202020204" pitchFamily="34" charset="0"/>
                <a:cs typeface="Arial" panose="020B0604020202020204" pitchFamily="34" charset="0"/>
              </a:rPr>
              <a:t>Trần Ngọc T</a:t>
            </a:r>
            <a:r>
              <a:rPr lang="vi-VN">
                <a:solidFill>
                  <a:srgbClr val="C00000"/>
                </a:solidFill>
                <a:latin typeface="Arial" panose="020B0604020202020204" pitchFamily="34" charset="0"/>
                <a:cs typeface="Arial" panose="020B0604020202020204" pitchFamily="34" charset="0"/>
              </a:rPr>
              <a:t>ư</a:t>
            </a:r>
            <a:r>
              <a:rPr lang="en-US">
                <a:solidFill>
                  <a:srgbClr val="C00000"/>
                </a:solidFill>
                <a:latin typeface="Arial" panose="020B0604020202020204" pitchFamily="34" charset="0"/>
                <a:cs typeface="Arial" panose="020B0604020202020204" pitchFamily="34" charset="0"/>
              </a:rPr>
              <a:t>ờng</a:t>
            </a:r>
          </a:p>
          <a:p>
            <a:pPr algn="r"/>
            <a:endParaRPr lang="en-US">
              <a:solidFill>
                <a:srgbClr val="C00000"/>
              </a:solidFill>
              <a:latin typeface="Arial" panose="020B0604020202020204" pitchFamily="34" charset="0"/>
              <a:cs typeface="Arial" panose="020B0604020202020204" pitchFamily="34" charset="0"/>
            </a:endParaRPr>
          </a:p>
        </p:txBody>
      </p:sp>
      <p:pic>
        <p:nvPicPr>
          <p:cNvPr id="6" name="Hình ảnh 5">
            <a:extLst>
              <a:ext uri="{FF2B5EF4-FFF2-40B4-BE49-F238E27FC236}">
                <a16:creationId xmlns:a16="http://schemas.microsoft.com/office/drawing/2014/main" id="{2A11C7B5-1760-4920-83AF-3A696D17C563}"/>
              </a:ext>
            </a:extLst>
          </p:cNvPr>
          <p:cNvPicPr>
            <a:picLocks noChangeAspect="1"/>
          </p:cNvPicPr>
          <p:nvPr/>
        </p:nvPicPr>
        <p:blipFill>
          <a:blip r:embed="rId2"/>
          <a:stretch>
            <a:fillRect/>
          </a:stretch>
        </p:blipFill>
        <p:spPr>
          <a:xfrm>
            <a:off x="0" y="5785338"/>
            <a:ext cx="12192000" cy="1090248"/>
          </a:xfrm>
          <a:prstGeom prst="rect">
            <a:avLst/>
          </a:prstGeom>
        </p:spPr>
      </p:pic>
      <p:cxnSp>
        <p:nvCxnSpPr>
          <p:cNvPr id="7" name="Đường nối Thẳng 6">
            <a:extLst>
              <a:ext uri="{FF2B5EF4-FFF2-40B4-BE49-F238E27FC236}">
                <a16:creationId xmlns:a16="http://schemas.microsoft.com/office/drawing/2014/main" id="{D9C7D019-8FAC-4FB5-B5FC-C0B4FC24A9D7}"/>
              </a:ext>
            </a:extLst>
          </p:cNvPr>
          <p:cNvCxnSpPr>
            <a:cxnSpLocks/>
          </p:cNvCxnSpPr>
          <p:nvPr/>
        </p:nvCxnSpPr>
        <p:spPr>
          <a:xfrm>
            <a:off x="207818" y="852981"/>
            <a:ext cx="11573365"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9" name="Tiêu đề 1">
            <a:extLst>
              <a:ext uri="{FF2B5EF4-FFF2-40B4-BE49-F238E27FC236}">
                <a16:creationId xmlns:a16="http://schemas.microsoft.com/office/drawing/2014/main" id="{18761E88-9502-4D3F-ABB9-8F30672E9C2D}"/>
              </a:ext>
            </a:extLst>
          </p:cNvPr>
          <p:cNvSpPr>
            <a:spLocks noGrp="1"/>
          </p:cNvSpPr>
          <p:nvPr>
            <p:ph type="ctrTitle"/>
          </p:nvPr>
        </p:nvSpPr>
        <p:spPr>
          <a:xfrm>
            <a:off x="0" y="0"/>
            <a:ext cx="12192000" cy="939626"/>
          </a:xfrm>
          <a:solidFill>
            <a:schemeClr val="accent1">
              <a:lumMod val="60000"/>
              <a:lumOff val="40000"/>
            </a:schemeClr>
          </a:solidFill>
        </p:spPr>
        <p:txBody>
          <a:bodyPr>
            <a:normAutofit/>
          </a:bodyPr>
          <a:lstStyle/>
          <a:p>
            <a:r>
              <a:rPr lang="en-US" sz="4800">
                <a:solidFill>
                  <a:srgbClr val="C00000"/>
                </a:solidFill>
              </a:rPr>
              <a:t>Nhận diện khuôn mặt</a:t>
            </a:r>
          </a:p>
        </p:txBody>
      </p:sp>
    </p:spTree>
    <p:extLst>
      <p:ext uri="{BB962C8B-B14F-4D97-AF65-F5344CB8AC3E}">
        <p14:creationId xmlns:p14="http://schemas.microsoft.com/office/powerpoint/2010/main" val="166542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20218A1B-64F4-4311-ACCA-399B1A744BB3}"/>
              </a:ext>
            </a:extLst>
          </p:cNvPr>
          <p:cNvPicPr>
            <a:picLocks noChangeAspect="1"/>
          </p:cNvPicPr>
          <p:nvPr/>
        </p:nvPicPr>
        <p:blipFill>
          <a:blip r:embed="rId3"/>
          <a:stretch>
            <a:fillRect/>
          </a:stretch>
        </p:blipFill>
        <p:spPr>
          <a:xfrm>
            <a:off x="0" y="5785338"/>
            <a:ext cx="12192000" cy="1090248"/>
          </a:xfrm>
          <a:prstGeom prst="rect">
            <a:avLst/>
          </a:prstGeom>
        </p:spPr>
      </p:pic>
      <p:sp>
        <p:nvSpPr>
          <p:cNvPr id="6" name="Tiêu đề 1">
            <a:extLst>
              <a:ext uri="{FF2B5EF4-FFF2-40B4-BE49-F238E27FC236}">
                <a16:creationId xmlns:a16="http://schemas.microsoft.com/office/drawing/2014/main" id="{0F954CF7-D663-46C4-9AC7-9EC23EB85D86}"/>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Classify with SVM</a:t>
            </a:r>
          </a:p>
        </p:txBody>
      </p:sp>
      <p:cxnSp>
        <p:nvCxnSpPr>
          <p:cNvPr id="7" name="Đường nối Thẳng 6">
            <a:extLst>
              <a:ext uri="{FF2B5EF4-FFF2-40B4-BE49-F238E27FC236}">
                <a16:creationId xmlns:a16="http://schemas.microsoft.com/office/drawing/2014/main" id="{18F2CAA0-27F1-4993-90B6-7AD0EBB28BD1}"/>
              </a:ext>
            </a:extLst>
          </p:cNvPr>
          <p:cNvCxnSpPr>
            <a:cxnSpLocks/>
          </p:cNvCxnSpPr>
          <p:nvPr/>
        </p:nvCxnSpPr>
        <p:spPr>
          <a:xfrm>
            <a:off x="311727" y="1005381"/>
            <a:ext cx="11621856"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mc:Choice xmlns:a14="http://schemas.microsoft.com/office/drawing/2010/main" Requires="a14">
          <p:sp>
            <p:nvSpPr>
              <p:cNvPr id="8" name="Tiêu đề phụ 2">
                <a:extLst>
                  <a:ext uri="{FF2B5EF4-FFF2-40B4-BE49-F238E27FC236}">
                    <a16:creationId xmlns:a16="http://schemas.microsoft.com/office/drawing/2014/main" id="{0B40A783-46BB-498D-AF40-1BCE24199BD7}"/>
                  </a:ext>
                </a:extLst>
              </p:cNvPr>
              <p:cNvSpPr>
                <a:spLocks noGrp="1"/>
              </p:cNvSpPr>
              <p:nvPr>
                <p:ph type="subTitle" idx="1"/>
              </p:nvPr>
            </p:nvSpPr>
            <p:spPr>
              <a:xfrm>
                <a:off x="201267" y="1186614"/>
                <a:ext cx="5323233" cy="4261369"/>
              </a:xfrm>
              <a:solidFill>
                <a:schemeClr val="bg1"/>
              </a:solidFill>
            </p:spPr>
            <p:txBody>
              <a:bodyPr>
                <a:normAutofit/>
              </a:bodyPr>
              <a:lstStyle/>
              <a:p>
                <a:pPr marL="342900" indent="-342900" algn="l">
                  <a:buFont typeface="Arial" panose="020B0604020202020204" pitchFamily="34" charset="0"/>
                  <a:buChar char="•"/>
                </a:pPr>
                <a:r>
                  <a:rPr lang="en-US">
                    <a:latin typeface="Arial" panose="020B0604020202020204" pitchFamily="34" charset="0"/>
                    <a:cs typeface="Arial" panose="020B0604020202020204" pitchFamily="34" charset="0"/>
                  </a:rPr>
                  <a:t>SVM tuyến tính: không phân lớp 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dữ liệu phức tạp, không tuyến tính, …</a:t>
                </a:r>
              </a:p>
              <a:p>
                <a:pPr algn="l"/>
                <a14:m>
                  <m:oMath xmlns:m="http://schemas.openxmlformats.org/officeDocument/2006/math">
                    <m:r>
                      <a:rPr lang="en-US" b="0" i="1" smtClean="0">
                        <a:latin typeface="Cambria Math" panose="02040503050406030204" pitchFamily="18" charset="0"/>
                        <a:cs typeface="Arial" panose="020B0604020202020204" pitchFamily="34" charset="0"/>
                      </a:rPr>
                      <m:t>⇒</m:t>
                    </m:r>
                  </m:oMath>
                </a14:m>
                <a:r>
                  <a:rPr lang="en-US">
                    <a:latin typeface="Arial" panose="020B0604020202020204" pitchFamily="34" charset="0"/>
                    <a:cs typeface="Arial" panose="020B0604020202020204" pitchFamily="34" charset="0"/>
                  </a:rPr>
                  <a:t> Kernel SVM</a:t>
                </a:r>
              </a:p>
              <a:p>
                <a:pPr marL="342900" indent="-342900" algn="l">
                  <a:buFont typeface="Arial" panose="020B0604020202020204" pitchFamily="34" charset="0"/>
                  <a:buChar char="•"/>
                </a:pPr>
                <a:r>
                  <a:rPr lang="en-US">
                    <a:latin typeface="Arial" panose="020B0604020202020204" pitchFamily="34" charset="0"/>
                    <a:cs typeface="Arial" panose="020B0604020202020204" pitchFamily="34" charset="0"/>
                  </a:rPr>
                  <a:t>Kết hợp SVM với ph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pháp, one-vs-one,  one-vs-rest ta sẽ giải quyết 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bài toán multi-class</a:t>
                </a:r>
              </a:p>
              <a:p>
                <a:pPr algn="l"/>
                <a14:m>
                  <m:oMath xmlns:m="http://schemas.openxmlformats.org/officeDocument/2006/math">
                    <m:r>
                      <a:rPr lang="en-US" i="1">
                        <a:latin typeface="Cambria Math" panose="02040503050406030204" pitchFamily="18" charset="0"/>
                        <a:cs typeface="Arial" panose="020B0604020202020204" pitchFamily="34" charset="0"/>
                      </a:rPr>
                      <m:t>⇒</m:t>
                    </m:r>
                  </m:oMath>
                </a14:m>
                <a:r>
                  <a:rPr lang="en-US">
                    <a:latin typeface="Arial" panose="020B0604020202020204" pitchFamily="34" charset="0"/>
                    <a:cs typeface="Arial" panose="020B0604020202020204" pitchFamily="34" charset="0"/>
                  </a:rPr>
                  <a:t> face recognize</a:t>
                </a:r>
              </a:p>
            </p:txBody>
          </p:sp>
        </mc:Choice>
        <mc:Fallback>
          <p:sp>
            <p:nvSpPr>
              <p:cNvPr id="8" name="Tiêu đề phụ 2">
                <a:extLst>
                  <a:ext uri="{FF2B5EF4-FFF2-40B4-BE49-F238E27FC236}">
                    <a16:creationId xmlns:a16="http://schemas.microsoft.com/office/drawing/2014/main" id="{0B40A783-46BB-498D-AF40-1BCE24199BD7}"/>
                  </a:ext>
                </a:extLst>
              </p:cNvPr>
              <p:cNvSpPr>
                <a:spLocks noGrp="1" noRot="1" noChangeAspect="1" noMove="1" noResize="1" noEditPoints="1" noAdjustHandles="1" noChangeArrowheads="1" noChangeShapeType="1" noTextEdit="1"/>
              </p:cNvSpPr>
              <p:nvPr>
                <p:ph type="subTitle" idx="1"/>
              </p:nvPr>
            </p:nvSpPr>
            <p:spPr>
              <a:xfrm>
                <a:off x="201267" y="1186614"/>
                <a:ext cx="5323233" cy="4261369"/>
              </a:xfrm>
              <a:blipFill>
                <a:blip r:embed="rId4"/>
                <a:stretch>
                  <a:fillRect l="-1489" t="-1860"/>
                </a:stretch>
              </a:blipFill>
            </p:spPr>
            <p:txBody>
              <a:bodyPr/>
              <a:lstStyle/>
              <a:p>
                <a:r>
                  <a:rPr lang="en-US">
                    <a:noFill/>
                  </a:rPr>
                  <a:t> </a:t>
                </a:r>
              </a:p>
            </p:txBody>
          </p:sp>
        </mc:Fallback>
      </mc:AlternateContent>
      <p:pic>
        <p:nvPicPr>
          <p:cNvPr id="4" name="Hình ảnh 3" descr="Ảnh có chứa bầu trời, bản đồ, văn bản&#10;&#10;Mô tả được tạo tự động">
            <a:extLst>
              <a:ext uri="{FF2B5EF4-FFF2-40B4-BE49-F238E27FC236}">
                <a16:creationId xmlns:a16="http://schemas.microsoft.com/office/drawing/2014/main" id="{09A4A150-E25B-4B9C-BED5-D4D00A1C6D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4500" y="1071137"/>
            <a:ext cx="6409083" cy="2643614"/>
          </a:xfrm>
          <a:prstGeom prst="rect">
            <a:avLst/>
          </a:prstGeom>
        </p:spPr>
      </p:pic>
    </p:spTree>
    <p:extLst>
      <p:ext uri="{BB962C8B-B14F-4D97-AF65-F5344CB8AC3E}">
        <p14:creationId xmlns:p14="http://schemas.microsoft.com/office/powerpoint/2010/main" val="168895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20218A1B-64F4-4311-ACCA-399B1A744BB3}"/>
              </a:ext>
            </a:extLst>
          </p:cNvPr>
          <p:cNvPicPr>
            <a:picLocks noChangeAspect="1"/>
          </p:cNvPicPr>
          <p:nvPr/>
        </p:nvPicPr>
        <p:blipFill>
          <a:blip r:embed="rId3"/>
          <a:stretch>
            <a:fillRect/>
          </a:stretch>
        </p:blipFill>
        <p:spPr>
          <a:xfrm>
            <a:off x="0" y="5785338"/>
            <a:ext cx="12192000" cy="1090248"/>
          </a:xfrm>
          <a:prstGeom prst="rect">
            <a:avLst/>
          </a:prstGeom>
        </p:spPr>
      </p:pic>
      <p:sp>
        <p:nvSpPr>
          <p:cNvPr id="6" name="Tiêu đề 1">
            <a:extLst>
              <a:ext uri="{FF2B5EF4-FFF2-40B4-BE49-F238E27FC236}">
                <a16:creationId xmlns:a16="http://schemas.microsoft.com/office/drawing/2014/main" id="{0F954CF7-D663-46C4-9AC7-9EC23EB85D86}"/>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Verification với K/C Euclid </a:t>
            </a:r>
          </a:p>
        </p:txBody>
      </p:sp>
      <p:cxnSp>
        <p:nvCxnSpPr>
          <p:cNvPr id="7" name="Đường nối Thẳng 6">
            <a:extLst>
              <a:ext uri="{FF2B5EF4-FFF2-40B4-BE49-F238E27FC236}">
                <a16:creationId xmlns:a16="http://schemas.microsoft.com/office/drawing/2014/main" id="{18F2CAA0-27F1-4993-90B6-7AD0EBB28BD1}"/>
              </a:ext>
            </a:extLst>
          </p:cNvPr>
          <p:cNvCxnSpPr>
            <a:cxnSpLocks/>
          </p:cNvCxnSpPr>
          <p:nvPr/>
        </p:nvCxnSpPr>
        <p:spPr>
          <a:xfrm>
            <a:off x="311727" y="1005381"/>
            <a:ext cx="11621856"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xmlns:a14="http://schemas.microsoft.com/office/drawing/2010/main">
        <mc:Choice Requires="a14">
          <p:sp>
            <p:nvSpPr>
              <p:cNvPr id="8" name="Tiêu đề phụ 2">
                <a:extLst>
                  <a:ext uri="{FF2B5EF4-FFF2-40B4-BE49-F238E27FC236}">
                    <a16:creationId xmlns:a16="http://schemas.microsoft.com/office/drawing/2014/main" id="{0B40A783-46BB-498D-AF40-1BCE24199BD7}"/>
                  </a:ext>
                </a:extLst>
              </p:cNvPr>
              <p:cNvSpPr>
                <a:spLocks noGrp="1"/>
              </p:cNvSpPr>
              <p:nvPr>
                <p:ph type="subTitle" idx="1"/>
              </p:nvPr>
            </p:nvSpPr>
            <p:spPr>
              <a:xfrm>
                <a:off x="201267" y="1186614"/>
                <a:ext cx="5570878" cy="4261369"/>
              </a:xfrm>
              <a:solidFill>
                <a:schemeClr val="bg1"/>
              </a:solidFill>
            </p:spPr>
            <p:txBody>
              <a:bodyPr>
                <a:normAutofit/>
              </a:bodyPr>
              <a:lstStyle/>
              <a:p>
                <a:pPr marL="342900" indent="-342900" algn="l">
                  <a:buFont typeface="Arial" panose="020B0604020202020204" pitchFamily="34" charset="0"/>
                  <a:buChar char="•"/>
                </a:pPr>
                <a:r>
                  <a:rPr lang="en-US">
                    <a:latin typeface="Arial" panose="020B0604020202020204" pitchFamily="34" charset="0"/>
                    <a:cs typeface="Arial" panose="020B0604020202020204" pitchFamily="34" charset="0"/>
                  </a:rPr>
                  <a:t>K/c giữa hai vector </a:t>
                </a:r>
                <a14:m>
                  <m:oMath xmlns:m="http://schemas.openxmlformats.org/officeDocument/2006/math">
                    <m:acc>
                      <m:accPr>
                        <m:chr m:val="⃗"/>
                        <m:ctrlPr>
                          <a:rPr lang="en-US" i="1" smtClean="0">
                            <a:latin typeface="Cambria Math" panose="02040503050406030204" pitchFamily="18" charset="0"/>
                            <a:cs typeface="Arial" panose="020B0604020202020204" pitchFamily="34" charset="0"/>
                          </a:rPr>
                        </m:ctrlPr>
                      </m:accPr>
                      <m:e>
                        <m:r>
                          <a:rPr lang="en-US" b="0" i="1" smtClean="0">
                            <a:latin typeface="Cambria Math" panose="02040503050406030204" pitchFamily="18" charset="0"/>
                            <a:cs typeface="Arial" panose="020B0604020202020204" pitchFamily="34" charset="0"/>
                          </a:rPr>
                          <m:t>𝑎</m:t>
                        </m:r>
                      </m:e>
                    </m:acc>
                  </m:oMath>
                </a14:m>
                <a:r>
                  <a:rPr lang="en-US">
                    <a:latin typeface="Arial" panose="020B0604020202020204" pitchFamily="34" charset="0"/>
                    <a:cs typeface="Arial" panose="020B0604020202020204" pitchFamily="34" charset="0"/>
                  </a:rPr>
                  <a:t> và </a:t>
                </a:r>
                <a14:m>
                  <m:oMath xmlns:m="http://schemas.openxmlformats.org/officeDocument/2006/math">
                    <m:acc>
                      <m:accPr>
                        <m:chr m:val="⃗"/>
                        <m:ctrlPr>
                          <a:rPr lang="en-US" i="1">
                            <a:latin typeface="Cambria Math" panose="02040503050406030204" pitchFamily="18" charset="0"/>
                            <a:cs typeface="Arial" panose="020B0604020202020204" pitchFamily="34" charset="0"/>
                          </a:rPr>
                        </m:ctrlPr>
                      </m:accPr>
                      <m:e>
                        <m:r>
                          <a:rPr lang="en-US" b="0" i="1" smtClean="0">
                            <a:latin typeface="Cambria Math" panose="02040503050406030204" pitchFamily="18" charset="0"/>
                            <a:cs typeface="Arial" panose="020B0604020202020204" pitchFamily="34" charset="0"/>
                          </a:rPr>
                          <m:t>𝑏</m:t>
                        </m:r>
                      </m:e>
                    </m:acc>
                  </m:oMath>
                </a14:m>
                <a:r>
                  <a:rPr lang="en-US">
                    <a:latin typeface="Arial" panose="020B0604020202020204" pitchFamily="34" charset="0"/>
                    <a:cs typeface="Arial" panose="020B0604020202020204" pitchFamily="34" charset="0"/>
                  </a:rPr>
                  <a:t>  trong </a:t>
                </a:r>
                <a14:m>
                  <m:oMath xmlns:m="http://schemas.openxmlformats.org/officeDocument/2006/math">
                    <m:sSup>
                      <m:sSupPr>
                        <m:ctrlPr>
                          <a:rPr lang="en-US"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𝑅</m:t>
                        </m:r>
                      </m:e>
                      <m:sup>
                        <m:r>
                          <a:rPr lang="en-US" b="0" i="1" smtClean="0">
                            <a:latin typeface="Cambria Math" panose="02040503050406030204" pitchFamily="18" charset="0"/>
                            <a:cs typeface="Arial" panose="020B0604020202020204" pitchFamily="34" charset="0"/>
                          </a:rPr>
                          <m:t>𝑛</m:t>
                        </m:r>
                      </m:sup>
                    </m:sSup>
                  </m:oMath>
                </a14:m>
                <a:endParaRPr lang="en-US">
                  <a:latin typeface="Arial" panose="020B0604020202020204" pitchFamily="34" charset="0"/>
                  <a:cs typeface="Arial" panose="020B0604020202020204" pitchFamily="34" charset="0"/>
                </a:endParaRPr>
              </a:p>
              <a:p>
                <a:pPr algn="l"/>
                <a:endParaRPr lang="en-US">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𝑑</m:t>
                      </m:r>
                      <m:d>
                        <m:dPr>
                          <m:ctrlPr>
                            <a:rPr lang="en-US" b="0" i="1" smtClean="0">
                              <a:latin typeface="Cambria Math" panose="02040503050406030204" pitchFamily="18" charset="0"/>
                              <a:cs typeface="Arial" panose="020B0604020202020204" pitchFamily="34" charset="0"/>
                            </a:rPr>
                          </m:ctrlPr>
                        </m:dPr>
                        <m:e>
                          <m:acc>
                            <m:accPr>
                              <m:chr m:val="⃗"/>
                              <m:ctrlPr>
                                <a:rPr lang="en-US" i="1">
                                  <a:latin typeface="Cambria Math" panose="02040503050406030204" pitchFamily="18" charset="0"/>
                                  <a:cs typeface="Arial" panose="020B0604020202020204" pitchFamily="34" charset="0"/>
                                </a:rPr>
                              </m:ctrlPr>
                            </m:accPr>
                            <m:e>
                              <m:r>
                                <a:rPr lang="en-US" b="0" i="1" smtClean="0">
                                  <a:latin typeface="Cambria Math" panose="02040503050406030204" pitchFamily="18" charset="0"/>
                                  <a:cs typeface="Arial" panose="020B0604020202020204" pitchFamily="34" charset="0"/>
                                </a:rPr>
                                <m:t>𝑎</m:t>
                              </m:r>
                            </m:e>
                          </m:acc>
                          <m:r>
                            <a:rPr lang="en-US" b="0" i="1" smtClean="0">
                              <a:latin typeface="Cambria Math" panose="02040503050406030204" pitchFamily="18" charset="0"/>
                              <a:cs typeface="Arial" panose="020B0604020202020204" pitchFamily="34" charset="0"/>
                            </a:rPr>
                            <m:t>,</m:t>
                          </m:r>
                          <m:acc>
                            <m:accPr>
                              <m:chr m:val="⃗"/>
                              <m:ctrlPr>
                                <a:rPr lang="en-US" i="1">
                                  <a:latin typeface="Cambria Math" panose="02040503050406030204" pitchFamily="18" charset="0"/>
                                  <a:cs typeface="Arial" panose="020B0604020202020204" pitchFamily="34" charset="0"/>
                                </a:rPr>
                              </m:ctrlPr>
                            </m:accPr>
                            <m:e>
                              <m:r>
                                <a:rPr lang="en-US" b="0" i="1" smtClean="0">
                                  <a:latin typeface="Cambria Math" panose="02040503050406030204" pitchFamily="18" charset="0"/>
                                  <a:cs typeface="Arial" panose="020B0604020202020204" pitchFamily="34" charset="0"/>
                                </a:rPr>
                                <m:t>𝑏</m:t>
                              </m:r>
                            </m:e>
                          </m:acc>
                        </m:e>
                      </m:d>
                      <m:r>
                        <a:rPr lang="en-US" b="0" i="1" smtClean="0">
                          <a:latin typeface="Cambria Math" panose="02040503050406030204" pitchFamily="18" charset="0"/>
                          <a:cs typeface="Arial" panose="020B0604020202020204" pitchFamily="34" charset="0"/>
                        </a:rPr>
                        <m:t>= </m:t>
                      </m:r>
                      <m:rad>
                        <m:radPr>
                          <m:degHide m:val="on"/>
                          <m:ctrlPr>
                            <a:rPr lang="en-US" b="0" i="1" smtClean="0">
                              <a:latin typeface="Cambria Math" panose="02040503050406030204" pitchFamily="18" charset="0"/>
                              <a:cs typeface="Arial" panose="020B0604020202020204" pitchFamily="34" charset="0"/>
                            </a:rPr>
                          </m:ctrlPr>
                        </m:radPr>
                        <m:deg/>
                        <m:e>
                          <m:nary>
                            <m:naryPr>
                              <m:chr m:val="∑"/>
                              <m:ctrlPr>
                                <a:rPr lang="en-US" b="0" i="1" smtClean="0">
                                  <a:latin typeface="Cambria Math" panose="02040503050406030204" pitchFamily="18" charset="0"/>
                                  <a:cs typeface="Arial" panose="020B0604020202020204" pitchFamily="34" charset="0"/>
                                </a:rPr>
                              </m:ctrlPr>
                            </m:naryPr>
                            <m:sub>
                              <m:r>
                                <m:rPr>
                                  <m:brk m:alnAt="23"/>
                                </m:rP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m:t>
                              </m:r>
                              <m:r>
                                <m:rPr>
                                  <m:brk m:alnAt="23"/>
                                </m:rP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𝑛</m:t>
                              </m:r>
                            </m:sup>
                            <m:e>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𝑎</m:t>
                                      </m:r>
                                    </m:e>
                                    <m:sub>
                                      <m:r>
                                        <a:rPr lang="en-US" i="1">
                                          <a:latin typeface="Cambria Math" panose="02040503050406030204" pitchFamily="18" charset="0"/>
                                          <a:cs typeface="Arial" panose="020B0604020202020204" pitchFamily="34" charset="0"/>
                                        </a:rPr>
                                        <m:t>𝑖</m:t>
                                      </m:r>
                                    </m:sub>
                                  </m:sSub>
                                  <m:r>
                                    <a:rPr lang="en-US" b="0" i="1" smtClean="0">
                                      <a:latin typeface="Cambria Math" panose="020405030504060302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𝑏</m:t>
                                      </m:r>
                                    </m:e>
                                    <m:sub>
                                      <m:r>
                                        <a:rPr lang="en-US" i="1">
                                          <a:latin typeface="Cambria Math" panose="02040503050406030204" pitchFamily="18" charset="0"/>
                                          <a:cs typeface="Arial" panose="020B0604020202020204" pitchFamily="34" charset="0"/>
                                        </a:rPr>
                                        <m:t>𝑖</m:t>
                                      </m:r>
                                    </m:sub>
                                  </m:sSub>
                                  <m:r>
                                    <a:rPr lang="en-US" b="0" i="1" smtClean="0">
                                      <a:latin typeface="Cambria Math" panose="02040503050406030204" pitchFamily="18" charset="0"/>
                                      <a:cs typeface="Arial" panose="020B0604020202020204" pitchFamily="34" charset="0"/>
                                    </a:rPr>
                                    <m:t>)</m:t>
                                  </m:r>
                                </m:e>
                                <m:sup>
                                  <m:r>
                                    <a:rPr lang="en-US" b="0" i="1" smtClean="0">
                                      <a:latin typeface="Cambria Math" panose="02040503050406030204" pitchFamily="18" charset="0"/>
                                      <a:cs typeface="Arial" panose="020B0604020202020204" pitchFamily="34" charset="0"/>
                                    </a:rPr>
                                    <m:t>2</m:t>
                                  </m:r>
                                </m:sup>
                              </m:sSup>
                            </m:e>
                          </m:nary>
                        </m:e>
                      </m:rad>
                    </m:oMath>
                  </m:oMathPara>
                </a14:m>
                <a:endParaRPr lang="en-US">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a:latin typeface="Arial" panose="020B0604020202020204" pitchFamily="34" charset="0"/>
                    <a:cs typeface="Arial" panose="020B0604020202020204" pitchFamily="34" charset="0"/>
                  </a:rPr>
                  <a:t>Threshold = </a:t>
                </a:r>
                <a14:m>
                  <m:oMath xmlns:m="http://schemas.openxmlformats.org/officeDocument/2006/math">
                    <m:r>
                      <m:rPr>
                        <m:sty m:val="p"/>
                      </m:rPr>
                      <a:rPr lang="el-GR" sz="3200" i="1" smtClean="0">
                        <a:latin typeface="Cambria Math" panose="02040503050406030204" pitchFamily="18" charset="0"/>
                        <a:cs typeface="Arial" panose="020B0604020202020204" pitchFamily="34" charset="0"/>
                      </a:rPr>
                      <m:t>α</m:t>
                    </m:r>
                  </m:oMath>
                </a14:m>
                <a:endParaRPr lang="en-US">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14:m>
                  <m:oMath xmlns:m="http://schemas.openxmlformats.org/officeDocument/2006/math">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m:rPr>
                        <m:sty m:val="p"/>
                      </m:rPr>
                      <a:rPr lang="el-GR" i="1">
                        <a:latin typeface="Cambria Math" panose="02040503050406030204" pitchFamily="18" charset="0"/>
                        <a:cs typeface="Arial" panose="020B0604020202020204" pitchFamily="34" charset="0"/>
                      </a:rPr>
                      <m:t>α</m:t>
                    </m:r>
                    <m:r>
                      <a:rPr lang="en-US" b="0" i="1" smtClean="0">
                        <a:latin typeface="Cambria Math" panose="02040503050406030204" pitchFamily="18" charset="0"/>
                        <a:cs typeface="Arial" panose="020B0604020202020204" pitchFamily="34" charset="0"/>
                      </a:rPr>
                      <m:t>⇒</m:t>
                    </m:r>
                  </m:oMath>
                </a14:m>
                <a:r>
                  <a:rPr lang="en-US"/>
                  <a:t> 2 người  </a:t>
                </a:r>
              </a:p>
              <a:p>
                <a:pPr marL="342900" indent="-342900" algn="l">
                  <a:buFont typeface="Arial" panose="020B0604020202020204" pitchFamily="34" charset="0"/>
                  <a:buChar char="•"/>
                </a:pPr>
                <a14:m>
                  <m:oMath xmlns:m="http://schemas.openxmlformats.org/officeDocument/2006/math">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&lt;</m:t>
                    </m:r>
                    <m:r>
                      <m:rPr>
                        <m:sty m:val="p"/>
                      </m:rPr>
                      <a:rPr lang="el-GR" i="1">
                        <a:latin typeface="Cambria Math" panose="02040503050406030204" pitchFamily="18" charset="0"/>
                        <a:cs typeface="Arial" panose="020B0604020202020204" pitchFamily="34" charset="0"/>
                      </a:rPr>
                      <m:t>α</m:t>
                    </m:r>
                    <m:r>
                      <a:rPr lang="en-US" i="1">
                        <a:latin typeface="Cambria Math" panose="02040503050406030204" pitchFamily="18" charset="0"/>
                        <a:cs typeface="Arial" panose="020B0604020202020204" pitchFamily="34" charset="0"/>
                      </a:rPr>
                      <m:t>⇒ </m:t>
                    </m:r>
                  </m:oMath>
                </a14:m>
                <a:r>
                  <a:rPr lang="en-US"/>
                  <a:t>cùng 1 người</a:t>
                </a:r>
              </a:p>
              <a:p>
                <a:pPr marL="342900" indent="-342900" algn="l">
                  <a:buFont typeface="Arial" panose="020B0604020202020204" pitchFamily="34" charset="0"/>
                  <a:buChar char="•"/>
                </a:pPr>
                <a:endParaRPr lang="en-US">
                  <a:latin typeface="Arial" panose="020B0604020202020204" pitchFamily="34" charset="0"/>
                  <a:cs typeface="Arial" panose="020B0604020202020204" pitchFamily="34" charset="0"/>
                </a:endParaRPr>
              </a:p>
            </p:txBody>
          </p:sp>
        </mc:Choice>
        <mc:Fallback xmlns="">
          <p:sp>
            <p:nvSpPr>
              <p:cNvPr id="8" name="Tiêu đề phụ 2">
                <a:extLst>
                  <a:ext uri="{FF2B5EF4-FFF2-40B4-BE49-F238E27FC236}">
                    <a16:creationId xmlns:a16="http://schemas.microsoft.com/office/drawing/2014/main" id="{0B40A783-46BB-498D-AF40-1BCE24199BD7}"/>
                  </a:ext>
                </a:extLst>
              </p:cNvPr>
              <p:cNvSpPr>
                <a:spLocks noGrp="1" noRot="1" noChangeAspect="1" noMove="1" noResize="1" noEditPoints="1" noAdjustHandles="1" noChangeArrowheads="1" noChangeShapeType="1" noTextEdit="1"/>
              </p:cNvSpPr>
              <p:nvPr>
                <p:ph type="subTitle" idx="1"/>
              </p:nvPr>
            </p:nvSpPr>
            <p:spPr>
              <a:xfrm>
                <a:off x="201267" y="1186614"/>
                <a:ext cx="5570878" cy="4261369"/>
              </a:xfrm>
              <a:blipFill>
                <a:blip r:embed="rId4"/>
                <a:stretch>
                  <a:fillRect l="-1422" t="-715"/>
                </a:stretch>
              </a:blipFill>
            </p:spPr>
            <p:txBody>
              <a:bodyPr/>
              <a:lstStyle/>
              <a:p>
                <a:r>
                  <a:rPr lang="en-US">
                    <a:noFill/>
                  </a:rPr>
                  <a:t> </a:t>
                </a:r>
              </a:p>
            </p:txBody>
          </p:sp>
        </mc:Fallback>
      </mc:AlternateContent>
      <p:pic>
        <p:nvPicPr>
          <p:cNvPr id="5" name="Hình ảnh 4" descr="Ảnh có chứa người, người đàn ông, màu đỏ&#10;&#10;Mô tả được tạo tự động">
            <a:extLst>
              <a:ext uri="{FF2B5EF4-FFF2-40B4-BE49-F238E27FC236}">
                <a16:creationId xmlns:a16="http://schemas.microsoft.com/office/drawing/2014/main" id="{4857E88A-7615-4C0D-9916-9ED444411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4570" y="1071137"/>
            <a:ext cx="2572749" cy="1715166"/>
          </a:xfrm>
          <a:prstGeom prst="rect">
            <a:avLst/>
          </a:prstGeom>
        </p:spPr>
      </p:pic>
      <p:pic>
        <p:nvPicPr>
          <p:cNvPr id="12" name="Hình ảnh 11" descr="Ảnh có chứa người, người đàn ông, ngoài trời, các môn điền kinh&#10;&#10;Mô tả được tạo tự động">
            <a:extLst>
              <a:ext uri="{FF2B5EF4-FFF2-40B4-BE49-F238E27FC236}">
                <a16:creationId xmlns:a16="http://schemas.microsoft.com/office/drawing/2014/main" id="{40FAB232-18C1-4F4F-83A6-C7F6003FC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4570" y="3974026"/>
            <a:ext cx="2572749" cy="1703540"/>
          </a:xfrm>
          <a:prstGeom prst="rect">
            <a:avLst/>
          </a:prstGeom>
        </p:spPr>
      </p:pic>
      <p:cxnSp>
        <p:nvCxnSpPr>
          <p:cNvPr id="14" name="Đường nối Thẳng 13">
            <a:extLst>
              <a:ext uri="{FF2B5EF4-FFF2-40B4-BE49-F238E27FC236}">
                <a16:creationId xmlns:a16="http://schemas.microsoft.com/office/drawing/2014/main" id="{B3496BE8-778E-4D22-A547-30F8A5B5E62B}"/>
              </a:ext>
            </a:extLst>
          </p:cNvPr>
          <p:cNvCxnSpPr>
            <a:stCxn id="5" idx="2"/>
            <a:endCxn id="12" idx="0"/>
          </p:cNvCxnSpPr>
          <p:nvPr/>
        </p:nvCxnSpPr>
        <p:spPr>
          <a:xfrm>
            <a:off x="9410945" y="2786303"/>
            <a:ext cx="0" cy="118772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Hộp Văn bản 14">
                <a:extLst>
                  <a:ext uri="{FF2B5EF4-FFF2-40B4-BE49-F238E27FC236}">
                    <a16:creationId xmlns:a16="http://schemas.microsoft.com/office/drawing/2014/main" id="{B526C8F5-551D-4050-A6A6-ED2E115C64A6}"/>
                  </a:ext>
                </a:extLst>
              </p:cNvPr>
              <p:cNvSpPr txBox="1"/>
              <p:nvPr/>
            </p:nvSpPr>
            <p:spPr>
              <a:xfrm>
                <a:off x="9810754" y="3133750"/>
                <a:ext cx="212282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oMath>
                  </m:oMathPara>
                </a14:m>
                <a:endParaRPr lang="en-US" sz="2800"/>
              </a:p>
            </p:txBody>
          </p:sp>
        </mc:Choice>
        <mc:Fallback xmlns="">
          <p:sp>
            <p:nvSpPr>
              <p:cNvPr id="15" name="Hộp Văn bản 14">
                <a:extLst>
                  <a:ext uri="{FF2B5EF4-FFF2-40B4-BE49-F238E27FC236}">
                    <a16:creationId xmlns:a16="http://schemas.microsoft.com/office/drawing/2014/main" id="{B526C8F5-551D-4050-A6A6-ED2E115C64A6}"/>
                  </a:ext>
                </a:extLst>
              </p:cNvPr>
              <p:cNvSpPr txBox="1">
                <a:spLocks noRot="1" noChangeAspect="1" noMove="1" noResize="1" noEditPoints="1" noAdjustHandles="1" noChangeArrowheads="1" noChangeShapeType="1" noTextEdit="1"/>
              </p:cNvSpPr>
              <p:nvPr/>
            </p:nvSpPr>
            <p:spPr>
              <a:xfrm>
                <a:off x="9810754" y="3133750"/>
                <a:ext cx="2122829"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7821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20218A1B-64F4-4311-ACCA-399B1A744BB3}"/>
              </a:ext>
            </a:extLst>
          </p:cNvPr>
          <p:cNvPicPr>
            <a:picLocks noChangeAspect="1"/>
          </p:cNvPicPr>
          <p:nvPr/>
        </p:nvPicPr>
        <p:blipFill>
          <a:blip r:embed="rId3"/>
          <a:stretch>
            <a:fillRect/>
          </a:stretch>
        </p:blipFill>
        <p:spPr>
          <a:xfrm>
            <a:off x="0" y="5785338"/>
            <a:ext cx="12192000" cy="1090248"/>
          </a:xfrm>
          <a:prstGeom prst="rect">
            <a:avLst/>
          </a:prstGeom>
        </p:spPr>
      </p:pic>
      <p:sp>
        <p:nvSpPr>
          <p:cNvPr id="6" name="Tiêu đề 1">
            <a:extLst>
              <a:ext uri="{FF2B5EF4-FFF2-40B4-BE49-F238E27FC236}">
                <a16:creationId xmlns:a16="http://schemas.microsoft.com/office/drawing/2014/main" id="{0F954CF7-D663-46C4-9AC7-9EC23EB85D86}"/>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Kết quả</a:t>
            </a:r>
          </a:p>
        </p:txBody>
      </p:sp>
      <p:cxnSp>
        <p:nvCxnSpPr>
          <p:cNvPr id="7" name="Đường nối Thẳng 6">
            <a:extLst>
              <a:ext uri="{FF2B5EF4-FFF2-40B4-BE49-F238E27FC236}">
                <a16:creationId xmlns:a16="http://schemas.microsoft.com/office/drawing/2014/main" id="{18F2CAA0-27F1-4993-90B6-7AD0EBB28BD1}"/>
              </a:ext>
            </a:extLst>
          </p:cNvPr>
          <p:cNvCxnSpPr>
            <a:cxnSpLocks/>
          </p:cNvCxnSpPr>
          <p:nvPr/>
        </p:nvCxnSpPr>
        <p:spPr>
          <a:xfrm>
            <a:off x="311727" y="1005381"/>
            <a:ext cx="11621856"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8" name="Tiêu đề phụ 2">
            <a:extLst>
              <a:ext uri="{FF2B5EF4-FFF2-40B4-BE49-F238E27FC236}">
                <a16:creationId xmlns:a16="http://schemas.microsoft.com/office/drawing/2014/main" id="{0B40A783-46BB-498D-AF40-1BCE24199BD7}"/>
              </a:ext>
            </a:extLst>
          </p:cNvPr>
          <p:cNvSpPr>
            <a:spLocks noGrp="1"/>
          </p:cNvSpPr>
          <p:nvPr>
            <p:ph type="subTitle" idx="1"/>
          </p:nvPr>
        </p:nvSpPr>
        <p:spPr>
          <a:xfrm>
            <a:off x="457200" y="1186615"/>
            <a:ext cx="11365922" cy="4261368"/>
          </a:xfrm>
          <a:solidFill>
            <a:schemeClr val="bg1"/>
          </a:solidFill>
        </p:spPr>
        <p:txBody>
          <a:bodyPr>
            <a:normAutofit/>
          </a:bodyPr>
          <a:lstStyle/>
          <a:p>
            <a:pPr marL="342900" indent="-342900" algn="l">
              <a:buFont typeface="Arial" panose="020B0604020202020204" pitchFamily="34" charset="0"/>
              <a:buChar char="•"/>
            </a:pPr>
            <a:r>
              <a:rPr lang="en-US" sz="2800">
                <a:latin typeface="Arial" panose="020B0604020202020204" pitchFamily="34" charset="0"/>
                <a:cs typeface="Arial" panose="020B0604020202020204" pitchFamily="34" charset="0"/>
              </a:rPr>
              <a:t>Độ chính xác phân loại 85% trên bộ dataset gồm 5 ng</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ời (mỗi ng</a:t>
            </a:r>
            <a:r>
              <a:rPr lang="vi-VN" sz="2800">
                <a:latin typeface="Arial" panose="020B0604020202020204" pitchFamily="34" charset="0"/>
                <a:cs typeface="Arial" panose="020B0604020202020204" pitchFamily="34" charset="0"/>
              </a:rPr>
              <a:t>ư</a:t>
            </a:r>
            <a:r>
              <a:rPr lang="en-US" sz="2800">
                <a:latin typeface="Arial" panose="020B0604020202020204" pitchFamily="34" charset="0"/>
                <a:cs typeface="Arial" panose="020B0604020202020204" pitchFamily="34" charset="0"/>
              </a:rPr>
              <a:t>ời 10-30 ảnh).</a:t>
            </a:r>
          </a:p>
          <a:p>
            <a:pPr algn="l"/>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19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20218A1B-64F4-4311-ACCA-399B1A744BB3}"/>
              </a:ext>
            </a:extLst>
          </p:cNvPr>
          <p:cNvPicPr>
            <a:picLocks noChangeAspect="1"/>
          </p:cNvPicPr>
          <p:nvPr/>
        </p:nvPicPr>
        <p:blipFill>
          <a:blip r:embed="rId3"/>
          <a:stretch>
            <a:fillRect/>
          </a:stretch>
        </p:blipFill>
        <p:spPr>
          <a:xfrm>
            <a:off x="0" y="5785338"/>
            <a:ext cx="12192000" cy="1090248"/>
          </a:xfrm>
          <a:prstGeom prst="rect">
            <a:avLst/>
          </a:prstGeom>
        </p:spPr>
      </p:pic>
      <p:sp>
        <p:nvSpPr>
          <p:cNvPr id="6" name="Tiêu đề 1">
            <a:extLst>
              <a:ext uri="{FF2B5EF4-FFF2-40B4-BE49-F238E27FC236}">
                <a16:creationId xmlns:a16="http://schemas.microsoft.com/office/drawing/2014/main" id="{0F954CF7-D663-46C4-9AC7-9EC23EB85D86}"/>
              </a:ext>
            </a:extLst>
          </p:cNvPr>
          <p:cNvSpPr>
            <a:spLocks noGrp="1"/>
          </p:cNvSpPr>
          <p:nvPr>
            <p:ph type="ctrTitle"/>
          </p:nvPr>
        </p:nvSpPr>
        <p:spPr>
          <a:xfrm>
            <a:off x="0" y="0"/>
            <a:ext cx="12192000" cy="939626"/>
          </a:xfrm>
          <a:solidFill>
            <a:schemeClr val="bg1"/>
          </a:solidFill>
        </p:spPr>
        <p:txBody>
          <a:bodyPr>
            <a:normAutofit/>
          </a:bodyPr>
          <a:lstStyle/>
          <a:p>
            <a:r>
              <a:rPr lang="vi-VN" sz="4800">
                <a:solidFill>
                  <a:srgbClr val="C00000"/>
                </a:solidFill>
              </a:rPr>
              <a:t>H</a:t>
            </a:r>
            <a:r>
              <a:rPr lang="en-US" sz="4800">
                <a:solidFill>
                  <a:srgbClr val="C00000"/>
                </a:solidFill>
              </a:rPr>
              <a:t>ướng phát triển</a:t>
            </a:r>
          </a:p>
        </p:txBody>
      </p:sp>
      <p:cxnSp>
        <p:nvCxnSpPr>
          <p:cNvPr id="7" name="Đường nối Thẳng 6">
            <a:extLst>
              <a:ext uri="{FF2B5EF4-FFF2-40B4-BE49-F238E27FC236}">
                <a16:creationId xmlns:a16="http://schemas.microsoft.com/office/drawing/2014/main" id="{18F2CAA0-27F1-4993-90B6-7AD0EBB28BD1}"/>
              </a:ext>
            </a:extLst>
          </p:cNvPr>
          <p:cNvCxnSpPr>
            <a:cxnSpLocks/>
          </p:cNvCxnSpPr>
          <p:nvPr/>
        </p:nvCxnSpPr>
        <p:spPr>
          <a:xfrm>
            <a:off x="311727" y="1005381"/>
            <a:ext cx="11621856"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8" name="Tiêu đề phụ 2">
            <a:extLst>
              <a:ext uri="{FF2B5EF4-FFF2-40B4-BE49-F238E27FC236}">
                <a16:creationId xmlns:a16="http://schemas.microsoft.com/office/drawing/2014/main" id="{0B40A783-46BB-498D-AF40-1BCE24199BD7}"/>
              </a:ext>
            </a:extLst>
          </p:cNvPr>
          <p:cNvSpPr>
            <a:spLocks noGrp="1"/>
          </p:cNvSpPr>
          <p:nvPr>
            <p:ph type="subTitle" idx="1"/>
          </p:nvPr>
        </p:nvSpPr>
        <p:spPr>
          <a:xfrm>
            <a:off x="457200" y="1186615"/>
            <a:ext cx="11365922" cy="4261368"/>
          </a:xfrm>
          <a:solidFill>
            <a:schemeClr val="bg1"/>
          </a:solidFill>
        </p:spPr>
        <p:txBody>
          <a:bodyPr>
            <a:normAutofit/>
          </a:bodyPr>
          <a:lstStyle/>
          <a:p>
            <a:pPr marL="514350" indent="-514350" algn="l">
              <a:buAutoNum type="arabicPeriod"/>
            </a:pPr>
            <a:r>
              <a:rPr lang="en-US" sz="2800">
                <a:latin typeface="Arial" panose="020B0604020202020204" pitchFamily="34" charset="0"/>
                <a:cs typeface="Arial" panose="020B0604020202020204" pitchFamily="34" charset="0"/>
              </a:rPr>
              <a:t>Triplet loss – FaceNet</a:t>
            </a:r>
          </a:p>
          <a:p>
            <a:pPr algn="l"/>
            <a:endParaRPr lang="en-US" sz="2800">
              <a:latin typeface="Arial" panose="020B0604020202020204" pitchFamily="34" charset="0"/>
              <a:cs typeface="Arial" panose="020B0604020202020204" pitchFamily="34" charset="0"/>
            </a:endParaRPr>
          </a:p>
        </p:txBody>
      </p:sp>
      <p:pic>
        <p:nvPicPr>
          <p:cNvPr id="2" name="Hình ảnh 1">
            <a:extLst>
              <a:ext uri="{FF2B5EF4-FFF2-40B4-BE49-F238E27FC236}">
                <a16:creationId xmlns:a16="http://schemas.microsoft.com/office/drawing/2014/main" id="{C64815DD-3C51-4AED-9AF7-997592152027}"/>
              </a:ext>
            </a:extLst>
          </p:cNvPr>
          <p:cNvPicPr>
            <a:picLocks noChangeAspect="1"/>
          </p:cNvPicPr>
          <p:nvPr/>
        </p:nvPicPr>
        <p:blipFill>
          <a:blip r:embed="rId4"/>
          <a:stretch>
            <a:fillRect/>
          </a:stretch>
        </p:blipFill>
        <p:spPr>
          <a:xfrm>
            <a:off x="766968" y="1776812"/>
            <a:ext cx="8602275" cy="1552792"/>
          </a:xfrm>
          <a:prstGeom prst="rect">
            <a:avLst/>
          </a:prstGeom>
        </p:spPr>
      </p:pic>
      <p:pic>
        <p:nvPicPr>
          <p:cNvPr id="5" name="Hình ảnh 4">
            <a:extLst>
              <a:ext uri="{FF2B5EF4-FFF2-40B4-BE49-F238E27FC236}">
                <a16:creationId xmlns:a16="http://schemas.microsoft.com/office/drawing/2014/main" id="{7844A9C4-9384-449B-8305-633185E2E6BA}"/>
              </a:ext>
            </a:extLst>
          </p:cNvPr>
          <p:cNvPicPr>
            <a:picLocks noChangeAspect="1"/>
          </p:cNvPicPr>
          <p:nvPr/>
        </p:nvPicPr>
        <p:blipFill>
          <a:blip r:embed="rId5"/>
          <a:stretch>
            <a:fillRect/>
          </a:stretch>
        </p:blipFill>
        <p:spPr>
          <a:xfrm>
            <a:off x="2114018" y="3537785"/>
            <a:ext cx="7621064" cy="1762371"/>
          </a:xfrm>
          <a:prstGeom prst="rect">
            <a:avLst/>
          </a:prstGeom>
        </p:spPr>
      </p:pic>
      <p:cxnSp>
        <p:nvCxnSpPr>
          <p:cNvPr id="9" name="Đường kết nối Mũi tên Thẳng 8">
            <a:extLst>
              <a:ext uri="{FF2B5EF4-FFF2-40B4-BE49-F238E27FC236}">
                <a16:creationId xmlns:a16="http://schemas.microsoft.com/office/drawing/2014/main" id="{D6E2EAC8-78DC-4FD0-AFC2-0096C62F065B}"/>
              </a:ext>
            </a:extLst>
          </p:cNvPr>
          <p:cNvCxnSpPr>
            <a:stCxn id="2" idx="3"/>
          </p:cNvCxnSpPr>
          <p:nvPr/>
        </p:nvCxnSpPr>
        <p:spPr>
          <a:xfrm>
            <a:off x="9369243" y="2553208"/>
            <a:ext cx="531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ình chữ nhật 9">
            <a:extLst>
              <a:ext uri="{FF2B5EF4-FFF2-40B4-BE49-F238E27FC236}">
                <a16:creationId xmlns:a16="http://schemas.microsoft.com/office/drawing/2014/main" id="{1725C2F7-1248-4D01-9DD3-209E78FF757D}"/>
              </a:ext>
            </a:extLst>
          </p:cNvPr>
          <p:cNvSpPr/>
          <p:nvPr/>
        </p:nvSpPr>
        <p:spPr>
          <a:xfrm>
            <a:off x="9957679" y="2012595"/>
            <a:ext cx="1277007" cy="878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Classify</a:t>
            </a:r>
          </a:p>
        </p:txBody>
      </p:sp>
    </p:spTree>
    <p:extLst>
      <p:ext uri="{BB962C8B-B14F-4D97-AF65-F5344CB8AC3E}">
        <p14:creationId xmlns:p14="http://schemas.microsoft.com/office/powerpoint/2010/main" val="150423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20218A1B-64F4-4311-ACCA-399B1A744BB3}"/>
              </a:ext>
            </a:extLst>
          </p:cNvPr>
          <p:cNvPicPr>
            <a:picLocks noChangeAspect="1"/>
          </p:cNvPicPr>
          <p:nvPr/>
        </p:nvPicPr>
        <p:blipFill>
          <a:blip r:embed="rId3"/>
          <a:stretch>
            <a:fillRect/>
          </a:stretch>
        </p:blipFill>
        <p:spPr>
          <a:xfrm>
            <a:off x="0" y="5785338"/>
            <a:ext cx="12192000" cy="1090248"/>
          </a:xfrm>
          <a:prstGeom prst="rect">
            <a:avLst/>
          </a:prstGeom>
        </p:spPr>
      </p:pic>
      <p:sp>
        <p:nvSpPr>
          <p:cNvPr id="6" name="Tiêu đề 1">
            <a:extLst>
              <a:ext uri="{FF2B5EF4-FFF2-40B4-BE49-F238E27FC236}">
                <a16:creationId xmlns:a16="http://schemas.microsoft.com/office/drawing/2014/main" id="{0F954CF7-D663-46C4-9AC7-9EC23EB85D86}"/>
              </a:ext>
            </a:extLst>
          </p:cNvPr>
          <p:cNvSpPr>
            <a:spLocks noGrp="1"/>
          </p:cNvSpPr>
          <p:nvPr>
            <p:ph type="ctrTitle"/>
          </p:nvPr>
        </p:nvSpPr>
        <p:spPr>
          <a:xfrm>
            <a:off x="0" y="0"/>
            <a:ext cx="12192000" cy="939626"/>
          </a:xfrm>
          <a:solidFill>
            <a:schemeClr val="bg1"/>
          </a:solidFill>
        </p:spPr>
        <p:txBody>
          <a:bodyPr>
            <a:normAutofit/>
          </a:bodyPr>
          <a:lstStyle/>
          <a:p>
            <a:r>
              <a:rPr lang="vi-VN" sz="4800">
                <a:solidFill>
                  <a:srgbClr val="C00000"/>
                </a:solidFill>
              </a:rPr>
              <a:t>H</a:t>
            </a:r>
            <a:r>
              <a:rPr lang="en-US" sz="4800">
                <a:solidFill>
                  <a:srgbClr val="C00000"/>
                </a:solidFill>
              </a:rPr>
              <a:t>ướng phát triển</a:t>
            </a:r>
          </a:p>
        </p:txBody>
      </p:sp>
      <p:cxnSp>
        <p:nvCxnSpPr>
          <p:cNvPr id="7" name="Đường nối Thẳng 6">
            <a:extLst>
              <a:ext uri="{FF2B5EF4-FFF2-40B4-BE49-F238E27FC236}">
                <a16:creationId xmlns:a16="http://schemas.microsoft.com/office/drawing/2014/main" id="{18F2CAA0-27F1-4993-90B6-7AD0EBB28BD1}"/>
              </a:ext>
            </a:extLst>
          </p:cNvPr>
          <p:cNvCxnSpPr>
            <a:cxnSpLocks/>
          </p:cNvCxnSpPr>
          <p:nvPr/>
        </p:nvCxnSpPr>
        <p:spPr>
          <a:xfrm>
            <a:off x="311727" y="1005381"/>
            <a:ext cx="11621856"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8" name="Tiêu đề phụ 2">
            <a:extLst>
              <a:ext uri="{FF2B5EF4-FFF2-40B4-BE49-F238E27FC236}">
                <a16:creationId xmlns:a16="http://schemas.microsoft.com/office/drawing/2014/main" id="{0B40A783-46BB-498D-AF40-1BCE24199BD7}"/>
              </a:ext>
            </a:extLst>
          </p:cNvPr>
          <p:cNvSpPr>
            <a:spLocks noGrp="1"/>
          </p:cNvSpPr>
          <p:nvPr>
            <p:ph type="subTitle" idx="1"/>
          </p:nvPr>
        </p:nvSpPr>
        <p:spPr>
          <a:xfrm>
            <a:off x="457200" y="1186615"/>
            <a:ext cx="11365922" cy="4261368"/>
          </a:xfrm>
          <a:solidFill>
            <a:schemeClr val="bg1"/>
          </a:solidFill>
        </p:spPr>
        <p:txBody>
          <a:bodyPr>
            <a:normAutofit/>
          </a:bodyPr>
          <a:lstStyle/>
          <a:p>
            <a:pPr algn="l"/>
            <a:r>
              <a:rPr lang="en-US" sz="2800">
                <a:latin typeface="Arial" panose="020B0604020202020204" pitchFamily="34" charset="0"/>
                <a:cs typeface="Arial" panose="020B0604020202020204" pitchFamily="34" charset="0"/>
              </a:rPr>
              <a:t>2. A-Softmax loss - SphereFace</a:t>
            </a:r>
          </a:p>
          <a:p>
            <a:pPr algn="l"/>
            <a:r>
              <a:rPr lang="en-US" sz="2800">
                <a:latin typeface="Arial" panose="020B0604020202020204" pitchFamily="34" charset="0"/>
                <a:cs typeface="Arial" panose="020B0604020202020204" pitchFamily="34" charset="0"/>
              </a:rPr>
              <a:t>3. AM-Softmax loss - ArcFace</a:t>
            </a:r>
          </a:p>
        </p:txBody>
      </p:sp>
    </p:spTree>
    <p:extLst>
      <p:ext uri="{BB962C8B-B14F-4D97-AF65-F5344CB8AC3E}">
        <p14:creationId xmlns:p14="http://schemas.microsoft.com/office/powerpoint/2010/main" val="200409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F6A4F7-81EB-4028-8F7A-8D6C132DDC73}"/>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NỘI DUNG</a:t>
            </a:r>
          </a:p>
        </p:txBody>
      </p:sp>
      <p:sp>
        <p:nvSpPr>
          <p:cNvPr id="3" name="Tiêu đề phụ 2">
            <a:extLst>
              <a:ext uri="{FF2B5EF4-FFF2-40B4-BE49-F238E27FC236}">
                <a16:creationId xmlns:a16="http://schemas.microsoft.com/office/drawing/2014/main" id="{BDAF28E5-F8C3-4CD4-908B-EED915EBA13C}"/>
              </a:ext>
            </a:extLst>
          </p:cNvPr>
          <p:cNvSpPr>
            <a:spLocks noGrp="1"/>
          </p:cNvSpPr>
          <p:nvPr>
            <p:ph type="subTitle" idx="1"/>
          </p:nvPr>
        </p:nvSpPr>
        <p:spPr>
          <a:xfrm>
            <a:off x="2031724" y="2119588"/>
            <a:ext cx="9144000" cy="2108371"/>
          </a:xfrm>
          <a:solidFill>
            <a:schemeClr val="bg1"/>
          </a:solidFill>
        </p:spPr>
        <p:txBody>
          <a:bodyPr>
            <a:normAutofit/>
          </a:bodyPr>
          <a:lstStyle/>
          <a:p>
            <a:pPr marL="457200" indent="-457200" algn="l">
              <a:buAutoNum type="arabicPeriod"/>
            </a:pPr>
            <a:r>
              <a:rPr lang="en-US" sz="3200">
                <a:latin typeface="Arial" panose="020B0604020202020204" pitchFamily="34" charset="0"/>
                <a:cs typeface="Arial" panose="020B0604020202020204" pitchFamily="34" charset="0"/>
              </a:rPr>
              <a:t>Mô hình bài toán nhận diện khuôn mặt</a:t>
            </a:r>
          </a:p>
          <a:p>
            <a:pPr marL="457200" indent="-457200" algn="l">
              <a:buAutoNum type="arabicPeriod"/>
            </a:pPr>
            <a:r>
              <a:rPr lang="en-US" sz="3200">
                <a:latin typeface="Arial" panose="020B0604020202020204" pitchFamily="34" charset="0"/>
                <a:cs typeface="Arial" panose="020B0604020202020204" pitchFamily="34" charset="0"/>
              </a:rPr>
              <a:t>Kết quả</a:t>
            </a:r>
          </a:p>
          <a:p>
            <a:pPr marL="457200" indent="-457200" algn="l">
              <a:buAutoNum type="arabicPeriod"/>
            </a:pPr>
            <a:r>
              <a:rPr lang="en-US" sz="3200">
                <a:latin typeface="Arial" panose="020B0604020202020204" pitchFamily="34" charset="0"/>
                <a:cs typeface="Arial" panose="020B0604020202020204" pitchFamily="34" charset="0"/>
              </a:rPr>
              <a:t>H</a:t>
            </a:r>
            <a:r>
              <a:rPr lang="vi-VN" sz="3200">
                <a:latin typeface="Arial" panose="020B0604020202020204" pitchFamily="34" charset="0"/>
                <a:cs typeface="Arial" panose="020B0604020202020204" pitchFamily="34" charset="0"/>
              </a:rPr>
              <a:t>ư</a:t>
            </a:r>
            <a:r>
              <a:rPr lang="en-US" sz="3200">
                <a:latin typeface="Arial" panose="020B0604020202020204" pitchFamily="34" charset="0"/>
                <a:cs typeface="Arial" panose="020B0604020202020204" pitchFamily="34" charset="0"/>
              </a:rPr>
              <a:t>ớng phát triển</a:t>
            </a:r>
          </a:p>
        </p:txBody>
      </p:sp>
      <p:cxnSp>
        <p:nvCxnSpPr>
          <p:cNvPr id="4" name="Đường nối Thẳng 3">
            <a:extLst>
              <a:ext uri="{FF2B5EF4-FFF2-40B4-BE49-F238E27FC236}">
                <a16:creationId xmlns:a16="http://schemas.microsoft.com/office/drawing/2014/main" id="{2E326FC1-41F6-43CC-ADED-E85BE4364053}"/>
              </a:ext>
            </a:extLst>
          </p:cNvPr>
          <p:cNvCxnSpPr>
            <a:cxnSpLocks/>
          </p:cNvCxnSpPr>
          <p:nvPr/>
        </p:nvCxnSpPr>
        <p:spPr>
          <a:xfrm>
            <a:off x="207818" y="852981"/>
            <a:ext cx="11573365"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pic>
        <p:nvPicPr>
          <p:cNvPr id="5" name="Hình ảnh 4">
            <a:extLst>
              <a:ext uri="{FF2B5EF4-FFF2-40B4-BE49-F238E27FC236}">
                <a16:creationId xmlns:a16="http://schemas.microsoft.com/office/drawing/2014/main" id="{40F12285-DC23-427E-8E50-F413556DD3A7}"/>
              </a:ext>
            </a:extLst>
          </p:cNvPr>
          <p:cNvPicPr>
            <a:picLocks noChangeAspect="1"/>
          </p:cNvPicPr>
          <p:nvPr/>
        </p:nvPicPr>
        <p:blipFill>
          <a:blip r:embed="rId3"/>
          <a:stretch>
            <a:fillRect/>
          </a:stretch>
        </p:blipFill>
        <p:spPr>
          <a:xfrm>
            <a:off x="0" y="5785338"/>
            <a:ext cx="12192000" cy="1090248"/>
          </a:xfrm>
          <a:prstGeom prst="rect">
            <a:avLst/>
          </a:prstGeom>
        </p:spPr>
      </p:pic>
    </p:spTree>
    <p:extLst>
      <p:ext uri="{BB962C8B-B14F-4D97-AF65-F5344CB8AC3E}">
        <p14:creationId xmlns:p14="http://schemas.microsoft.com/office/powerpoint/2010/main" val="220930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EF6A4F7-81EB-4028-8F7A-8D6C132DDC73}"/>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Mô hình nhận dạng khuôn mặt</a:t>
            </a:r>
          </a:p>
        </p:txBody>
      </p:sp>
      <p:cxnSp>
        <p:nvCxnSpPr>
          <p:cNvPr id="4" name="Đường nối Thẳng 3">
            <a:extLst>
              <a:ext uri="{FF2B5EF4-FFF2-40B4-BE49-F238E27FC236}">
                <a16:creationId xmlns:a16="http://schemas.microsoft.com/office/drawing/2014/main" id="{2E326FC1-41F6-43CC-ADED-E85BE4364053}"/>
              </a:ext>
            </a:extLst>
          </p:cNvPr>
          <p:cNvCxnSpPr>
            <a:cxnSpLocks/>
          </p:cNvCxnSpPr>
          <p:nvPr/>
        </p:nvCxnSpPr>
        <p:spPr>
          <a:xfrm>
            <a:off x="166255" y="852981"/>
            <a:ext cx="11614928"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pic>
        <p:nvPicPr>
          <p:cNvPr id="5" name="Hình ảnh 4">
            <a:extLst>
              <a:ext uri="{FF2B5EF4-FFF2-40B4-BE49-F238E27FC236}">
                <a16:creationId xmlns:a16="http://schemas.microsoft.com/office/drawing/2014/main" id="{40F12285-DC23-427E-8E50-F413556DD3A7}"/>
              </a:ext>
            </a:extLst>
          </p:cNvPr>
          <p:cNvPicPr>
            <a:picLocks noChangeAspect="1"/>
          </p:cNvPicPr>
          <p:nvPr/>
        </p:nvPicPr>
        <p:blipFill>
          <a:blip r:embed="rId3"/>
          <a:stretch>
            <a:fillRect/>
          </a:stretch>
        </p:blipFill>
        <p:spPr>
          <a:xfrm>
            <a:off x="0" y="5785338"/>
            <a:ext cx="12192000" cy="1090248"/>
          </a:xfrm>
          <a:prstGeom prst="rect">
            <a:avLst/>
          </a:prstGeom>
        </p:spPr>
      </p:pic>
      <p:pic>
        <p:nvPicPr>
          <p:cNvPr id="11" name="Hình ảnh 10">
            <a:extLst>
              <a:ext uri="{FF2B5EF4-FFF2-40B4-BE49-F238E27FC236}">
                <a16:creationId xmlns:a16="http://schemas.microsoft.com/office/drawing/2014/main" id="{7C21FED9-95EC-4CF6-B9C7-2CD4D47412FF}"/>
              </a:ext>
            </a:extLst>
          </p:cNvPr>
          <p:cNvPicPr>
            <a:picLocks noChangeAspect="1"/>
          </p:cNvPicPr>
          <p:nvPr/>
        </p:nvPicPr>
        <p:blipFill>
          <a:blip r:embed="rId4"/>
          <a:stretch>
            <a:fillRect/>
          </a:stretch>
        </p:blipFill>
        <p:spPr>
          <a:xfrm>
            <a:off x="1845274" y="1081086"/>
            <a:ext cx="8501452" cy="4176713"/>
          </a:xfrm>
          <a:prstGeom prst="rect">
            <a:avLst/>
          </a:prstGeom>
        </p:spPr>
      </p:pic>
    </p:spTree>
    <p:extLst>
      <p:ext uri="{BB962C8B-B14F-4D97-AF65-F5344CB8AC3E}">
        <p14:creationId xmlns:p14="http://schemas.microsoft.com/office/powerpoint/2010/main" val="53781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êu đề phụ 2">
            <a:extLst>
              <a:ext uri="{FF2B5EF4-FFF2-40B4-BE49-F238E27FC236}">
                <a16:creationId xmlns:a16="http://schemas.microsoft.com/office/drawing/2014/main" id="{C6D3FC88-DF91-4870-BAF0-3F31CD554747}"/>
              </a:ext>
            </a:extLst>
          </p:cNvPr>
          <p:cNvSpPr>
            <a:spLocks noGrp="1"/>
          </p:cNvSpPr>
          <p:nvPr>
            <p:ph type="subTitle" idx="1"/>
          </p:nvPr>
        </p:nvSpPr>
        <p:spPr>
          <a:xfrm>
            <a:off x="3200062" y="3429000"/>
            <a:ext cx="7252475" cy="2021048"/>
          </a:xfrm>
          <a:solidFill>
            <a:schemeClr val="bg1"/>
          </a:solidFill>
        </p:spPr>
        <p:txBody>
          <a:bodyPr>
            <a:noAutofit/>
          </a:bodyPr>
          <a:lstStyle/>
          <a:p>
            <a:pPr marL="342900" indent="-342900" algn="l">
              <a:buFont typeface="Arial" panose="020B0604020202020204" pitchFamily="34" charset="0"/>
              <a:buChar char="•"/>
            </a:pPr>
            <a:r>
              <a:rPr lang="en-US">
                <a:latin typeface="Arial" panose="020B0604020202020204" pitchFamily="34" charset="0"/>
                <a:cs typeface="Arial" panose="020B0604020202020204" pitchFamily="34" charset="0"/>
              </a:rPr>
              <a:t>Multi-task </a:t>
            </a:r>
            <a:r>
              <a:rPr lang="en-GB"/>
              <a:t>Cascaded Convolutional Networks</a:t>
            </a:r>
            <a:r>
              <a:rPr lang="en-US">
                <a:latin typeface="Arial" panose="020B0604020202020204" pitchFamily="34" charset="0"/>
                <a:cs typeface="Arial" panose="020B0604020202020204" pitchFamily="34" charset="0"/>
              </a:rPr>
              <a:t> (MTCNN):</a:t>
            </a:r>
          </a:p>
          <a:p>
            <a:pPr marL="800100" lvl="1" indent="-342900" algn="l">
              <a:buFont typeface="Arial" panose="020B0604020202020204" pitchFamily="34" charset="0"/>
              <a:buChar char="•"/>
            </a:pPr>
            <a:r>
              <a:rPr lang="en-US" sz="2400">
                <a:latin typeface="Arial" panose="020B0604020202020204" pitchFamily="34" charset="0"/>
                <a:cs typeface="Arial" panose="020B0604020202020204" pitchFamily="34" charset="0"/>
              </a:rPr>
              <a:t>Proposal Network (P-Net)</a:t>
            </a:r>
          </a:p>
          <a:p>
            <a:pPr marL="800100" lvl="1" indent="-342900" algn="l">
              <a:buFont typeface="Arial" panose="020B0604020202020204" pitchFamily="34" charset="0"/>
              <a:buChar char="•"/>
            </a:pPr>
            <a:r>
              <a:rPr lang="en-US" sz="2400">
                <a:latin typeface="Arial" panose="020B0604020202020204" pitchFamily="34" charset="0"/>
                <a:cs typeface="Arial" panose="020B0604020202020204" pitchFamily="34" charset="0"/>
              </a:rPr>
              <a:t>Refine Network (R-Net)</a:t>
            </a:r>
          </a:p>
          <a:p>
            <a:pPr marL="800100" lvl="1" indent="-342900" algn="l">
              <a:buFont typeface="Arial" panose="020B0604020202020204" pitchFamily="34" charset="0"/>
              <a:buChar char="•"/>
            </a:pPr>
            <a:r>
              <a:rPr lang="en-US" sz="2400">
                <a:latin typeface="Arial" panose="020B0604020202020204" pitchFamily="34" charset="0"/>
                <a:cs typeface="Arial" panose="020B0604020202020204" pitchFamily="34" charset="0"/>
              </a:rPr>
              <a:t>Output Network (O-Net)</a:t>
            </a:r>
          </a:p>
        </p:txBody>
      </p:sp>
      <p:sp>
        <p:nvSpPr>
          <p:cNvPr id="11" name="Tiêu đề 1">
            <a:extLst>
              <a:ext uri="{FF2B5EF4-FFF2-40B4-BE49-F238E27FC236}">
                <a16:creationId xmlns:a16="http://schemas.microsoft.com/office/drawing/2014/main" id="{2FEBA640-2869-4095-ABF9-6E91C93D6D74}"/>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Detect face</a:t>
            </a:r>
          </a:p>
        </p:txBody>
      </p:sp>
      <p:cxnSp>
        <p:nvCxnSpPr>
          <p:cNvPr id="13" name="Đường nối Thẳng 12">
            <a:extLst>
              <a:ext uri="{FF2B5EF4-FFF2-40B4-BE49-F238E27FC236}">
                <a16:creationId xmlns:a16="http://schemas.microsoft.com/office/drawing/2014/main" id="{85F558E3-6964-461C-A97C-3EB957A30A6C}"/>
              </a:ext>
            </a:extLst>
          </p:cNvPr>
          <p:cNvCxnSpPr>
            <a:cxnSpLocks/>
          </p:cNvCxnSpPr>
          <p:nvPr/>
        </p:nvCxnSpPr>
        <p:spPr>
          <a:xfrm>
            <a:off x="166255" y="852981"/>
            <a:ext cx="11614928"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pic>
        <p:nvPicPr>
          <p:cNvPr id="5" name="Hình ảnh 4">
            <a:extLst>
              <a:ext uri="{FF2B5EF4-FFF2-40B4-BE49-F238E27FC236}">
                <a16:creationId xmlns:a16="http://schemas.microsoft.com/office/drawing/2014/main" id="{CC16FF33-E7A7-472A-94A9-B9D263B90671}"/>
              </a:ext>
            </a:extLst>
          </p:cNvPr>
          <p:cNvPicPr>
            <a:picLocks noChangeAspect="1"/>
          </p:cNvPicPr>
          <p:nvPr/>
        </p:nvPicPr>
        <p:blipFill>
          <a:blip r:embed="rId3"/>
          <a:stretch>
            <a:fillRect/>
          </a:stretch>
        </p:blipFill>
        <p:spPr>
          <a:xfrm>
            <a:off x="2796448" y="1290128"/>
            <a:ext cx="6135757" cy="1837385"/>
          </a:xfrm>
          <a:prstGeom prst="rect">
            <a:avLst/>
          </a:prstGeom>
        </p:spPr>
      </p:pic>
      <p:pic>
        <p:nvPicPr>
          <p:cNvPr id="15" name="Hình ảnh 14">
            <a:extLst>
              <a:ext uri="{FF2B5EF4-FFF2-40B4-BE49-F238E27FC236}">
                <a16:creationId xmlns:a16="http://schemas.microsoft.com/office/drawing/2014/main" id="{D9E3AD1B-3813-4921-AE2F-1315D5009327}"/>
              </a:ext>
            </a:extLst>
          </p:cNvPr>
          <p:cNvPicPr>
            <a:picLocks noChangeAspect="1"/>
          </p:cNvPicPr>
          <p:nvPr/>
        </p:nvPicPr>
        <p:blipFill>
          <a:blip r:embed="rId4"/>
          <a:stretch>
            <a:fillRect/>
          </a:stretch>
        </p:blipFill>
        <p:spPr>
          <a:xfrm>
            <a:off x="0" y="5785338"/>
            <a:ext cx="12192000" cy="1090248"/>
          </a:xfrm>
          <a:prstGeom prst="rect">
            <a:avLst/>
          </a:prstGeom>
        </p:spPr>
      </p:pic>
    </p:spTree>
    <p:extLst>
      <p:ext uri="{BB962C8B-B14F-4D97-AF65-F5344CB8AC3E}">
        <p14:creationId xmlns:p14="http://schemas.microsoft.com/office/powerpoint/2010/main" val="279004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êu đề phụ 2">
            <a:extLst>
              <a:ext uri="{FF2B5EF4-FFF2-40B4-BE49-F238E27FC236}">
                <a16:creationId xmlns:a16="http://schemas.microsoft.com/office/drawing/2014/main" id="{C6D3FC88-DF91-4870-BAF0-3F31CD554747}"/>
              </a:ext>
            </a:extLst>
          </p:cNvPr>
          <p:cNvSpPr>
            <a:spLocks noGrp="1"/>
          </p:cNvSpPr>
          <p:nvPr>
            <p:ph type="subTitle" idx="1"/>
          </p:nvPr>
        </p:nvSpPr>
        <p:spPr>
          <a:xfrm>
            <a:off x="5973951" y="1262005"/>
            <a:ext cx="5422124" cy="2022801"/>
          </a:xfrm>
          <a:solidFill>
            <a:schemeClr val="bg1"/>
          </a:solidFill>
        </p:spPr>
        <p:txBody>
          <a:bodyPr>
            <a:normAutofit fontScale="40000" lnSpcReduction="20000"/>
          </a:bodyPr>
          <a:lstStyle/>
          <a:p>
            <a:pPr algn="l">
              <a:lnSpc>
                <a:spcPct val="170000"/>
              </a:lnSpc>
            </a:pPr>
            <a:r>
              <a:rPr lang="en-US" sz="6000">
                <a:latin typeface="Arial" panose="020B0604020202020204" pitchFamily="34" charset="0"/>
                <a:cs typeface="Arial" panose="020B0604020202020204" pitchFamily="34" charset="0"/>
              </a:rPr>
              <a:t>P-Net: sử dụng kernel n x n tr</a:t>
            </a:r>
            <a:r>
              <a:rPr lang="vi-VN" sz="6000">
                <a:latin typeface="Arial" panose="020B0604020202020204" pitchFamily="34" charset="0"/>
                <a:cs typeface="Arial" panose="020B0604020202020204" pitchFamily="34" charset="0"/>
              </a:rPr>
              <a:t>ư</a:t>
            </a:r>
            <a:r>
              <a:rPr lang="en-US" sz="6000">
                <a:latin typeface="Arial" panose="020B0604020202020204" pitchFamily="34" charset="0"/>
                <a:cs typeface="Arial" panose="020B0604020202020204" pitchFamily="34" charset="0"/>
              </a:rPr>
              <a:t>ợt qua các kích th</a:t>
            </a:r>
            <a:r>
              <a:rPr lang="vi-VN" sz="6000">
                <a:latin typeface="Arial" panose="020B0604020202020204" pitchFamily="34" charset="0"/>
                <a:cs typeface="Arial" panose="020B0604020202020204" pitchFamily="34" charset="0"/>
              </a:rPr>
              <a:t>ư</a:t>
            </a:r>
            <a:r>
              <a:rPr lang="en-US" sz="6000">
                <a:latin typeface="Arial" panose="020B0604020202020204" pitchFamily="34" charset="0"/>
                <a:cs typeface="Arial" panose="020B0604020202020204" pitchFamily="34" charset="0"/>
              </a:rPr>
              <a:t>ớc của hình ảnh để tìm ra vị trí khuôn mặt</a:t>
            </a:r>
          </a:p>
          <a:p>
            <a:pPr algn="l"/>
            <a:endParaRPr lang="en-US">
              <a:latin typeface="Arial" panose="020B0604020202020204" pitchFamily="34" charset="0"/>
              <a:cs typeface="Arial" panose="020B0604020202020204" pitchFamily="34" charset="0"/>
            </a:endParaRPr>
          </a:p>
        </p:txBody>
      </p:sp>
      <p:pic>
        <p:nvPicPr>
          <p:cNvPr id="3" name="Hình ảnh 2">
            <a:extLst>
              <a:ext uri="{FF2B5EF4-FFF2-40B4-BE49-F238E27FC236}">
                <a16:creationId xmlns:a16="http://schemas.microsoft.com/office/drawing/2014/main" id="{513812FA-8A36-4EFD-8E0D-06D94FD035FE}"/>
              </a:ext>
            </a:extLst>
          </p:cNvPr>
          <p:cNvPicPr>
            <a:picLocks noChangeAspect="1"/>
          </p:cNvPicPr>
          <p:nvPr/>
        </p:nvPicPr>
        <p:blipFill>
          <a:blip r:embed="rId3"/>
          <a:stretch>
            <a:fillRect/>
          </a:stretch>
        </p:blipFill>
        <p:spPr>
          <a:xfrm>
            <a:off x="62413" y="1083820"/>
            <a:ext cx="4695118" cy="2345180"/>
          </a:xfrm>
          <a:prstGeom prst="rect">
            <a:avLst/>
          </a:prstGeom>
        </p:spPr>
      </p:pic>
      <p:pic>
        <p:nvPicPr>
          <p:cNvPr id="4" name="Hình ảnh 3">
            <a:extLst>
              <a:ext uri="{FF2B5EF4-FFF2-40B4-BE49-F238E27FC236}">
                <a16:creationId xmlns:a16="http://schemas.microsoft.com/office/drawing/2014/main" id="{58DFB80F-BBE8-4D89-9635-2505A12EAEF5}"/>
              </a:ext>
            </a:extLst>
          </p:cNvPr>
          <p:cNvPicPr>
            <a:picLocks noChangeAspect="1"/>
          </p:cNvPicPr>
          <p:nvPr/>
        </p:nvPicPr>
        <p:blipFill>
          <a:blip r:embed="rId4"/>
          <a:stretch>
            <a:fillRect/>
          </a:stretch>
        </p:blipFill>
        <p:spPr>
          <a:xfrm>
            <a:off x="0" y="3573194"/>
            <a:ext cx="5432597" cy="1759009"/>
          </a:xfrm>
          <a:prstGeom prst="rect">
            <a:avLst/>
          </a:prstGeom>
        </p:spPr>
      </p:pic>
      <p:pic>
        <p:nvPicPr>
          <p:cNvPr id="5" name="Hình ảnh 4">
            <a:extLst>
              <a:ext uri="{FF2B5EF4-FFF2-40B4-BE49-F238E27FC236}">
                <a16:creationId xmlns:a16="http://schemas.microsoft.com/office/drawing/2014/main" id="{4823879A-AB11-447E-948A-6675AFE01356}"/>
              </a:ext>
            </a:extLst>
          </p:cNvPr>
          <p:cNvPicPr>
            <a:picLocks noChangeAspect="1"/>
          </p:cNvPicPr>
          <p:nvPr/>
        </p:nvPicPr>
        <p:blipFill>
          <a:blip r:embed="rId5"/>
          <a:stretch>
            <a:fillRect/>
          </a:stretch>
        </p:blipFill>
        <p:spPr>
          <a:xfrm>
            <a:off x="9526" y="5380515"/>
            <a:ext cx="5264839" cy="1477485"/>
          </a:xfrm>
          <a:prstGeom prst="rect">
            <a:avLst/>
          </a:prstGeom>
        </p:spPr>
      </p:pic>
      <p:cxnSp>
        <p:nvCxnSpPr>
          <p:cNvPr id="7" name="Đường nối Thẳng 6">
            <a:extLst>
              <a:ext uri="{FF2B5EF4-FFF2-40B4-BE49-F238E27FC236}">
                <a16:creationId xmlns:a16="http://schemas.microsoft.com/office/drawing/2014/main" id="{CDE38624-0012-4CD4-94B3-E1C8114BFE09}"/>
              </a:ext>
            </a:extLst>
          </p:cNvPr>
          <p:cNvCxnSpPr/>
          <p:nvPr/>
        </p:nvCxnSpPr>
        <p:spPr>
          <a:xfrm>
            <a:off x="9526" y="3573194"/>
            <a:ext cx="121824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Đường nối Thẳng 12">
            <a:extLst>
              <a:ext uri="{FF2B5EF4-FFF2-40B4-BE49-F238E27FC236}">
                <a16:creationId xmlns:a16="http://schemas.microsoft.com/office/drawing/2014/main" id="{F314BD1D-B6E5-46C7-AE05-3DA517F000A8}"/>
              </a:ext>
            </a:extLst>
          </p:cNvPr>
          <p:cNvCxnSpPr/>
          <p:nvPr/>
        </p:nvCxnSpPr>
        <p:spPr>
          <a:xfrm>
            <a:off x="9526" y="5333936"/>
            <a:ext cx="1218247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êu đề phụ 2">
            <a:extLst>
              <a:ext uri="{FF2B5EF4-FFF2-40B4-BE49-F238E27FC236}">
                <a16:creationId xmlns:a16="http://schemas.microsoft.com/office/drawing/2014/main" id="{E8631573-B161-4918-96E9-4F7C370373E7}"/>
              </a:ext>
            </a:extLst>
          </p:cNvPr>
          <p:cNvSpPr txBox="1">
            <a:spLocks/>
          </p:cNvSpPr>
          <p:nvPr/>
        </p:nvSpPr>
        <p:spPr>
          <a:xfrm>
            <a:off x="5546976" y="3751664"/>
            <a:ext cx="6234207" cy="684149"/>
          </a:xfrm>
          <a:prstGeom prst="rect">
            <a:avLst/>
          </a:prstGeom>
          <a:solidFill>
            <a:schemeClr val="bg1"/>
          </a:solidFill>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lnSpc>
                <a:spcPct val="170000"/>
              </a:lnSpc>
            </a:pPr>
            <a:r>
              <a:rPr lang="en-US" sz="4400">
                <a:latin typeface="Arial" panose="020B0604020202020204" pitchFamily="34" charset="0"/>
                <a:cs typeface="Arial" panose="020B0604020202020204" pitchFamily="34" charset="0"/>
              </a:rPr>
              <a:t>R-Net: tinh chỉnh lại các bounding box</a:t>
            </a:r>
          </a:p>
          <a:p>
            <a:pPr algn="l"/>
            <a:endParaRPr lang="en-US" sz="3200">
              <a:latin typeface="Arial" panose="020B0604020202020204" pitchFamily="34" charset="0"/>
              <a:cs typeface="Arial" panose="020B0604020202020204" pitchFamily="34" charset="0"/>
            </a:endParaRPr>
          </a:p>
        </p:txBody>
      </p:sp>
      <p:sp>
        <p:nvSpPr>
          <p:cNvPr id="8" name="Hình chữ nhật 7">
            <a:extLst>
              <a:ext uri="{FF2B5EF4-FFF2-40B4-BE49-F238E27FC236}">
                <a16:creationId xmlns:a16="http://schemas.microsoft.com/office/drawing/2014/main" id="{D814E4E4-3A4B-4081-A0E1-AB90E249D1DC}"/>
              </a:ext>
            </a:extLst>
          </p:cNvPr>
          <p:cNvSpPr/>
          <p:nvPr/>
        </p:nvSpPr>
        <p:spPr>
          <a:xfrm>
            <a:off x="5381463" y="5561901"/>
            <a:ext cx="6607100" cy="830997"/>
          </a:xfrm>
          <a:prstGeom prst="rect">
            <a:avLst/>
          </a:prstGeom>
        </p:spPr>
        <p:txBody>
          <a:bodyPr wrap="square">
            <a:spAutoFit/>
          </a:bodyPr>
          <a:lstStyle/>
          <a:p>
            <a:pPr lvl="1"/>
            <a:r>
              <a:rPr lang="en-US" sz="2400">
                <a:latin typeface="Arial" panose="020B0604020202020204" pitchFamily="34" charset="0"/>
                <a:cs typeface="Arial" panose="020B0604020202020204" pitchFamily="34" charset="0"/>
              </a:rPr>
              <a:t>O-Net: trả về tọa độ của bouding box, tọa độ của các mốc trên khuôn mặt</a:t>
            </a:r>
          </a:p>
        </p:txBody>
      </p:sp>
      <p:cxnSp>
        <p:nvCxnSpPr>
          <p:cNvPr id="14" name="Đường nối Thẳng 13">
            <a:extLst>
              <a:ext uri="{FF2B5EF4-FFF2-40B4-BE49-F238E27FC236}">
                <a16:creationId xmlns:a16="http://schemas.microsoft.com/office/drawing/2014/main" id="{A145F36A-F970-4AB0-9F07-60922E1DFD47}"/>
              </a:ext>
            </a:extLst>
          </p:cNvPr>
          <p:cNvCxnSpPr>
            <a:cxnSpLocks/>
          </p:cNvCxnSpPr>
          <p:nvPr/>
        </p:nvCxnSpPr>
        <p:spPr>
          <a:xfrm>
            <a:off x="650631" y="852981"/>
            <a:ext cx="11130552"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16" name="Tiêu đề 1">
            <a:extLst>
              <a:ext uri="{FF2B5EF4-FFF2-40B4-BE49-F238E27FC236}">
                <a16:creationId xmlns:a16="http://schemas.microsoft.com/office/drawing/2014/main" id="{4D0F3210-8214-4A1B-A60D-DA0449536DDD}"/>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Detect face</a:t>
            </a:r>
          </a:p>
        </p:txBody>
      </p:sp>
      <p:cxnSp>
        <p:nvCxnSpPr>
          <p:cNvPr id="17" name="Đường nối Thẳng 16">
            <a:extLst>
              <a:ext uri="{FF2B5EF4-FFF2-40B4-BE49-F238E27FC236}">
                <a16:creationId xmlns:a16="http://schemas.microsoft.com/office/drawing/2014/main" id="{571DBD73-DBC1-4866-AB5C-2D45EFB2217F}"/>
              </a:ext>
            </a:extLst>
          </p:cNvPr>
          <p:cNvCxnSpPr>
            <a:cxnSpLocks/>
          </p:cNvCxnSpPr>
          <p:nvPr/>
        </p:nvCxnSpPr>
        <p:spPr>
          <a:xfrm>
            <a:off x="62413" y="1005381"/>
            <a:ext cx="1187117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9020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Hình ảnh 52">
            <a:extLst>
              <a:ext uri="{FF2B5EF4-FFF2-40B4-BE49-F238E27FC236}">
                <a16:creationId xmlns:a16="http://schemas.microsoft.com/office/drawing/2014/main" id="{A86B479B-8435-4F5F-8C91-7BA722B4EB2C}"/>
              </a:ext>
            </a:extLst>
          </p:cNvPr>
          <p:cNvPicPr>
            <a:picLocks noChangeAspect="1"/>
          </p:cNvPicPr>
          <p:nvPr/>
        </p:nvPicPr>
        <p:blipFill>
          <a:blip r:embed="rId3"/>
          <a:stretch>
            <a:fillRect/>
          </a:stretch>
        </p:blipFill>
        <p:spPr>
          <a:xfrm>
            <a:off x="2730589" y="1274848"/>
            <a:ext cx="9202994" cy="4308303"/>
          </a:xfrm>
          <a:prstGeom prst="rect">
            <a:avLst/>
          </a:prstGeom>
        </p:spPr>
      </p:pic>
      <p:sp>
        <p:nvSpPr>
          <p:cNvPr id="6" name="Tiêu đề 1">
            <a:extLst>
              <a:ext uri="{FF2B5EF4-FFF2-40B4-BE49-F238E27FC236}">
                <a16:creationId xmlns:a16="http://schemas.microsoft.com/office/drawing/2014/main" id="{1FAB1526-AA6B-4A61-BFFE-49D2BD6CA3EB}"/>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Deep Neural Network</a:t>
            </a:r>
          </a:p>
        </p:txBody>
      </p:sp>
      <p:cxnSp>
        <p:nvCxnSpPr>
          <p:cNvPr id="7" name="Đường nối Thẳng 6">
            <a:extLst>
              <a:ext uri="{FF2B5EF4-FFF2-40B4-BE49-F238E27FC236}">
                <a16:creationId xmlns:a16="http://schemas.microsoft.com/office/drawing/2014/main" id="{237F8CAE-6F29-482E-B0AA-5F2D514D98F6}"/>
              </a:ext>
            </a:extLst>
          </p:cNvPr>
          <p:cNvCxnSpPr>
            <a:cxnSpLocks/>
          </p:cNvCxnSpPr>
          <p:nvPr/>
        </p:nvCxnSpPr>
        <p:spPr>
          <a:xfrm>
            <a:off x="145473" y="1005381"/>
            <a:ext cx="1178811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pic>
        <p:nvPicPr>
          <p:cNvPr id="4" name="Hình ảnh 3">
            <a:extLst>
              <a:ext uri="{FF2B5EF4-FFF2-40B4-BE49-F238E27FC236}">
                <a16:creationId xmlns:a16="http://schemas.microsoft.com/office/drawing/2014/main" id="{C1614B29-061B-4B9E-827A-ED41AC8C2819}"/>
              </a:ext>
            </a:extLst>
          </p:cNvPr>
          <p:cNvPicPr>
            <a:picLocks noChangeAspect="1"/>
          </p:cNvPicPr>
          <p:nvPr/>
        </p:nvPicPr>
        <p:blipFill>
          <a:blip r:embed="rId4"/>
          <a:stretch>
            <a:fillRect/>
          </a:stretch>
        </p:blipFill>
        <p:spPr>
          <a:xfrm>
            <a:off x="1542656" y="3279092"/>
            <a:ext cx="3806157" cy="1702332"/>
          </a:xfrm>
          <a:prstGeom prst="rect">
            <a:avLst/>
          </a:prstGeom>
        </p:spPr>
      </p:pic>
      <p:pic>
        <p:nvPicPr>
          <p:cNvPr id="9" name="Hình ảnh 8">
            <a:extLst>
              <a:ext uri="{FF2B5EF4-FFF2-40B4-BE49-F238E27FC236}">
                <a16:creationId xmlns:a16="http://schemas.microsoft.com/office/drawing/2014/main" id="{E98B4E17-FAD1-4975-AC10-48BA7420F78F}"/>
              </a:ext>
            </a:extLst>
          </p:cNvPr>
          <p:cNvPicPr>
            <a:picLocks noChangeAspect="1"/>
          </p:cNvPicPr>
          <p:nvPr/>
        </p:nvPicPr>
        <p:blipFill>
          <a:blip r:embed="rId5"/>
          <a:stretch>
            <a:fillRect/>
          </a:stretch>
        </p:blipFill>
        <p:spPr>
          <a:xfrm>
            <a:off x="0" y="5785338"/>
            <a:ext cx="12192000" cy="1090248"/>
          </a:xfrm>
          <a:prstGeom prst="rect">
            <a:avLst/>
          </a:prstGeom>
        </p:spPr>
      </p:pic>
      <p:sp>
        <p:nvSpPr>
          <p:cNvPr id="2" name="Hộp Văn bản 1">
            <a:extLst>
              <a:ext uri="{FF2B5EF4-FFF2-40B4-BE49-F238E27FC236}">
                <a16:creationId xmlns:a16="http://schemas.microsoft.com/office/drawing/2014/main" id="{D0870258-E3D4-418E-A811-20551F37E12A}"/>
              </a:ext>
            </a:extLst>
          </p:cNvPr>
          <p:cNvSpPr txBox="1"/>
          <p:nvPr/>
        </p:nvSpPr>
        <p:spPr>
          <a:xfrm>
            <a:off x="258417" y="1476316"/>
            <a:ext cx="2375865" cy="1200329"/>
          </a:xfrm>
          <a:prstGeom prst="rect">
            <a:avLst/>
          </a:prstGeom>
          <a:noFill/>
        </p:spPr>
        <p:txBody>
          <a:bodyPr wrap="square" rtlCol="0">
            <a:spAutoFit/>
          </a:bodyPr>
          <a:lstStyle/>
          <a:p>
            <a:r>
              <a:rPr lang="en-US" sz="2400"/>
              <a:t>Softmax không thật sự đem lại kết quả tốt</a:t>
            </a:r>
          </a:p>
        </p:txBody>
      </p:sp>
      <p:cxnSp>
        <p:nvCxnSpPr>
          <p:cNvPr id="5" name="Đường kết nối Mũi tên Thẳng 4">
            <a:extLst>
              <a:ext uri="{FF2B5EF4-FFF2-40B4-BE49-F238E27FC236}">
                <a16:creationId xmlns:a16="http://schemas.microsoft.com/office/drawing/2014/main" id="{D28A8E05-3E59-4F1A-9A52-E38528F47347}"/>
              </a:ext>
            </a:extLst>
          </p:cNvPr>
          <p:cNvCxnSpPr>
            <a:stCxn id="4" idx="1"/>
          </p:cNvCxnSpPr>
          <p:nvPr/>
        </p:nvCxnSpPr>
        <p:spPr>
          <a:xfrm flipH="1" flipV="1">
            <a:off x="1182414" y="2676645"/>
            <a:ext cx="360242" cy="145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31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Hình ảnh 6">
            <a:extLst>
              <a:ext uri="{FF2B5EF4-FFF2-40B4-BE49-F238E27FC236}">
                <a16:creationId xmlns:a16="http://schemas.microsoft.com/office/drawing/2014/main" id="{6F321939-C73B-418A-ABDB-F29736963404}"/>
              </a:ext>
            </a:extLst>
          </p:cNvPr>
          <p:cNvPicPr>
            <a:picLocks noChangeAspect="1"/>
          </p:cNvPicPr>
          <p:nvPr/>
        </p:nvPicPr>
        <p:blipFill>
          <a:blip r:embed="rId3"/>
          <a:stretch>
            <a:fillRect/>
          </a:stretch>
        </p:blipFill>
        <p:spPr>
          <a:xfrm>
            <a:off x="0" y="5785338"/>
            <a:ext cx="12192000" cy="1090248"/>
          </a:xfrm>
          <a:prstGeom prst="rect">
            <a:avLst/>
          </a:prstGeom>
        </p:spPr>
      </p:pic>
      <p:cxnSp>
        <p:nvCxnSpPr>
          <p:cNvPr id="8" name="Đường nối Thẳng 7">
            <a:extLst>
              <a:ext uri="{FF2B5EF4-FFF2-40B4-BE49-F238E27FC236}">
                <a16:creationId xmlns:a16="http://schemas.microsoft.com/office/drawing/2014/main" id="{BCB95C20-AA1D-42EF-ADED-1992D2D38782}"/>
              </a:ext>
            </a:extLst>
          </p:cNvPr>
          <p:cNvCxnSpPr>
            <a:cxnSpLocks/>
          </p:cNvCxnSpPr>
          <p:nvPr/>
        </p:nvCxnSpPr>
        <p:spPr>
          <a:xfrm>
            <a:off x="803031" y="1005381"/>
            <a:ext cx="11130552"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9" name="Tiêu đề 1">
            <a:extLst>
              <a:ext uri="{FF2B5EF4-FFF2-40B4-BE49-F238E27FC236}">
                <a16:creationId xmlns:a16="http://schemas.microsoft.com/office/drawing/2014/main" id="{20D61A7E-4544-4050-8556-7D0914C093D5}"/>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Face Embedding</a:t>
            </a:r>
          </a:p>
        </p:txBody>
      </p:sp>
      <p:pic>
        <p:nvPicPr>
          <p:cNvPr id="3" name="Hình ảnh 2" descr="Ảnh có chứa danh thiếp&#10;&#10;Mô tả được tạo tự động">
            <a:extLst>
              <a:ext uri="{FF2B5EF4-FFF2-40B4-BE49-F238E27FC236}">
                <a16:creationId xmlns:a16="http://schemas.microsoft.com/office/drawing/2014/main" id="{9B041D13-FF48-4F1F-8186-E04D1ABCB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812" y="1304925"/>
            <a:ext cx="9096375" cy="4248150"/>
          </a:xfrm>
          <a:prstGeom prst="rect">
            <a:avLst/>
          </a:prstGeom>
        </p:spPr>
      </p:pic>
    </p:spTree>
    <p:extLst>
      <p:ext uri="{BB962C8B-B14F-4D97-AF65-F5344CB8AC3E}">
        <p14:creationId xmlns:p14="http://schemas.microsoft.com/office/powerpoint/2010/main" val="99962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Hình ảnh 9">
            <a:extLst>
              <a:ext uri="{FF2B5EF4-FFF2-40B4-BE49-F238E27FC236}">
                <a16:creationId xmlns:a16="http://schemas.microsoft.com/office/drawing/2014/main" id="{D94765EF-9529-4161-9105-2D9A1B551F95}"/>
              </a:ext>
            </a:extLst>
          </p:cNvPr>
          <p:cNvPicPr>
            <a:picLocks noChangeAspect="1"/>
          </p:cNvPicPr>
          <p:nvPr/>
        </p:nvPicPr>
        <p:blipFill>
          <a:blip r:embed="rId3"/>
          <a:stretch>
            <a:fillRect/>
          </a:stretch>
        </p:blipFill>
        <p:spPr>
          <a:xfrm>
            <a:off x="1781907" y="1005381"/>
            <a:ext cx="9271367" cy="4653323"/>
          </a:xfrm>
          <a:prstGeom prst="rect">
            <a:avLst/>
          </a:prstGeom>
        </p:spPr>
      </p:pic>
      <p:sp>
        <p:nvSpPr>
          <p:cNvPr id="20" name="Tiêu đề 1">
            <a:extLst>
              <a:ext uri="{FF2B5EF4-FFF2-40B4-BE49-F238E27FC236}">
                <a16:creationId xmlns:a16="http://schemas.microsoft.com/office/drawing/2014/main" id="{8F5D6604-96CF-493C-8D72-F161CC30E558}"/>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Face Embedding</a:t>
            </a:r>
          </a:p>
        </p:txBody>
      </p:sp>
      <p:cxnSp>
        <p:nvCxnSpPr>
          <p:cNvPr id="22" name="Đường nối Thẳng 21">
            <a:extLst>
              <a:ext uri="{FF2B5EF4-FFF2-40B4-BE49-F238E27FC236}">
                <a16:creationId xmlns:a16="http://schemas.microsoft.com/office/drawing/2014/main" id="{0A0F8B4D-A1DE-4DD7-B60B-441C2064D0F1}"/>
              </a:ext>
            </a:extLst>
          </p:cNvPr>
          <p:cNvCxnSpPr>
            <a:cxnSpLocks/>
          </p:cNvCxnSpPr>
          <p:nvPr/>
        </p:nvCxnSpPr>
        <p:spPr>
          <a:xfrm>
            <a:off x="311727" y="1005381"/>
            <a:ext cx="11621856"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pic>
        <p:nvPicPr>
          <p:cNvPr id="25" name="Hình ảnh 24">
            <a:extLst>
              <a:ext uri="{FF2B5EF4-FFF2-40B4-BE49-F238E27FC236}">
                <a16:creationId xmlns:a16="http://schemas.microsoft.com/office/drawing/2014/main" id="{838792CE-A16F-4F10-9334-3393E997FFDB}"/>
              </a:ext>
            </a:extLst>
          </p:cNvPr>
          <p:cNvPicPr>
            <a:picLocks noChangeAspect="1"/>
          </p:cNvPicPr>
          <p:nvPr/>
        </p:nvPicPr>
        <p:blipFill>
          <a:blip r:embed="rId4"/>
          <a:stretch>
            <a:fillRect/>
          </a:stretch>
        </p:blipFill>
        <p:spPr>
          <a:xfrm>
            <a:off x="0" y="5785338"/>
            <a:ext cx="12192000" cy="1090248"/>
          </a:xfrm>
          <a:prstGeom prst="rect">
            <a:avLst/>
          </a:prstGeom>
        </p:spPr>
      </p:pic>
    </p:spTree>
    <p:extLst>
      <p:ext uri="{BB962C8B-B14F-4D97-AF65-F5344CB8AC3E}">
        <p14:creationId xmlns:p14="http://schemas.microsoft.com/office/powerpoint/2010/main" val="238681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20218A1B-64F4-4311-ACCA-399B1A744BB3}"/>
              </a:ext>
            </a:extLst>
          </p:cNvPr>
          <p:cNvPicPr>
            <a:picLocks noChangeAspect="1"/>
          </p:cNvPicPr>
          <p:nvPr/>
        </p:nvPicPr>
        <p:blipFill>
          <a:blip r:embed="rId3"/>
          <a:stretch>
            <a:fillRect/>
          </a:stretch>
        </p:blipFill>
        <p:spPr>
          <a:xfrm>
            <a:off x="0" y="5785338"/>
            <a:ext cx="12192000" cy="1090248"/>
          </a:xfrm>
          <a:prstGeom prst="rect">
            <a:avLst/>
          </a:prstGeom>
        </p:spPr>
      </p:pic>
      <p:sp>
        <p:nvSpPr>
          <p:cNvPr id="6" name="Tiêu đề 1">
            <a:extLst>
              <a:ext uri="{FF2B5EF4-FFF2-40B4-BE49-F238E27FC236}">
                <a16:creationId xmlns:a16="http://schemas.microsoft.com/office/drawing/2014/main" id="{0F954CF7-D663-46C4-9AC7-9EC23EB85D86}"/>
              </a:ext>
            </a:extLst>
          </p:cNvPr>
          <p:cNvSpPr>
            <a:spLocks noGrp="1"/>
          </p:cNvSpPr>
          <p:nvPr>
            <p:ph type="ctrTitle"/>
          </p:nvPr>
        </p:nvSpPr>
        <p:spPr>
          <a:xfrm>
            <a:off x="0" y="0"/>
            <a:ext cx="12192000" cy="939626"/>
          </a:xfrm>
          <a:solidFill>
            <a:schemeClr val="bg1"/>
          </a:solidFill>
        </p:spPr>
        <p:txBody>
          <a:bodyPr>
            <a:normAutofit/>
          </a:bodyPr>
          <a:lstStyle/>
          <a:p>
            <a:r>
              <a:rPr lang="en-US" sz="4800">
                <a:solidFill>
                  <a:srgbClr val="C00000"/>
                </a:solidFill>
              </a:rPr>
              <a:t>Classify with SVM</a:t>
            </a:r>
          </a:p>
        </p:txBody>
      </p:sp>
      <p:cxnSp>
        <p:nvCxnSpPr>
          <p:cNvPr id="7" name="Đường nối Thẳng 6">
            <a:extLst>
              <a:ext uri="{FF2B5EF4-FFF2-40B4-BE49-F238E27FC236}">
                <a16:creationId xmlns:a16="http://schemas.microsoft.com/office/drawing/2014/main" id="{18F2CAA0-27F1-4993-90B6-7AD0EBB28BD1}"/>
              </a:ext>
            </a:extLst>
          </p:cNvPr>
          <p:cNvCxnSpPr>
            <a:cxnSpLocks/>
          </p:cNvCxnSpPr>
          <p:nvPr/>
        </p:nvCxnSpPr>
        <p:spPr>
          <a:xfrm>
            <a:off x="311727" y="1005381"/>
            <a:ext cx="11621856"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pic>
        <p:nvPicPr>
          <p:cNvPr id="5" name="Hình ảnh 4">
            <a:extLst>
              <a:ext uri="{FF2B5EF4-FFF2-40B4-BE49-F238E27FC236}">
                <a16:creationId xmlns:a16="http://schemas.microsoft.com/office/drawing/2014/main" id="{74CA7660-A53C-4E78-86F4-B40FBBF195E4}"/>
              </a:ext>
            </a:extLst>
          </p:cNvPr>
          <p:cNvPicPr>
            <a:picLocks noChangeAspect="1"/>
          </p:cNvPicPr>
          <p:nvPr/>
        </p:nvPicPr>
        <p:blipFill>
          <a:blip r:embed="rId4"/>
          <a:stretch>
            <a:fillRect/>
          </a:stretch>
        </p:blipFill>
        <p:spPr>
          <a:xfrm>
            <a:off x="7456631" y="1410014"/>
            <a:ext cx="4534102" cy="3333423"/>
          </a:xfrm>
          <a:prstGeom prst="rect">
            <a:avLst/>
          </a:prstGeom>
        </p:spPr>
      </p:pic>
      <mc:AlternateContent xmlns:mc="http://schemas.openxmlformats.org/markup-compatibility/2006" xmlns:a14="http://schemas.microsoft.com/office/drawing/2010/main">
        <mc:Choice Requires="a14">
          <p:sp>
            <p:nvSpPr>
              <p:cNvPr id="8" name="Tiêu đề phụ 2">
                <a:extLst>
                  <a:ext uri="{FF2B5EF4-FFF2-40B4-BE49-F238E27FC236}">
                    <a16:creationId xmlns:a16="http://schemas.microsoft.com/office/drawing/2014/main" id="{0B40A783-46BB-498D-AF40-1BCE24199BD7}"/>
                  </a:ext>
                </a:extLst>
              </p:cNvPr>
              <p:cNvSpPr>
                <a:spLocks noGrp="1"/>
              </p:cNvSpPr>
              <p:nvPr>
                <p:ph type="subTitle" idx="1"/>
              </p:nvPr>
            </p:nvSpPr>
            <p:spPr>
              <a:xfrm>
                <a:off x="201267" y="1186614"/>
                <a:ext cx="7255364" cy="4261369"/>
              </a:xfrm>
              <a:solidFill>
                <a:schemeClr val="bg1"/>
              </a:solidFill>
            </p:spPr>
            <p:txBody>
              <a:bodyPr>
                <a:normAutofit/>
              </a:bodyPr>
              <a:lstStyle/>
              <a:p>
                <a:pPr algn="l"/>
                <a:r>
                  <a:rPr lang="en-US">
                    <a:latin typeface="Arial" panose="020B0604020202020204" pitchFamily="34" charset="0"/>
                    <a:cs typeface="Arial" panose="020B0604020202020204" pitchFamily="34" charset="0"/>
                  </a:rPr>
                  <a:t>K/C từ 1 điểm </a:t>
                </a:r>
                <a14:m>
                  <m:oMath xmlns:m="http://schemas.openxmlformats.org/officeDocument/2006/math">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𝑥</m:t>
                        </m:r>
                      </m:e>
                      <m:sub>
                        <m:r>
                          <a:rPr lang="en-US" b="0" i="1" smtClean="0">
                            <a:latin typeface="Cambria Math" panose="02040503050406030204" pitchFamily="18" charset="0"/>
                            <a:cs typeface="Arial" panose="020B0604020202020204" pitchFamily="34" charset="0"/>
                          </a:rPr>
                          <m:t>𝑖</m:t>
                        </m:r>
                      </m:sub>
                    </m:sSub>
                  </m:oMath>
                </a14:m>
                <a:r>
                  <a:rPr lang="en-US">
                    <a:latin typeface="Arial" panose="020B0604020202020204" pitchFamily="34" charset="0"/>
                    <a:cs typeface="Arial" panose="020B0604020202020204" pitchFamily="34" charset="0"/>
                  </a:rPr>
                  <a:t>  đến 1 siêu phẳng (P)</a:t>
                </a:r>
              </a:p>
              <a:p>
                <a:pPr algn="l"/>
                <a14:m>
                  <m:oMath xmlns:m="http://schemas.openxmlformats.org/officeDocument/2006/math">
                    <m:r>
                      <a:rPr lang="en-US" sz="2800" b="0" i="1" smtClean="0">
                        <a:latin typeface="Cambria Math" panose="02040503050406030204" pitchFamily="18" charset="0"/>
                        <a:cs typeface="Arial" panose="020B0604020202020204" pitchFamily="34" charset="0"/>
                      </a:rPr>
                      <m:t>&lt;</m:t>
                    </m:r>
                    <m:r>
                      <a:rPr lang="en-US" sz="2800" b="0" i="1" smtClean="0">
                        <a:latin typeface="Cambria Math" panose="02040503050406030204" pitchFamily="18" charset="0"/>
                        <a:cs typeface="Arial" panose="020B0604020202020204" pitchFamily="34" charset="0"/>
                      </a:rPr>
                      <m:t>𝑤</m:t>
                    </m:r>
                    <m:sSub>
                      <m:sSubPr>
                        <m:ctrlPr>
                          <a:rPr lang="en-US" sz="2800" i="1">
                            <a:latin typeface="Cambria Math" panose="02040503050406030204" pitchFamily="18" charset="0"/>
                            <a:cs typeface="Arial" panose="020B0604020202020204" pitchFamily="34" charset="0"/>
                          </a:rPr>
                        </m:ctrlPr>
                      </m:sSubPr>
                      <m:e>
                        <m:r>
                          <a:rPr lang="en-US" sz="2800" i="1" smtClean="0">
                            <a:latin typeface="Cambria Math" panose="02040503050406030204" pitchFamily="18" charset="0"/>
                            <a:cs typeface="Arial" panose="020B0604020202020204" pitchFamily="34" charset="0"/>
                          </a:rPr>
                          <m:t>𝑥</m:t>
                        </m:r>
                      </m:e>
                      <m:sub>
                        <m:r>
                          <a:rPr lang="en-US" sz="2800" i="1">
                            <a:latin typeface="Cambria Math" panose="02040503050406030204" pitchFamily="18" charset="0"/>
                            <a:cs typeface="Arial" panose="020B0604020202020204" pitchFamily="34" charset="0"/>
                          </a:rPr>
                          <m:t>𝑖</m:t>
                        </m:r>
                      </m:sub>
                    </m:sSub>
                    <m:r>
                      <a:rPr lang="en-US" sz="2800" b="0" i="1" smtClean="0">
                        <a:latin typeface="Cambria Math" panose="02040503050406030204" pitchFamily="18" charset="0"/>
                        <a:cs typeface="Arial" panose="020B0604020202020204" pitchFamily="34" charset="0"/>
                      </a:rPr>
                      <m:t>&gt; + </m:t>
                    </m:r>
                    <m:r>
                      <a:rPr lang="en-US" sz="2800" b="0" i="1" smtClean="0">
                        <a:latin typeface="Cambria Math" panose="02040503050406030204" pitchFamily="18" charset="0"/>
                        <a:cs typeface="Arial" panose="020B0604020202020204" pitchFamily="34" charset="0"/>
                      </a:rPr>
                      <m:t>𝑏</m:t>
                    </m:r>
                    <m:r>
                      <a:rPr lang="en-US" sz="2800" b="0" i="1" smtClean="0">
                        <a:latin typeface="Cambria Math" panose="02040503050406030204" pitchFamily="18" charset="0"/>
                        <a:cs typeface="Arial" panose="020B0604020202020204" pitchFamily="34" charset="0"/>
                      </a:rPr>
                      <m:t>=0</m:t>
                    </m:r>
                  </m:oMath>
                </a14:m>
                <a:r>
                  <a:rPr lang="en-US" sz="2800">
                    <a:latin typeface="Arial" panose="020B0604020202020204" pitchFamily="34" charset="0"/>
                    <a:cs typeface="Arial" panose="020B0604020202020204" pitchFamily="34" charset="0"/>
                  </a:rPr>
                  <a:t>:</a:t>
                </a:r>
              </a:p>
              <a:p>
                <a14:m>
                  <m:oMath xmlns:m="http://schemas.openxmlformats.org/officeDocument/2006/math">
                    <m:r>
                      <a:rPr lang="en-US" sz="2800" b="0" i="1" smtClean="0">
                        <a:latin typeface="Cambria Math" panose="02040503050406030204" pitchFamily="18" charset="0"/>
                        <a:cs typeface="Arial" panose="020B0604020202020204" pitchFamily="34" charset="0"/>
                      </a:rPr>
                      <m:t>𝑑</m:t>
                    </m:r>
                    <m:r>
                      <a:rPr lang="en-US" sz="2800" b="0" i="1" smtClean="0">
                        <a:latin typeface="Cambria Math" panose="02040503050406030204" pitchFamily="18" charset="0"/>
                        <a:cs typeface="Arial" panose="020B0604020202020204" pitchFamily="34" charset="0"/>
                      </a:rPr>
                      <m:t>&lt;</m:t>
                    </m:r>
                    <m:sSub>
                      <m:sSubPr>
                        <m:ctrlPr>
                          <a:rPr lang="en-US" sz="2800" i="1">
                            <a:latin typeface="Cambria Math" panose="02040503050406030204" pitchFamily="18" charset="0"/>
                            <a:cs typeface="Arial" panose="020B0604020202020204" pitchFamily="34" charset="0"/>
                          </a:rPr>
                        </m:ctrlPr>
                      </m:sSubPr>
                      <m:e>
                        <m:r>
                          <a:rPr lang="en-US" sz="2800" i="1">
                            <a:latin typeface="Cambria Math" panose="02040503050406030204" pitchFamily="18" charset="0"/>
                            <a:cs typeface="Arial" panose="020B0604020202020204" pitchFamily="34" charset="0"/>
                          </a:rPr>
                          <m:t>𝑥</m:t>
                        </m:r>
                      </m:e>
                      <m:sub>
                        <m:r>
                          <a:rPr lang="en-US" sz="2800" i="1">
                            <a:latin typeface="Cambria Math" panose="02040503050406030204" pitchFamily="18" charset="0"/>
                            <a:cs typeface="Arial" panose="020B0604020202020204" pitchFamily="34" charset="0"/>
                          </a:rPr>
                          <m:t>𝑖</m:t>
                        </m:r>
                      </m:sub>
                    </m:sSub>
                    <m:r>
                      <a:rPr lang="en-US" sz="2800" b="0" i="1" smtClean="0">
                        <a:latin typeface="Cambria Math" panose="02040503050406030204" pitchFamily="18" charset="0"/>
                        <a:cs typeface="Arial" panose="020B0604020202020204" pitchFamily="34" charset="0"/>
                      </a:rPr>
                      <m:t>,</m:t>
                    </m:r>
                    <m:r>
                      <a:rPr lang="en-US" sz="2800" b="0" i="1" smtClean="0">
                        <a:latin typeface="Cambria Math" panose="02040503050406030204" pitchFamily="18" charset="0"/>
                        <a:cs typeface="Arial" panose="020B0604020202020204" pitchFamily="34" charset="0"/>
                      </a:rPr>
                      <m:t>𝑃</m:t>
                    </m:r>
                    <m:r>
                      <a:rPr lang="en-US" sz="2800" b="0" i="1" smtClean="0">
                        <a:latin typeface="Cambria Math" panose="02040503050406030204" pitchFamily="18" charset="0"/>
                        <a:cs typeface="Arial" panose="020B0604020202020204" pitchFamily="34" charset="0"/>
                      </a:rPr>
                      <m:t>&gt; = </m:t>
                    </m:r>
                  </m:oMath>
                </a14:m>
                <a:r>
                  <a:rPr lang="en-US" sz="2800">
                    <a:latin typeface="Arial" panose="020B0604020202020204" pitchFamily="34" charset="0"/>
                    <a:cs typeface="Arial" panose="020B0604020202020204" pitchFamily="34" charset="0"/>
                  </a:rPr>
                  <a:t> </a:t>
                </a:r>
                <a14:m>
                  <m:oMath xmlns:m="http://schemas.openxmlformats.org/officeDocument/2006/math">
                    <m:f>
                      <m:fPr>
                        <m:ctrlPr>
                          <a:rPr lang="en-US" sz="2800" i="1" smtClean="0">
                            <a:latin typeface="Cambria Math" panose="02040503050406030204" pitchFamily="18" charset="0"/>
                            <a:cs typeface="Arial" panose="020B0604020202020204" pitchFamily="34" charset="0"/>
                          </a:rPr>
                        </m:ctrlPr>
                      </m:fPr>
                      <m:num>
                        <m:r>
                          <a:rPr lang="en-US" sz="2800" i="1">
                            <a:latin typeface="Cambria Math" panose="02040503050406030204" pitchFamily="18" charset="0"/>
                            <a:cs typeface="Arial" panose="020B0604020202020204" pitchFamily="34" charset="0"/>
                          </a:rPr>
                          <m:t>|&lt;</m:t>
                        </m:r>
                        <m:r>
                          <a:rPr lang="en-US" sz="2800" i="1">
                            <a:latin typeface="Cambria Math" panose="02040503050406030204" pitchFamily="18" charset="0"/>
                            <a:cs typeface="Arial" panose="020B0604020202020204" pitchFamily="34" charset="0"/>
                          </a:rPr>
                          <m:t>𝑤</m:t>
                        </m:r>
                        <m:sSub>
                          <m:sSubPr>
                            <m:ctrlPr>
                              <a:rPr lang="en-US" sz="2800" i="1">
                                <a:latin typeface="Cambria Math" panose="02040503050406030204" pitchFamily="18" charset="0"/>
                                <a:cs typeface="Arial" panose="020B0604020202020204" pitchFamily="34" charset="0"/>
                              </a:rPr>
                            </m:ctrlPr>
                          </m:sSubPr>
                          <m:e>
                            <m:r>
                              <a:rPr lang="en-US" sz="2800" i="1">
                                <a:latin typeface="Cambria Math" panose="02040503050406030204" pitchFamily="18" charset="0"/>
                                <a:cs typeface="Arial" panose="020B0604020202020204" pitchFamily="34" charset="0"/>
                              </a:rPr>
                              <m:t>𝑥</m:t>
                            </m:r>
                          </m:e>
                          <m:sub>
                            <m:r>
                              <a:rPr lang="en-US" sz="2800" i="1">
                                <a:latin typeface="Cambria Math" panose="02040503050406030204" pitchFamily="18" charset="0"/>
                                <a:cs typeface="Arial" panose="020B0604020202020204" pitchFamily="34" charset="0"/>
                              </a:rPr>
                              <m:t>𝑖</m:t>
                            </m:r>
                          </m:sub>
                        </m:sSub>
                        <m:r>
                          <a:rPr lang="en-US" sz="2800" i="1">
                            <a:latin typeface="Cambria Math" panose="02040503050406030204" pitchFamily="18" charset="0"/>
                            <a:cs typeface="Arial" panose="020B0604020202020204" pitchFamily="34" charset="0"/>
                          </a:rPr>
                          <m:t>&gt; + </m:t>
                        </m:r>
                        <m:r>
                          <a:rPr lang="en-US" sz="2800" i="1">
                            <a:latin typeface="Cambria Math" panose="02040503050406030204" pitchFamily="18" charset="0"/>
                            <a:cs typeface="Arial" panose="020B0604020202020204" pitchFamily="34" charset="0"/>
                          </a:rPr>
                          <m:t>𝑏</m:t>
                        </m:r>
                        <m:r>
                          <a:rPr lang="en-US" sz="2800" b="0" i="1" smtClean="0">
                            <a:latin typeface="Cambria Math" panose="02040503050406030204" pitchFamily="18" charset="0"/>
                            <a:cs typeface="Arial" panose="020B0604020202020204" pitchFamily="34" charset="0"/>
                          </a:rPr>
                          <m:t>|</m:t>
                        </m:r>
                      </m:num>
                      <m:den>
                        <m:r>
                          <a:rPr lang="en-US" sz="2800" b="0" i="1" smtClean="0">
                            <a:latin typeface="Cambria Math" panose="02040503050406030204" pitchFamily="18" charset="0"/>
                            <a:cs typeface="Arial" panose="020B0604020202020204" pitchFamily="34" charset="0"/>
                          </a:rPr>
                          <m:t>||</m:t>
                        </m:r>
                        <m:r>
                          <a:rPr lang="en-US" sz="2800" b="0" i="1" smtClean="0">
                            <a:latin typeface="Cambria Math" panose="02040503050406030204" pitchFamily="18" charset="0"/>
                            <a:cs typeface="Arial" panose="020B0604020202020204" pitchFamily="34" charset="0"/>
                          </a:rPr>
                          <m:t>𝑊</m:t>
                        </m:r>
                        <m:r>
                          <a:rPr lang="en-US" sz="2800" b="0" i="1" smtClean="0">
                            <a:latin typeface="Cambria Math" panose="02040503050406030204" pitchFamily="18" charset="0"/>
                            <a:cs typeface="Arial" panose="020B0604020202020204" pitchFamily="34" charset="0"/>
                          </a:rPr>
                          <m:t>||</m:t>
                        </m:r>
                      </m:den>
                    </m:f>
                  </m:oMath>
                </a14:m>
                <a:endParaRPr lang="en-US" sz="2800">
                  <a:latin typeface="Arial" panose="020B0604020202020204" pitchFamily="34" charset="0"/>
                  <a:cs typeface="Arial" panose="020B0604020202020204" pitchFamily="34" charset="0"/>
                </a:endParaRPr>
              </a:p>
              <a:p>
                <a:pPr algn="l"/>
                <a:r>
                  <a:rPr lang="en-US">
                    <a:latin typeface="Arial" panose="020B0604020202020204" pitchFamily="34" charset="0"/>
                    <a:cs typeface="Arial" panose="020B0604020202020204" pitchFamily="34" charset="0"/>
                  </a:rPr>
                  <a:t>với </a:t>
                </a:r>
                <a14:m>
                  <m:oMath xmlns:m="http://schemas.openxmlformats.org/officeDocument/2006/math">
                    <m:r>
                      <a:rPr lang="en-US" i="1" smtClean="0">
                        <a:latin typeface="Cambria Math" panose="02040503050406030204" pitchFamily="18" charset="0"/>
                        <a:cs typeface="Arial" panose="020B0604020202020204" pitchFamily="34" charset="0"/>
                      </a:rPr>
                      <m:t>||</m:t>
                    </m:r>
                    <m:r>
                      <a:rPr lang="en-US" i="1" smtClean="0">
                        <a:latin typeface="Cambria Math" panose="02040503050406030204" pitchFamily="18" charset="0"/>
                        <a:cs typeface="Arial" panose="020B0604020202020204" pitchFamily="34" charset="0"/>
                      </a:rPr>
                      <m:t>𝑊</m:t>
                    </m:r>
                    <m:r>
                      <a:rPr lang="en-US" i="1" smtClean="0">
                        <a:latin typeface="Cambria Math" panose="02040503050406030204" pitchFamily="18" charset="0"/>
                        <a:cs typeface="Arial" panose="020B0604020202020204" pitchFamily="34" charset="0"/>
                      </a:rPr>
                      <m:t>||</m:t>
                    </m:r>
                  </m:oMath>
                </a14:m>
                <a:r>
                  <a:rPr lang="en-US">
                    <a:latin typeface="Arial" panose="020B0604020202020204" pitchFamily="34" charset="0"/>
                    <a:cs typeface="Arial" panose="020B0604020202020204" pitchFamily="34" charset="0"/>
                  </a:rPr>
                  <a:t> = </a:t>
                </a:r>
                <a14:m>
                  <m:oMath xmlns:m="http://schemas.openxmlformats.org/officeDocument/2006/math">
                    <m:rad>
                      <m:radPr>
                        <m:degHide m:val="on"/>
                        <m:ctrlPr>
                          <a:rPr lang="en-US" i="1" smtClean="0">
                            <a:latin typeface="Cambria Math" panose="02040503050406030204" pitchFamily="18" charset="0"/>
                            <a:cs typeface="Arial" panose="020B0604020202020204" pitchFamily="34" charset="0"/>
                          </a:rPr>
                        </m:ctrlPr>
                      </m:radPr>
                      <m:deg/>
                      <m:e>
                        <m:sSubSup>
                          <m:sSubSupPr>
                            <m:ctrlPr>
                              <a:rPr lang="en-US" i="1" smtClean="0">
                                <a:latin typeface="Cambria Math" panose="02040503050406030204" pitchFamily="18" charset="0"/>
                                <a:cs typeface="Arial" panose="020B0604020202020204" pitchFamily="34" charset="0"/>
                              </a:rPr>
                            </m:ctrlPr>
                          </m:sSubSupPr>
                          <m:e>
                            <m:r>
                              <a:rPr lang="en-US" b="0" i="1" smtClean="0">
                                <a:latin typeface="Cambria Math" panose="02040503050406030204" pitchFamily="18" charset="0"/>
                                <a:cs typeface="Arial" panose="020B0604020202020204" pitchFamily="34" charset="0"/>
                              </a:rPr>
                              <m:t>𝑤</m:t>
                            </m:r>
                          </m:e>
                          <m:sub>
                            <m: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2</m:t>
                            </m:r>
                          </m:sup>
                        </m:sSubSup>
                        <m:r>
                          <a:rPr lang="en-US" b="0" i="1" smtClean="0">
                            <a:latin typeface="Cambria Math" panose="02040503050406030204" pitchFamily="18" charset="0"/>
                            <a:cs typeface="Arial" panose="020B0604020202020204" pitchFamily="34" charset="0"/>
                          </a:rPr>
                          <m:t>+</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𝑤</m:t>
                            </m:r>
                          </m:e>
                          <m:sub>
                            <m:r>
                              <a:rPr lang="en-US" b="0" i="1" smtClean="0">
                                <a:latin typeface="Cambria Math" panose="02040503050406030204" pitchFamily="18" charset="0"/>
                                <a:cs typeface="Arial" panose="020B0604020202020204" pitchFamily="34" charset="0"/>
                              </a:rPr>
                              <m:t>2</m:t>
                            </m:r>
                          </m:sub>
                          <m:sup>
                            <m:r>
                              <a:rPr lang="en-US" i="1">
                                <a:latin typeface="Cambria Math" panose="02040503050406030204" pitchFamily="18" charset="0"/>
                                <a:cs typeface="Arial" panose="020B0604020202020204" pitchFamily="34" charset="0"/>
                              </a:rPr>
                              <m:t>2</m:t>
                            </m:r>
                          </m:sup>
                        </m:sSubSup>
                        <m:r>
                          <a:rPr lang="en-US" b="0" i="1" smtClean="0">
                            <a:latin typeface="Cambria Math" panose="02040503050406030204" pitchFamily="18" charset="0"/>
                            <a:cs typeface="Arial" panose="020B0604020202020204" pitchFamily="34" charset="0"/>
                          </a:rPr>
                          <m:t>+ …+</m:t>
                        </m:r>
                        <m:sSubSup>
                          <m:sSubSupPr>
                            <m:ctrlPr>
                              <a:rPr lang="en-US" i="1">
                                <a:latin typeface="Cambria Math" panose="02040503050406030204" pitchFamily="18" charset="0"/>
                                <a:cs typeface="Arial" panose="020B0604020202020204" pitchFamily="34" charset="0"/>
                              </a:rPr>
                            </m:ctrlPr>
                          </m:sSubSupPr>
                          <m:e>
                            <m:r>
                              <a:rPr lang="en-US" i="1">
                                <a:latin typeface="Cambria Math" panose="02040503050406030204" pitchFamily="18" charset="0"/>
                                <a:cs typeface="Arial" panose="020B0604020202020204" pitchFamily="34" charset="0"/>
                              </a:rPr>
                              <m:t>𝑤</m:t>
                            </m:r>
                          </m:e>
                          <m:sub>
                            <m:r>
                              <a:rPr lang="en-US" b="0" i="1" smtClean="0">
                                <a:latin typeface="Cambria Math" panose="02040503050406030204" pitchFamily="18" charset="0"/>
                                <a:cs typeface="Arial" panose="020B0604020202020204" pitchFamily="34" charset="0"/>
                              </a:rPr>
                              <m:t>𝑛</m:t>
                            </m:r>
                          </m:sub>
                          <m:sup>
                            <m:r>
                              <a:rPr lang="en-US" i="1">
                                <a:latin typeface="Cambria Math" panose="02040503050406030204" pitchFamily="18" charset="0"/>
                                <a:cs typeface="Arial" panose="020B0604020202020204" pitchFamily="34" charset="0"/>
                              </a:rPr>
                              <m:t>2</m:t>
                            </m:r>
                          </m:sup>
                        </m:sSubSup>
                      </m:e>
                    </m:rad>
                  </m:oMath>
                </a14:m>
                <a:endParaRPr lang="en-US" i="1">
                  <a:latin typeface="Cambria Math" panose="02040503050406030204" pitchFamily="18" charset="0"/>
                  <a:cs typeface="Arial" panose="020B0604020202020204" pitchFamily="34" charset="0"/>
                </a:endParaRPr>
              </a:p>
              <a:p>
                <a:pPr algn="l"/>
                <a:endParaRPr lang="en-US" i="1">
                  <a:latin typeface="Cambria Math" panose="02040503050406030204" pitchFamily="18" charset="0"/>
                  <a:cs typeface="Arial" panose="020B0604020202020204" pitchFamily="34" charset="0"/>
                </a:endParaRPr>
              </a:p>
              <a:p>
                <a:pPr algn="l"/>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cs typeface="Arial" panose="020B0604020202020204" pitchFamily="34" charset="0"/>
                        </a:rPr>
                        <m:t>⇒</m:t>
                      </m:r>
                      <m:func>
                        <m:funcPr>
                          <m:ctrlPr>
                            <a:rPr lang="en-US" sz="2800" i="1">
                              <a:latin typeface="Cambria Math" panose="02040503050406030204" pitchFamily="18" charset="0"/>
                              <a:cs typeface="Arial" panose="020B0604020202020204" pitchFamily="34" charset="0"/>
                            </a:rPr>
                          </m:ctrlPr>
                        </m:funcPr>
                        <m:fName>
                          <m:limLow>
                            <m:limLowPr>
                              <m:ctrlPr>
                                <a:rPr lang="en-US" sz="2800" i="1">
                                  <a:latin typeface="Cambria Math" panose="02040503050406030204" pitchFamily="18" charset="0"/>
                                  <a:cs typeface="Arial" panose="020B0604020202020204" pitchFamily="34" charset="0"/>
                                </a:rPr>
                              </m:ctrlPr>
                            </m:limLowPr>
                            <m:e>
                              <m:r>
                                <m:rPr>
                                  <m:sty m:val="p"/>
                                </m:rPr>
                                <a:rPr lang="en-US" sz="2800">
                                  <a:latin typeface="Cambria Math" panose="02040503050406030204" pitchFamily="18" charset="0"/>
                                  <a:cs typeface="Arial" panose="020B0604020202020204" pitchFamily="34" charset="0"/>
                                </a:rPr>
                                <m:t>argmax</m:t>
                              </m:r>
                            </m:e>
                            <m:lim>
                              <m:r>
                                <a:rPr lang="en-US" sz="2800" i="1">
                                  <a:latin typeface="Cambria Math" panose="02040503050406030204" pitchFamily="18" charset="0"/>
                                  <a:cs typeface="Arial" panose="020B0604020202020204" pitchFamily="34" charset="0"/>
                                </a:rPr>
                                <m:t>𝑤</m:t>
                              </m:r>
                              <m:r>
                                <a:rPr lang="en-US" sz="2800" i="1">
                                  <a:latin typeface="Cambria Math" panose="02040503050406030204" pitchFamily="18" charset="0"/>
                                  <a:cs typeface="Arial" panose="020B0604020202020204" pitchFamily="34" charset="0"/>
                                </a:rPr>
                                <m:t>,</m:t>
                              </m:r>
                              <m:r>
                                <a:rPr lang="en-US" sz="2800" i="1">
                                  <a:latin typeface="Cambria Math" panose="02040503050406030204" pitchFamily="18" charset="0"/>
                                  <a:cs typeface="Arial" panose="020B0604020202020204" pitchFamily="34" charset="0"/>
                                </a:rPr>
                                <m:t>𝑏</m:t>
                              </m:r>
                            </m:lim>
                          </m:limLow>
                        </m:fName>
                        <m:e>
                          <m:f>
                            <m:fPr>
                              <m:ctrlPr>
                                <a:rPr lang="en-US" sz="2800" i="1">
                                  <a:latin typeface="Cambria Math" panose="02040503050406030204" pitchFamily="18" charset="0"/>
                                  <a:cs typeface="Arial" panose="020B0604020202020204" pitchFamily="34" charset="0"/>
                                </a:rPr>
                              </m:ctrlPr>
                            </m:fPr>
                            <m:num>
                              <m:r>
                                <a:rPr lang="en-US" sz="2800" i="1">
                                  <a:latin typeface="Cambria Math" panose="02040503050406030204" pitchFamily="18" charset="0"/>
                                  <a:cs typeface="Arial" panose="020B0604020202020204" pitchFamily="34" charset="0"/>
                                </a:rPr>
                                <m:t>|&lt;</m:t>
                              </m:r>
                              <m:r>
                                <a:rPr lang="en-US" sz="2800" i="1">
                                  <a:latin typeface="Cambria Math" panose="02040503050406030204" pitchFamily="18" charset="0"/>
                                  <a:cs typeface="Arial" panose="020B0604020202020204" pitchFamily="34" charset="0"/>
                                </a:rPr>
                                <m:t>𝑤</m:t>
                              </m:r>
                              <m:sSub>
                                <m:sSubPr>
                                  <m:ctrlPr>
                                    <a:rPr lang="en-US" sz="2800" i="1">
                                      <a:latin typeface="Cambria Math" panose="02040503050406030204" pitchFamily="18" charset="0"/>
                                      <a:cs typeface="Arial" panose="020B0604020202020204" pitchFamily="34" charset="0"/>
                                    </a:rPr>
                                  </m:ctrlPr>
                                </m:sSubPr>
                                <m:e>
                                  <m:r>
                                    <a:rPr lang="en-US" sz="2800" i="1">
                                      <a:latin typeface="Cambria Math" panose="02040503050406030204" pitchFamily="18" charset="0"/>
                                      <a:cs typeface="Arial" panose="020B0604020202020204" pitchFamily="34" charset="0"/>
                                    </a:rPr>
                                    <m:t>𝑥</m:t>
                                  </m:r>
                                </m:e>
                                <m:sub>
                                  <m:r>
                                    <a:rPr lang="en-US" sz="2800" i="1">
                                      <a:latin typeface="Cambria Math" panose="02040503050406030204" pitchFamily="18" charset="0"/>
                                      <a:cs typeface="Arial" panose="020B0604020202020204" pitchFamily="34" charset="0"/>
                                    </a:rPr>
                                    <m:t>𝑖</m:t>
                                  </m:r>
                                </m:sub>
                              </m:sSub>
                              <m:r>
                                <a:rPr lang="en-US" sz="2800" i="1">
                                  <a:latin typeface="Cambria Math" panose="02040503050406030204" pitchFamily="18" charset="0"/>
                                  <a:cs typeface="Arial" panose="020B0604020202020204" pitchFamily="34" charset="0"/>
                                </a:rPr>
                                <m:t>&gt; + </m:t>
                              </m:r>
                              <m:r>
                                <a:rPr lang="en-US" sz="2800" i="1">
                                  <a:latin typeface="Cambria Math" panose="02040503050406030204" pitchFamily="18" charset="0"/>
                                  <a:cs typeface="Arial" panose="020B0604020202020204" pitchFamily="34" charset="0"/>
                                </a:rPr>
                                <m:t>𝑏</m:t>
                              </m:r>
                              <m:r>
                                <a:rPr lang="en-US" sz="2800" i="1">
                                  <a:latin typeface="Cambria Math" panose="02040503050406030204" pitchFamily="18" charset="0"/>
                                  <a:cs typeface="Arial" panose="020B0604020202020204" pitchFamily="34" charset="0"/>
                                </a:rPr>
                                <m:t>|</m:t>
                              </m:r>
                            </m:num>
                            <m:den>
                              <m:sSub>
                                <m:sSubPr>
                                  <m:ctrlPr>
                                    <a:rPr lang="en-US" sz="2800" i="1">
                                      <a:latin typeface="Cambria Math" panose="02040503050406030204" pitchFamily="18" charset="0"/>
                                      <a:cs typeface="Arial" panose="020B0604020202020204" pitchFamily="34" charset="0"/>
                                    </a:rPr>
                                  </m:ctrlPr>
                                </m:sSubPr>
                                <m:e>
                                  <m:r>
                                    <a:rPr lang="en-US" sz="2800" i="1">
                                      <a:latin typeface="Cambria Math" panose="02040503050406030204" pitchFamily="18" charset="0"/>
                                      <a:cs typeface="Arial" panose="020B0604020202020204" pitchFamily="34" charset="0"/>
                                    </a:rPr>
                                    <m:t>||</m:t>
                                  </m:r>
                                  <m:r>
                                    <a:rPr lang="en-US" sz="2800" i="1">
                                      <a:latin typeface="Cambria Math" panose="02040503050406030204" pitchFamily="18" charset="0"/>
                                      <a:cs typeface="Arial" panose="020B0604020202020204" pitchFamily="34" charset="0"/>
                                    </a:rPr>
                                    <m:t>𝑤</m:t>
                                  </m:r>
                                  <m:r>
                                    <a:rPr lang="en-US" sz="2800" i="1">
                                      <a:latin typeface="Cambria Math" panose="02040503050406030204" pitchFamily="18" charset="0"/>
                                      <a:cs typeface="Arial" panose="020B0604020202020204" pitchFamily="34" charset="0"/>
                                    </a:rPr>
                                    <m:t>||</m:t>
                                  </m:r>
                                </m:e>
                                <m:sub>
                                  <m:r>
                                    <a:rPr lang="en-US" sz="2800" i="1">
                                      <a:latin typeface="Cambria Math" panose="02040503050406030204" pitchFamily="18" charset="0"/>
                                      <a:cs typeface="Arial" panose="020B0604020202020204" pitchFamily="34" charset="0"/>
                                    </a:rPr>
                                    <m:t>2</m:t>
                                  </m:r>
                                </m:sub>
                              </m:sSub>
                            </m:den>
                          </m:f>
                        </m:e>
                      </m:func>
                      <m:r>
                        <a:rPr lang="en-US" sz="2800" i="1">
                          <a:latin typeface="Cambria Math" panose="02040503050406030204" pitchFamily="18" charset="0"/>
                          <a:cs typeface="Arial" panose="020B0604020202020204" pitchFamily="34" charset="0"/>
                        </a:rPr>
                        <m:t>⇒</m:t>
                      </m:r>
                      <m:func>
                        <m:funcPr>
                          <m:ctrlPr>
                            <a:rPr lang="en-US" sz="2800" i="1">
                              <a:latin typeface="Cambria Math" panose="02040503050406030204" pitchFamily="18" charset="0"/>
                              <a:cs typeface="Arial" panose="020B0604020202020204" pitchFamily="34" charset="0"/>
                            </a:rPr>
                          </m:ctrlPr>
                        </m:funcPr>
                        <m:fName>
                          <m:limLow>
                            <m:limLowPr>
                              <m:ctrlPr>
                                <a:rPr lang="en-US" sz="2800" i="1">
                                  <a:latin typeface="Cambria Math" panose="02040503050406030204" pitchFamily="18" charset="0"/>
                                  <a:cs typeface="Arial" panose="020B0604020202020204" pitchFamily="34" charset="0"/>
                                </a:rPr>
                              </m:ctrlPr>
                            </m:limLowPr>
                            <m:e>
                              <m:r>
                                <m:rPr>
                                  <m:sty m:val="p"/>
                                </m:rPr>
                                <a:rPr lang="en-US" sz="2800">
                                  <a:latin typeface="Cambria Math" panose="02040503050406030204" pitchFamily="18" charset="0"/>
                                  <a:cs typeface="Arial" panose="020B0604020202020204" pitchFamily="34" charset="0"/>
                                </a:rPr>
                                <m:t>argmax</m:t>
                              </m:r>
                            </m:e>
                            <m:lim>
                              <m:r>
                                <a:rPr lang="en-US" sz="2800" i="1">
                                  <a:latin typeface="Cambria Math" panose="02040503050406030204" pitchFamily="18" charset="0"/>
                                  <a:cs typeface="Arial" panose="020B0604020202020204" pitchFamily="34" charset="0"/>
                                </a:rPr>
                                <m:t>𝑤</m:t>
                              </m:r>
                              <m:r>
                                <a:rPr lang="en-US" sz="2800" i="1">
                                  <a:latin typeface="Cambria Math" panose="02040503050406030204" pitchFamily="18" charset="0"/>
                                  <a:cs typeface="Arial" panose="020B0604020202020204" pitchFamily="34" charset="0"/>
                                </a:rPr>
                                <m:t>,</m:t>
                              </m:r>
                              <m:r>
                                <a:rPr lang="en-US" sz="2800" i="1">
                                  <a:latin typeface="Cambria Math" panose="02040503050406030204" pitchFamily="18" charset="0"/>
                                  <a:cs typeface="Arial" panose="020B0604020202020204" pitchFamily="34" charset="0"/>
                                </a:rPr>
                                <m:t>𝑏</m:t>
                              </m:r>
                            </m:lim>
                          </m:limLow>
                        </m:fName>
                        <m:e>
                          <m:f>
                            <m:fPr>
                              <m:ctrlPr>
                                <a:rPr lang="en-US" sz="2800" i="1">
                                  <a:latin typeface="Cambria Math" panose="02040503050406030204" pitchFamily="18" charset="0"/>
                                  <a:cs typeface="Arial" panose="020B0604020202020204" pitchFamily="34" charset="0"/>
                                </a:rPr>
                              </m:ctrlPr>
                            </m:fPr>
                            <m:num>
                              <m:r>
                                <a:rPr lang="en-US" sz="2800" b="0" i="1" smtClean="0">
                                  <a:latin typeface="Cambria Math" panose="02040503050406030204" pitchFamily="18" charset="0"/>
                                  <a:cs typeface="Arial" panose="020B0604020202020204" pitchFamily="34" charset="0"/>
                                </a:rPr>
                                <m:t>1</m:t>
                              </m:r>
                            </m:num>
                            <m:den>
                              <m:sSub>
                                <m:sSubPr>
                                  <m:ctrlPr>
                                    <a:rPr lang="en-US" sz="2800" i="1">
                                      <a:latin typeface="Cambria Math" panose="02040503050406030204" pitchFamily="18" charset="0"/>
                                      <a:cs typeface="Arial" panose="020B0604020202020204" pitchFamily="34" charset="0"/>
                                    </a:rPr>
                                  </m:ctrlPr>
                                </m:sSubPr>
                                <m:e>
                                  <m:r>
                                    <a:rPr lang="en-US" sz="2800" i="1">
                                      <a:latin typeface="Cambria Math" panose="02040503050406030204" pitchFamily="18" charset="0"/>
                                      <a:cs typeface="Arial" panose="020B0604020202020204" pitchFamily="34" charset="0"/>
                                    </a:rPr>
                                    <m:t>||</m:t>
                                  </m:r>
                                  <m:r>
                                    <a:rPr lang="en-US" sz="2800" i="1">
                                      <a:latin typeface="Cambria Math" panose="02040503050406030204" pitchFamily="18" charset="0"/>
                                      <a:cs typeface="Arial" panose="020B0604020202020204" pitchFamily="34" charset="0"/>
                                    </a:rPr>
                                    <m:t>𝑤</m:t>
                                  </m:r>
                                  <m:r>
                                    <a:rPr lang="en-US" sz="2800" i="1">
                                      <a:latin typeface="Cambria Math" panose="02040503050406030204" pitchFamily="18" charset="0"/>
                                      <a:cs typeface="Arial" panose="020B0604020202020204" pitchFamily="34" charset="0"/>
                                    </a:rPr>
                                    <m:t>||</m:t>
                                  </m:r>
                                </m:e>
                                <m:sub>
                                  <m:r>
                                    <a:rPr lang="en-US" sz="2800" i="1">
                                      <a:latin typeface="Cambria Math" panose="02040503050406030204" pitchFamily="18" charset="0"/>
                                      <a:cs typeface="Arial" panose="020B0604020202020204" pitchFamily="34" charset="0"/>
                                    </a:rPr>
                                    <m:t>2</m:t>
                                  </m:r>
                                </m:sub>
                              </m:sSub>
                            </m:den>
                          </m:f>
                        </m:e>
                      </m:func>
                    </m:oMath>
                  </m:oMathPara>
                </a14:m>
                <a:endParaRPr lang="en-US" sz="2800" i="1">
                  <a:latin typeface="Cambria Math" panose="02040503050406030204" pitchFamily="18" charset="0"/>
                  <a:cs typeface="Arial" panose="020B0604020202020204" pitchFamily="34" charset="0"/>
                </a:endParaRPr>
              </a:p>
              <a:p>
                <a:pPr algn="l"/>
                <a14:m>
                  <m:oMath xmlns:m="http://schemas.openxmlformats.org/officeDocument/2006/math">
                    <m:r>
                      <a:rPr lang="en-US" sz="2800" i="1">
                        <a:latin typeface="Cambria Math" panose="02040503050406030204" pitchFamily="18" charset="0"/>
                        <a:cs typeface="Arial" panose="020B0604020202020204" pitchFamily="34" charset="0"/>
                      </a:rPr>
                      <m:t>⇒</m:t>
                    </m:r>
                    <m:limLow>
                      <m:limLowPr>
                        <m:ctrlPr>
                          <a:rPr lang="en-US" sz="2800" i="1">
                            <a:latin typeface="Cambria Math" panose="02040503050406030204" pitchFamily="18" charset="0"/>
                            <a:cs typeface="Arial" panose="020B0604020202020204" pitchFamily="34" charset="0"/>
                          </a:rPr>
                        </m:ctrlPr>
                      </m:limLowPr>
                      <m:e>
                        <m:r>
                          <m:rPr>
                            <m:sty m:val="p"/>
                          </m:rPr>
                          <a:rPr lang="en-US" sz="2800">
                            <a:latin typeface="Cambria Math" panose="02040503050406030204" pitchFamily="18" charset="0"/>
                            <a:cs typeface="Arial" panose="020B0604020202020204" pitchFamily="34" charset="0"/>
                          </a:rPr>
                          <m:t>arg</m:t>
                        </m:r>
                        <m:r>
                          <a:rPr lang="en-US" sz="2800" b="0" i="1" smtClean="0">
                            <a:latin typeface="Cambria Math" panose="02040503050406030204" pitchFamily="18" charset="0"/>
                            <a:cs typeface="Arial" panose="020B0604020202020204" pitchFamily="34" charset="0"/>
                          </a:rPr>
                          <m:t>𝑚𝑖𝑛</m:t>
                        </m:r>
                      </m:e>
                      <m:lim>
                        <m:r>
                          <a:rPr lang="en-US" sz="2800" i="1">
                            <a:latin typeface="Cambria Math" panose="02040503050406030204" pitchFamily="18" charset="0"/>
                            <a:cs typeface="Arial" panose="020B0604020202020204" pitchFamily="34" charset="0"/>
                          </a:rPr>
                          <m:t>𝑤</m:t>
                        </m:r>
                        <m:r>
                          <a:rPr lang="en-US" sz="2800" i="1">
                            <a:latin typeface="Cambria Math" panose="02040503050406030204" pitchFamily="18" charset="0"/>
                            <a:cs typeface="Arial" panose="020B0604020202020204" pitchFamily="34" charset="0"/>
                          </a:rPr>
                          <m:t>,</m:t>
                        </m:r>
                        <m:r>
                          <a:rPr lang="en-US" sz="2800" i="1">
                            <a:latin typeface="Cambria Math" panose="02040503050406030204" pitchFamily="18" charset="0"/>
                            <a:cs typeface="Arial" panose="020B0604020202020204" pitchFamily="34" charset="0"/>
                          </a:rPr>
                          <m:t>𝑏</m:t>
                        </m:r>
                      </m:lim>
                    </m:limLow>
                  </m:oMath>
                </a14:m>
                <a:r>
                  <a:rPr lang="en-US" sz="2800">
                    <a:latin typeface="Arial" panose="020B0604020202020204" pitchFamily="34" charset="0"/>
                    <a:cs typeface="Arial" panose="020B0604020202020204" pitchFamily="34" charset="0"/>
                  </a:rPr>
                  <a:t> </a:t>
                </a:r>
                <a14:m>
                  <m:oMath xmlns:m="http://schemas.openxmlformats.org/officeDocument/2006/math">
                    <m:f>
                      <m:fPr>
                        <m:ctrlPr>
                          <a:rPr lang="en-US" sz="2800" i="1">
                            <a:latin typeface="Cambria Math" panose="02040503050406030204" pitchFamily="18" charset="0"/>
                            <a:cs typeface="Arial" panose="020B0604020202020204" pitchFamily="34" charset="0"/>
                          </a:rPr>
                        </m:ctrlPr>
                      </m:fPr>
                      <m:num>
                        <m:r>
                          <a:rPr lang="en-US" sz="2800" i="1">
                            <a:latin typeface="Cambria Math" panose="02040503050406030204" pitchFamily="18" charset="0"/>
                            <a:cs typeface="Arial" panose="020B0604020202020204" pitchFamily="34" charset="0"/>
                          </a:rPr>
                          <m:t>1</m:t>
                        </m:r>
                      </m:num>
                      <m:den>
                        <m:r>
                          <a:rPr lang="en-US" sz="2800" b="0" i="1" smtClean="0">
                            <a:latin typeface="Cambria Math" panose="02040503050406030204" pitchFamily="18" charset="0"/>
                            <a:cs typeface="Arial" panose="020B0604020202020204" pitchFamily="34" charset="0"/>
                          </a:rPr>
                          <m:t>2</m:t>
                        </m:r>
                      </m:den>
                    </m:f>
                    <m:sSubSup>
                      <m:sSubSupPr>
                        <m:ctrlPr>
                          <a:rPr lang="en-US" sz="2800" i="1">
                            <a:latin typeface="Cambria Math" panose="02040503050406030204" pitchFamily="18" charset="0"/>
                            <a:cs typeface="Arial" panose="020B0604020202020204" pitchFamily="34" charset="0"/>
                          </a:rPr>
                        </m:ctrlPr>
                      </m:sSubSupPr>
                      <m:e>
                        <m:r>
                          <a:rPr lang="en-US" sz="2800" b="0" i="1" smtClean="0">
                            <a:latin typeface="Cambria Math" panose="02040503050406030204" pitchFamily="18" charset="0"/>
                            <a:cs typeface="Arial" panose="020B0604020202020204" pitchFamily="34" charset="0"/>
                          </a:rPr>
                          <m:t>||</m:t>
                        </m:r>
                        <m:r>
                          <a:rPr lang="en-US" sz="2800" i="1">
                            <a:latin typeface="Cambria Math" panose="02040503050406030204" pitchFamily="18" charset="0"/>
                            <a:cs typeface="Arial" panose="020B0604020202020204" pitchFamily="34" charset="0"/>
                          </a:rPr>
                          <m:t>𝑤</m:t>
                        </m:r>
                        <m:r>
                          <a:rPr lang="en-US" sz="2800" b="0" i="1" smtClean="0">
                            <a:latin typeface="Cambria Math" panose="02040503050406030204" pitchFamily="18" charset="0"/>
                            <a:cs typeface="Arial" panose="020B0604020202020204" pitchFamily="34" charset="0"/>
                          </a:rPr>
                          <m:t>||</m:t>
                        </m:r>
                      </m:e>
                      <m:sub>
                        <m:r>
                          <a:rPr lang="en-US" sz="2800" b="0" i="1" smtClean="0">
                            <a:latin typeface="Cambria Math" panose="02040503050406030204" pitchFamily="18" charset="0"/>
                            <a:cs typeface="Arial" panose="020B0604020202020204" pitchFamily="34" charset="0"/>
                          </a:rPr>
                          <m:t>2</m:t>
                        </m:r>
                      </m:sub>
                      <m:sup>
                        <m:r>
                          <a:rPr lang="en-US" sz="2800" i="1">
                            <a:latin typeface="Cambria Math" panose="02040503050406030204" pitchFamily="18" charset="0"/>
                            <a:cs typeface="Arial" panose="020B0604020202020204" pitchFamily="34" charset="0"/>
                          </a:rPr>
                          <m:t>2</m:t>
                        </m:r>
                      </m:sup>
                    </m:sSubSup>
                  </m:oMath>
                </a14:m>
                <a:endParaRPr lang="en-US" sz="2800">
                  <a:latin typeface="Arial" panose="020B0604020202020204" pitchFamily="34" charset="0"/>
                  <a:cs typeface="Arial" panose="020B0604020202020204" pitchFamily="34" charset="0"/>
                </a:endParaRPr>
              </a:p>
            </p:txBody>
          </p:sp>
        </mc:Choice>
        <mc:Fallback xmlns="">
          <p:sp>
            <p:nvSpPr>
              <p:cNvPr id="8" name="Tiêu đề phụ 2">
                <a:extLst>
                  <a:ext uri="{FF2B5EF4-FFF2-40B4-BE49-F238E27FC236}">
                    <a16:creationId xmlns:a16="http://schemas.microsoft.com/office/drawing/2014/main" id="{0B40A783-46BB-498D-AF40-1BCE24199BD7}"/>
                  </a:ext>
                </a:extLst>
              </p:cNvPr>
              <p:cNvSpPr>
                <a:spLocks noGrp="1" noRot="1" noChangeAspect="1" noMove="1" noResize="1" noEditPoints="1" noAdjustHandles="1" noChangeArrowheads="1" noChangeShapeType="1" noTextEdit="1"/>
              </p:cNvSpPr>
              <p:nvPr>
                <p:ph type="subTitle" idx="1"/>
              </p:nvPr>
            </p:nvSpPr>
            <p:spPr>
              <a:xfrm>
                <a:off x="201267" y="1186614"/>
                <a:ext cx="7255364" cy="4261369"/>
              </a:xfrm>
              <a:blipFill>
                <a:blip r:embed="rId5"/>
                <a:stretch>
                  <a:fillRect l="-1261" t="-1860"/>
                </a:stretch>
              </a:blipFill>
            </p:spPr>
            <p:txBody>
              <a:bodyPr/>
              <a:lstStyle/>
              <a:p>
                <a:r>
                  <a:rPr lang="en-US">
                    <a:noFill/>
                  </a:rPr>
                  <a:t> </a:t>
                </a:r>
              </a:p>
            </p:txBody>
          </p:sp>
        </mc:Fallback>
      </mc:AlternateContent>
    </p:spTree>
    <p:extLst>
      <p:ext uri="{BB962C8B-B14F-4D97-AF65-F5344CB8AC3E}">
        <p14:creationId xmlns:p14="http://schemas.microsoft.com/office/powerpoint/2010/main" val="1872816403"/>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TotalTime>
  <Words>1227</Words>
  <Application>Microsoft Office PowerPoint</Application>
  <PresentationFormat>Màn hình rộng</PresentationFormat>
  <Paragraphs>103</Paragraphs>
  <Slides>14</Slides>
  <Notes>13</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14</vt:i4>
      </vt:variant>
    </vt:vector>
  </HeadingPairs>
  <TitlesOfParts>
    <vt:vector size="20" baseType="lpstr">
      <vt:lpstr>Arial</vt:lpstr>
      <vt:lpstr>Calibri</vt:lpstr>
      <vt:lpstr>Calibri Light</vt:lpstr>
      <vt:lpstr>Cambria Math</vt:lpstr>
      <vt:lpstr>Times New Roman</vt:lpstr>
      <vt:lpstr>Chủ đề Office</vt:lpstr>
      <vt:lpstr>Nhận diện khuôn mặt</vt:lpstr>
      <vt:lpstr>NỘI DUNG</vt:lpstr>
      <vt:lpstr>Mô hình nhận dạng khuôn mặt</vt:lpstr>
      <vt:lpstr>Detect face</vt:lpstr>
      <vt:lpstr>Detect face</vt:lpstr>
      <vt:lpstr>Deep Neural Network</vt:lpstr>
      <vt:lpstr>Face Embedding</vt:lpstr>
      <vt:lpstr>Face Embedding</vt:lpstr>
      <vt:lpstr>Classify with SVM</vt:lpstr>
      <vt:lpstr>Classify with SVM</vt:lpstr>
      <vt:lpstr>Verification với K/C Euclid </vt:lpstr>
      <vt:lpstr>Kết quả</vt:lpstr>
      <vt:lpstr>Hướng phát triển</vt:lpstr>
      <vt:lpstr>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Nhận diện khuôn mặt</dc:title>
  <dc:creator>Ngoc Tuong</dc:creator>
  <cp:lastModifiedBy>Ngoc Tuong</cp:lastModifiedBy>
  <cp:revision>8</cp:revision>
  <dcterms:created xsi:type="dcterms:W3CDTF">2019-09-02T13:47:16Z</dcterms:created>
  <dcterms:modified xsi:type="dcterms:W3CDTF">2019-09-06T09:21:58Z</dcterms:modified>
</cp:coreProperties>
</file>