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BD33-6C30-44BE-9D58-54DE71F47F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7D2F-7443-4571-8F25-5173965790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1" idx="2"/>
            <a:endCxn id="7" idx="0"/>
          </p:cNvCxnSpPr>
          <p:nvPr/>
        </p:nvCxnSpPr>
        <p:spPr>
          <a:xfrm>
            <a:off x="1483746" y="724618"/>
            <a:ext cx="0" cy="3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457202" y="1104178"/>
            <a:ext cx="2053087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</a:t>
            </a:r>
            <a:r>
              <a:rPr lang="en-US" dirty="0" err="1"/>
              <a:t>output_PL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245315" y="414067"/>
            <a:ext cx="2476862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table &lt;PL&gt;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502486" y="2003353"/>
            <a:ext cx="1970419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Prompt analytics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224287" y="3068850"/>
            <a:ext cx="2518915" cy="496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</a:t>
            </a:r>
            <a:endParaRPr lang="en-US" dirty="0"/>
          </a:p>
          <a:p>
            <a:pPr algn="ctr"/>
            <a:r>
              <a:rPr lang="en-US" dirty="0"/>
              <a:t>Get keyword of finance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4245633" y="1104178"/>
            <a:ext cx="1219201" cy="24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3518140" y="1809389"/>
            <a:ext cx="2674188" cy="28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DuckDuckgo</a:t>
            </a:r>
            <a:r>
              <a:rPr lang="en-US" dirty="0"/>
              <a:t> Search API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5312785" y="3104434"/>
            <a:ext cx="1958196" cy="424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check title</a:t>
            </a:r>
            <a:endParaRPr lang="en-US" dirty="0"/>
          </a:p>
          <a:p>
            <a:pPr algn="ctr"/>
            <a:r>
              <a:rPr lang="en-US" sz="1200" dirty="0"/>
              <a:t> &lt;relate to finance?&gt;</a:t>
            </a:r>
            <a:endParaRPr lang="en-US" sz="1200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5726318" y="4149312"/>
            <a:ext cx="1119641" cy="28494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relate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9044075" y="1250827"/>
            <a:ext cx="1601638" cy="31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Result search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7986622" y="1704792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/>
              <a:t>Title</a:t>
            </a:r>
            <a:endParaRPr lang="en-US" sz="900" dirty="0"/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8915399" y="1704792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/>
              <a:t>Title</a:t>
            </a:r>
            <a:endParaRPr lang="en-US" sz="900" dirty="0"/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9867898" y="1704792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/>
              <a:t>Title</a:t>
            </a:r>
            <a:endParaRPr lang="en-US" sz="900" dirty="0"/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0820397" y="1686463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…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7746519" y="966156"/>
            <a:ext cx="4143557" cy="15441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8791754" y="2892546"/>
            <a:ext cx="2053087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summary 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9304306" y="3624441"/>
            <a:ext cx="1023668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9314363" y="4045785"/>
            <a:ext cx="1423358" cy="646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</a:t>
            </a:r>
            <a:endParaRPr lang="en-US" dirty="0"/>
          </a:p>
          <a:p>
            <a:r>
              <a:rPr lang="en-US" dirty="0"/>
              <a:t>Link source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263659" y="690111"/>
            <a:ext cx="8876585" cy="45978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7" idx="2"/>
            <a:endCxn id="17" idx="0"/>
          </p:cNvCxnSpPr>
          <p:nvPr/>
        </p:nvCxnSpPr>
        <p:spPr>
          <a:xfrm>
            <a:off x="1483746" y="1414729"/>
            <a:ext cx="3950" cy="58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2"/>
            <a:endCxn id="135" idx="0"/>
          </p:cNvCxnSpPr>
          <p:nvPr/>
        </p:nvCxnSpPr>
        <p:spPr>
          <a:xfrm flipH="1">
            <a:off x="1483389" y="2313904"/>
            <a:ext cx="4307" cy="6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>
            <a:stCxn id="22" idx="3"/>
            <a:endCxn id="28" idx="1"/>
          </p:cNvCxnSpPr>
          <p:nvPr/>
        </p:nvCxnSpPr>
        <p:spPr>
          <a:xfrm flipV="1">
            <a:off x="2743202" y="1224949"/>
            <a:ext cx="1502431" cy="2091910"/>
          </a:xfrm>
          <a:prstGeom prst="curvedConnector3">
            <a:avLst>
              <a:gd name="adj1" fmla="val 3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8" idx="2"/>
            <a:endCxn id="29" idx="0"/>
          </p:cNvCxnSpPr>
          <p:nvPr/>
        </p:nvCxnSpPr>
        <p:spPr>
          <a:xfrm>
            <a:off x="4855234" y="1345719"/>
            <a:ext cx="0" cy="46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stCxn id="29" idx="2"/>
            <a:endCxn id="137" idx="0"/>
          </p:cNvCxnSpPr>
          <p:nvPr/>
        </p:nvCxnSpPr>
        <p:spPr>
          <a:xfrm rot="5400000">
            <a:off x="4061558" y="2098871"/>
            <a:ext cx="802800" cy="784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9" idx="3"/>
            <a:endCxn id="32" idx="1"/>
          </p:cNvCxnSpPr>
          <p:nvPr/>
        </p:nvCxnSpPr>
        <p:spPr>
          <a:xfrm>
            <a:off x="4506227" y="3316323"/>
            <a:ext cx="80655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stCxn id="32" idx="3"/>
            <a:endCxn id="40" idx="1"/>
          </p:cNvCxnSpPr>
          <p:nvPr/>
        </p:nvCxnSpPr>
        <p:spPr>
          <a:xfrm flipV="1">
            <a:off x="7270981" y="1738221"/>
            <a:ext cx="475538" cy="1578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/>
          <p:cNvSpPr/>
          <p:nvPr/>
        </p:nvSpPr>
        <p:spPr>
          <a:xfrm>
            <a:off x="3728412" y="3053217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>
                <a:solidFill>
                  <a:schemeClr val="bg1"/>
                </a:solidFill>
                <a:highlight>
                  <a:srgbClr val="008000"/>
                </a:highlight>
              </a:rPr>
              <a:t>Title</a:t>
            </a:r>
            <a:endParaRPr lang="en-US" sz="9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107" name="Rectangle: Rounded Corners 106"/>
          <p:cNvSpPr/>
          <p:nvPr/>
        </p:nvSpPr>
        <p:spPr>
          <a:xfrm>
            <a:off x="3728412" y="3638193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>
                <a:solidFill>
                  <a:schemeClr val="bg1"/>
                </a:solidFill>
                <a:highlight>
                  <a:srgbClr val="008000"/>
                </a:highlight>
              </a:rPr>
              <a:t>Title</a:t>
            </a:r>
            <a:endParaRPr lang="en-US" sz="9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108" name="Rectangle: Rounded Corners 107"/>
          <p:cNvSpPr/>
          <p:nvPr/>
        </p:nvSpPr>
        <p:spPr>
          <a:xfrm>
            <a:off x="3728412" y="4223170"/>
            <a:ext cx="777815" cy="21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…</a:t>
            </a:r>
            <a:endParaRPr lang="en-US" sz="900" dirty="0"/>
          </a:p>
        </p:txBody>
      </p:sp>
      <p:cxnSp>
        <p:nvCxnSpPr>
          <p:cNvPr id="109" name="Straight Arrow Connector 108"/>
          <p:cNvCxnSpPr>
            <a:stCxn id="32" idx="2"/>
            <a:endCxn id="34" idx="0"/>
          </p:cNvCxnSpPr>
          <p:nvPr/>
        </p:nvCxnSpPr>
        <p:spPr>
          <a:xfrm flipH="1">
            <a:off x="6286139" y="3529282"/>
            <a:ext cx="5744" cy="62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/>
          <p:cNvSpPr/>
          <p:nvPr/>
        </p:nvSpPr>
        <p:spPr>
          <a:xfrm>
            <a:off x="7106821" y="2313904"/>
            <a:ext cx="737914" cy="2148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40" idx="2"/>
            <a:endCxn id="41" idx="0"/>
          </p:cNvCxnSpPr>
          <p:nvPr/>
        </p:nvCxnSpPr>
        <p:spPr>
          <a:xfrm>
            <a:off x="9818298" y="2510285"/>
            <a:ext cx="0" cy="38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2"/>
            <a:endCxn id="42" idx="0"/>
          </p:cNvCxnSpPr>
          <p:nvPr/>
        </p:nvCxnSpPr>
        <p:spPr>
          <a:xfrm flipH="1">
            <a:off x="9816140" y="3203097"/>
            <a:ext cx="2158" cy="42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/>
          <p:cNvCxnSpPr>
            <a:stCxn id="40" idx="2"/>
            <a:endCxn id="43" idx="1"/>
          </p:cNvCxnSpPr>
          <p:nvPr/>
        </p:nvCxnSpPr>
        <p:spPr>
          <a:xfrm rot="5400000">
            <a:off x="8636836" y="3187813"/>
            <a:ext cx="1858990" cy="503935"/>
          </a:xfrm>
          <a:prstGeom prst="bentConnector4">
            <a:avLst>
              <a:gd name="adj1" fmla="val 6960"/>
              <a:gd name="adj2" fmla="val 242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/>
          <p:cNvSpPr/>
          <p:nvPr/>
        </p:nvSpPr>
        <p:spPr>
          <a:xfrm>
            <a:off x="330681" y="3687795"/>
            <a:ext cx="750501" cy="24719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</a:t>
            </a:r>
            <a:endParaRPr lang="en-US" dirty="0"/>
          </a:p>
        </p:txBody>
      </p:sp>
      <p:sp>
        <p:nvSpPr>
          <p:cNvPr id="131" name="Rectangle: Rounded Corners 130"/>
          <p:cNvSpPr/>
          <p:nvPr/>
        </p:nvSpPr>
        <p:spPr>
          <a:xfrm>
            <a:off x="1170684" y="3687125"/>
            <a:ext cx="750501" cy="247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</a:t>
            </a:r>
            <a:endParaRPr lang="en-US" dirty="0"/>
          </a:p>
        </p:txBody>
      </p:sp>
      <p:sp>
        <p:nvSpPr>
          <p:cNvPr id="132" name="Rectangle: Rounded Corners 131"/>
          <p:cNvSpPr/>
          <p:nvPr/>
        </p:nvSpPr>
        <p:spPr>
          <a:xfrm>
            <a:off x="2012102" y="3687124"/>
            <a:ext cx="750501" cy="247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22397" y="2937021"/>
            <a:ext cx="2721984" cy="12861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3441585" y="2892547"/>
            <a:ext cx="1258191" cy="17312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09756" y="2583609"/>
            <a:ext cx="3252523" cy="2359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7986622" y="4648024"/>
            <a:ext cx="928777" cy="4900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Bỏ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1" idx="2"/>
            <a:endCxn id="7" idx="0"/>
          </p:cNvCxnSpPr>
          <p:nvPr/>
        </p:nvCxnSpPr>
        <p:spPr>
          <a:xfrm>
            <a:off x="1483746" y="724618"/>
            <a:ext cx="0" cy="3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457202" y="1104178"/>
            <a:ext cx="2053087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</a:t>
            </a:r>
            <a:r>
              <a:rPr lang="en-US" dirty="0" err="1"/>
              <a:t>output_PL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245315" y="414067"/>
            <a:ext cx="2476862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table &lt;PL&gt;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502486" y="2003353"/>
            <a:ext cx="1970419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Prompt analytics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224287" y="3068850"/>
            <a:ext cx="2518915" cy="496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</a:t>
            </a:r>
            <a:endParaRPr lang="en-US" dirty="0"/>
          </a:p>
          <a:p>
            <a:pPr algn="ctr"/>
            <a:r>
              <a:rPr lang="en-US" dirty="0"/>
              <a:t>Get keyword of finance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4245633" y="1104178"/>
            <a:ext cx="1219201" cy="24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3518140" y="1809389"/>
            <a:ext cx="2674188" cy="28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Search API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5312785" y="3104434"/>
            <a:ext cx="1958196" cy="424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check title</a:t>
            </a:r>
            <a:endParaRPr lang="en-US" dirty="0"/>
          </a:p>
          <a:p>
            <a:pPr algn="ctr"/>
            <a:r>
              <a:rPr lang="en-US" sz="1200" dirty="0"/>
              <a:t> &lt;relate to finance?&gt;</a:t>
            </a:r>
            <a:endParaRPr lang="en-US" sz="1200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5726318" y="4149312"/>
            <a:ext cx="1119641" cy="28494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relate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9044075" y="1250827"/>
            <a:ext cx="1601638" cy="310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Result search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7986622" y="1704792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/>
              <a:t>Title</a:t>
            </a:r>
            <a:endParaRPr lang="en-US" sz="900" dirty="0"/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8915399" y="1704792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/>
              <a:t>Title</a:t>
            </a:r>
            <a:endParaRPr lang="en-US" sz="900" dirty="0"/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9867898" y="1704792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/>
              <a:t>Title</a:t>
            </a:r>
            <a:endParaRPr lang="en-US" sz="900" dirty="0"/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10820397" y="1686463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…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7746519" y="966156"/>
            <a:ext cx="4143557" cy="15441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7952790" y="4147552"/>
            <a:ext cx="1060373" cy="1359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</a:t>
            </a:r>
            <a:endParaRPr lang="en-US" dirty="0"/>
          </a:p>
          <a:p>
            <a:pPr algn="ctr"/>
            <a:r>
              <a:rPr lang="en-US" dirty="0"/>
              <a:t>Explain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10011628" y="2902520"/>
            <a:ext cx="1366755" cy="520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</a:t>
            </a:r>
            <a:endParaRPr lang="en-US" dirty="0"/>
          </a:p>
          <a:p>
            <a:r>
              <a:rPr lang="en-US" dirty="0">
                <a:highlight>
                  <a:srgbClr val="0000FF"/>
                </a:highlight>
              </a:rPr>
              <a:t>Link source</a:t>
            </a:r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63659" y="690111"/>
            <a:ext cx="8876585" cy="544327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>
            <a:stCxn id="7" idx="2"/>
            <a:endCxn id="17" idx="0"/>
          </p:cNvCxnSpPr>
          <p:nvPr/>
        </p:nvCxnSpPr>
        <p:spPr>
          <a:xfrm>
            <a:off x="1483746" y="1414729"/>
            <a:ext cx="3950" cy="58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2"/>
            <a:endCxn id="135" idx="0"/>
          </p:cNvCxnSpPr>
          <p:nvPr/>
        </p:nvCxnSpPr>
        <p:spPr>
          <a:xfrm flipH="1">
            <a:off x="1483389" y="2313904"/>
            <a:ext cx="4307" cy="62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/>
          <p:cNvCxnSpPr>
            <a:stCxn id="22" idx="3"/>
            <a:endCxn id="28" idx="1"/>
          </p:cNvCxnSpPr>
          <p:nvPr/>
        </p:nvCxnSpPr>
        <p:spPr>
          <a:xfrm flipV="1">
            <a:off x="2743202" y="1224949"/>
            <a:ext cx="1502431" cy="2091910"/>
          </a:xfrm>
          <a:prstGeom prst="curvedConnector3">
            <a:avLst>
              <a:gd name="adj1" fmla="val 3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8" idx="2"/>
            <a:endCxn id="29" idx="0"/>
          </p:cNvCxnSpPr>
          <p:nvPr/>
        </p:nvCxnSpPr>
        <p:spPr>
          <a:xfrm>
            <a:off x="4855234" y="1345719"/>
            <a:ext cx="0" cy="46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stCxn id="29" idx="2"/>
            <a:endCxn id="137" idx="0"/>
          </p:cNvCxnSpPr>
          <p:nvPr/>
        </p:nvCxnSpPr>
        <p:spPr>
          <a:xfrm rot="5400000">
            <a:off x="4061558" y="2098871"/>
            <a:ext cx="802800" cy="784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9" idx="3"/>
            <a:endCxn id="32" idx="1"/>
          </p:cNvCxnSpPr>
          <p:nvPr/>
        </p:nvCxnSpPr>
        <p:spPr>
          <a:xfrm>
            <a:off x="4506227" y="3316323"/>
            <a:ext cx="806558" cy="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/>
          <p:cNvCxnSpPr>
            <a:stCxn id="32" idx="3"/>
            <a:endCxn id="40" idx="1"/>
          </p:cNvCxnSpPr>
          <p:nvPr/>
        </p:nvCxnSpPr>
        <p:spPr>
          <a:xfrm flipV="1">
            <a:off x="7270981" y="1738221"/>
            <a:ext cx="475538" cy="1578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/>
          <p:cNvSpPr/>
          <p:nvPr/>
        </p:nvSpPr>
        <p:spPr>
          <a:xfrm>
            <a:off x="3728412" y="3053217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>
                <a:solidFill>
                  <a:schemeClr val="bg1"/>
                </a:solidFill>
                <a:highlight>
                  <a:srgbClr val="008000"/>
                </a:highlight>
              </a:rPr>
              <a:t>Title</a:t>
            </a:r>
            <a:endParaRPr lang="en-US" sz="9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107" name="Rectangle: Rounded Corners 106"/>
          <p:cNvSpPr/>
          <p:nvPr/>
        </p:nvSpPr>
        <p:spPr>
          <a:xfrm>
            <a:off x="3728412" y="3638193"/>
            <a:ext cx="777815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Snippet</a:t>
            </a:r>
            <a:endParaRPr lang="en-US" sz="900" dirty="0"/>
          </a:p>
          <a:p>
            <a:r>
              <a:rPr lang="en-US" sz="900" dirty="0">
                <a:solidFill>
                  <a:schemeClr val="bg1"/>
                </a:solidFill>
                <a:highlight>
                  <a:srgbClr val="008000"/>
                </a:highlight>
              </a:rPr>
              <a:t>Title</a:t>
            </a:r>
            <a:endParaRPr lang="en-US" sz="900" dirty="0">
              <a:solidFill>
                <a:schemeClr val="bg1"/>
              </a:solidFill>
              <a:highlight>
                <a:srgbClr val="008000"/>
              </a:highlight>
            </a:endParaRPr>
          </a:p>
          <a:p>
            <a:r>
              <a:rPr lang="en-US" sz="900" dirty="0"/>
              <a:t>Link source</a:t>
            </a:r>
            <a:endParaRPr lang="en-US" sz="900" dirty="0"/>
          </a:p>
        </p:txBody>
      </p:sp>
      <p:sp>
        <p:nvSpPr>
          <p:cNvPr id="108" name="Rectangle: Rounded Corners 107"/>
          <p:cNvSpPr/>
          <p:nvPr/>
        </p:nvSpPr>
        <p:spPr>
          <a:xfrm>
            <a:off x="3728412" y="4223170"/>
            <a:ext cx="777815" cy="21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…</a:t>
            </a:r>
            <a:endParaRPr lang="en-US" sz="900" dirty="0"/>
          </a:p>
        </p:txBody>
      </p:sp>
      <p:cxnSp>
        <p:nvCxnSpPr>
          <p:cNvPr id="109" name="Straight Arrow Connector 108"/>
          <p:cNvCxnSpPr>
            <a:stCxn id="32" idx="2"/>
            <a:endCxn id="34" idx="0"/>
          </p:cNvCxnSpPr>
          <p:nvPr/>
        </p:nvCxnSpPr>
        <p:spPr>
          <a:xfrm flipH="1">
            <a:off x="6286139" y="3529282"/>
            <a:ext cx="5744" cy="62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/>
          <p:cNvSpPr/>
          <p:nvPr/>
        </p:nvSpPr>
        <p:spPr>
          <a:xfrm>
            <a:off x="7106821" y="2313904"/>
            <a:ext cx="737914" cy="21484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US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30681" y="3687795"/>
            <a:ext cx="750501" cy="24719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Key1</a:t>
            </a:r>
            <a:endParaRPr lang="en-US" dirty="0"/>
          </a:p>
        </p:txBody>
      </p:sp>
      <p:sp>
        <p:nvSpPr>
          <p:cNvPr id="131" name="Rectangle: Rounded Corners 130"/>
          <p:cNvSpPr/>
          <p:nvPr/>
        </p:nvSpPr>
        <p:spPr>
          <a:xfrm>
            <a:off x="1170684" y="3687125"/>
            <a:ext cx="750501" cy="247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Key2</a:t>
            </a:r>
            <a:endParaRPr lang="en-US" dirty="0"/>
          </a:p>
        </p:txBody>
      </p:sp>
      <p:sp>
        <p:nvSpPr>
          <p:cNvPr id="132" name="Rectangle: Rounded Corners 131"/>
          <p:cNvSpPr/>
          <p:nvPr/>
        </p:nvSpPr>
        <p:spPr>
          <a:xfrm>
            <a:off x="2012102" y="3687124"/>
            <a:ext cx="750501" cy="2471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22397" y="2937021"/>
            <a:ext cx="2721984" cy="128614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3441585" y="2892547"/>
            <a:ext cx="1258191" cy="17312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83456" y="2846715"/>
            <a:ext cx="4180403" cy="271732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/>
          <p:cNvCxnSpPr/>
          <p:nvPr/>
        </p:nvCxnSpPr>
        <p:spPr>
          <a:xfrm>
            <a:off x="1500460" y="1561379"/>
            <a:ext cx="6486162" cy="3769034"/>
          </a:xfrm>
          <a:prstGeom prst="bentConnector3">
            <a:avLst>
              <a:gd name="adj1" fmla="val -22616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9951" y="5016262"/>
            <a:ext cx="74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Context</a:t>
            </a:r>
            <a:endParaRPr lang="en-US" sz="1200" dirty="0"/>
          </a:p>
        </p:txBody>
      </p:sp>
      <p:cxnSp>
        <p:nvCxnSpPr>
          <p:cNvPr id="19" name="Connector: Elbow 18"/>
          <p:cNvCxnSpPr>
            <a:stCxn id="40" idx="2"/>
            <a:endCxn id="2" idx="0"/>
          </p:cNvCxnSpPr>
          <p:nvPr/>
        </p:nvCxnSpPr>
        <p:spPr>
          <a:xfrm rot="16200000" flipH="1">
            <a:off x="9727763" y="2600820"/>
            <a:ext cx="336430" cy="155360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8637563" y="2911010"/>
            <a:ext cx="1333485" cy="503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 Snippets</a:t>
            </a:r>
            <a:endParaRPr lang="en-US" dirty="0"/>
          </a:p>
        </p:txBody>
      </p:sp>
      <p:cxnSp>
        <p:nvCxnSpPr>
          <p:cNvPr id="23" name="Connector: Elbow 22"/>
          <p:cNvCxnSpPr>
            <a:stCxn id="20" idx="2"/>
            <a:endCxn id="41" idx="0"/>
          </p:cNvCxnSpPr>
          <p:nvPr/>
        </p:nvCxnSpPr>
        <p:spPr>
          <a:xfrm rot="5400000">
            <a:off x="8527290" y="3370536"/>
            <a:ext cx="732704" cy="821329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48437" y="3529282"/>
            <a:ext cx="74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Context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0134389" y="4399020"/>
            <a:ext cx="1823304" cy="857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Final output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Explain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Title/ Link source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55" name="Connector: Elbow 54"/>
          <p:cNvCxnSpPr>
            <a:stCxn id="43" idx="2"/>
            <a:endCxn id="41" idx="0"/>
          </p:cNvCxnSpPr>
          <p:nvPr/>
        </p:nvCxnSpPr>
        <p:spPr>
          <a:xfrm rot="5400000">
            <a:off x="9226885" y="2679431"/>
            <a:ext cx="724214" cy="2212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stCxn id="41" idx="3"/>
            <a:endCxn id="45" idx="1"/>
          </p:cNvCxnSpPr>
          <p:nvPr/>
        </p:nvCxnSpPr>
        <p:spPr>
          <a:xfrm>
            <a:off x="9013163" y="4827306"/>
            <a:ext cx="1121226" cy="2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05" y="3528829"/>
            <a:ext cx="157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Crawl data from link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Rectangle: Rounded Corners 85"/>
          <p:cNvSpPr/>
          <p:nvPr/>
        </p:nvSpPr>
        <p:spPr>
          <a:xfrm>
            <a:off x="7689907" y="2722047"/>
            <a:ext cx="904904" cy="3639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>
            <a:normAutofit/>
          </a:bodyPr>
          <a:p>
            <a:r>
              <a:rPr lang="en-US" sz="2400"/>
              <a:t>Use Google API Search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790"/>
            <a:ext cx="10515600" cy="5317490"/>
          </a:xfrm>
        </p:spPr>
        <p:txBody>
          <a:bodyPr/>
          <a:p>
            <a:r>
              <a:rPr lang="en-US" sz="2000"/>
              <a:t>100 yêu cầu đầu tiên mỗi ngày: Miễn phí</a:t>
            </a:r>
            <a:endParaRPr lang="en-US" sz="2000"/>
          </a:p>
          <a:p>
            <a:r>
              <a:rPr lang="en-US" sz="2000"/>
              <a:t>Sau 100 yêu cầu miễn phí: 5 USD cho mỗi 1,000 yêu cầu bổ sung</a:t>
            </a:r>
            <a:endParaRPr lang="en-US" sz="2000"/>
          </a:p>
          <a:p>
            <a:endParaRPr lang="en-US" sz="2000"/>
          </a:p>
          <a:p>
            <a:r>
              <a:rPr lang="en-US" sz="2000"/>
              <a:t>12*5=60 /1000 *5 = 0.3$ / 1 lần chạy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7445" y="2893060"/>
            <a:ext cx="6753225" cy="2867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Widescreen</PresentationFormat>
  <Paragraphs>142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Use Google API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Tuong. Nguyen Van - CMC Global DXC</dc:creator>
  <cp:lastModifiedBy>tuong</cp:lastModifiedBy>
  <cp:revision>4</cp:revision>
  <dcterms:created xsi:type="dcterms:W3CDTF">2024-07-06T12:56:00Z</dcterms:created>
  <dcterms:modified xsi:type="dcterms:W3CDTF">2024-07-07T22:28:08Z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50CA1DE795E140C5BFFA84ABF48E166F_12</vt:lpwstr>
  </property>
  <property fmtid="{D5CDD505-2E9C-101B-9397-08002B2CF9AE}" pid="3" name="KSOProductBuildVer">
    <vt:lpwstr>1033-12.2.0.17119</vt:lpwstr>
  </property>
</Properties>
</file>