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21C9-1632-4A7F-9AD0-A0349BD9B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37AE-B432-46CA-B505-E8F2D1A74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6C57-D665-4A04-BC24-25E4EA26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97A-9571-491E-9887-F70F0A0D68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F430-1D18-4DF4-A51B-E2D59C98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40F8-A9CC-4806-A0C7-E90D4361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0F8-7782-4857-9635-1B95A812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9337-4254-47A2-863E-FD417CCE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5BA42-2C08-41F5-9BB5-3BE557B24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AC49-0D75-4082-B16C-4E72F1C3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97A-9571-491E-9887-F70F0A0D68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C083-B61A-4292-B94D-305218A7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8915-B24C-4A1A-B5B4-B511090A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0F8-7782-4857-9635-1B95A812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E4D73-563F-4AD2-A0B8-0A2ECDBDB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F027A-A94F-4BC6-8290-4EE9FEB43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6262-F8D9-4AD7-AB52-C28D2F5A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97A-9571-491E-9887-F70F0A0D68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4937-5F22-424C-B811-0331FC39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1E75-7CE4-4EEF-A0AF-5597BAC0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0F8-7782-4857-9635-1B95A812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2032-EFDF-4D66-B270-4BDE2D4A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29A5-87A9-445B-AB90-009036CE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26C9-2407-4012-8609-D24D53DD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97A-9571-491E-9887-F70F0A0D68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6276-1831-4E63-AEC9-49966D18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0B19-2007-4721-BEEC-3B1B5709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0F8-7782-4857-9635-1B95A812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90E5-0A3F-4BC0-9697-CCA72731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00164-5CD6-4B5D-BE98-F24C64F1D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8A8D5-BA19-4618-AF77-AB306553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97A-9571-491E-9887-F70F0A0D68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D7F4-C425-4D6A-8E62-BE5A834C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F1DC-57C1-48B3-B57D-BE7DF7C5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0F8-7782-4857-9635-1B95A812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E80A-6FB2-4FAC-9A8C-10C3A114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2EEF-F85A-41E8-804A-CC7953FD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7B7B9-54E3-451B-B8EC-35E75EF85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4172A-2F40-4D61-A226-7D91D549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97A-9571-491E-9887-F70F0A0D68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23D0D-7C52-4807-AE12-37BCF93C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A97C2-14AF-445A-857B-1A6FBBE2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0F8-7782-4857-9635-1B95A812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7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23E8-A7C6-40B1-8607-1E2CD2D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82F1-8FB7-40AF-8E71-8C5A4C09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B414F-1E74-47F1-BF76-3DA35F280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D5105-C826-4CE2-AEAD-ABB8481F4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59F70-C2C1-4F09-A611-D85734900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D65D9-37A3-447E-9407-1F6000A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97A-9571-491E-9887-F70F0A0D68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9266A-8C36-47E7-B0EB-C0CCACF9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A3919-8F68-4DAA-9C13-A58CC12B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0F8-7782-4857-9635-1B95A812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2FCF-299E-4E05-B8F5-4DB07A5B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055C6-CDE8-4C4B-9A44-AE3CA354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97A-9571-491E-9887-F70F0A0D68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C949B-2EC3-48C8-A977-3B57BF3B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528B0-49A2-4DEB-A378-21CEA028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0F8-7782-4857-9635-1B95A812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26F65-7E0E-40A2-AAA9-17288FAB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97A-9571-491E-9887-F70F0A0D68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9F13D-80B3-4B7D-B808-520C9D49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510ED-64FD-4C45-9A81-21841D1C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0F8-7782-4857-9635-1B95A812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2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C4E4-5F3C-4C0C-91C0-67D87DE9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C623-A045-45E3-A3BB-2532C362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82C11-2D07-48E3-ACE9-FE0AA1379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3E829-BDDD-42BE-8126-9EC23B2B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97A-9571-491E-9887-F70F0A0D68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EC4D0-D9A3-4090-AB24-EB82E4C0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DE607-52F0-4224-87F2-F7151D4C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0F8-7782-4857-9635-1B95A812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2FDB-DDE4-493B-98D1-75CA6A10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C68F6-8D01-40C6-8C9F-F266A9349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F3AF-2777-4DF7-94D0-0B20A797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2C5F-2826-426F-8A98-83751771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97A-9571-491E-9887-F70F0A0D68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B285-7A9D-4BA6-B1E0-3334FC0E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159F0-2925-4898-9A60-60883ADD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0F8-7782-4857-9635-1B95A812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4DD24-578C-436A-98DB-7975CC03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33695-8C03-4458-96D3-4D7224AFD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96F2C-4236-4F5E-90BA-19E9CEBB2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597A-9571-491E-9887-F70F0A0D68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A7F25-F7BC-4159-9305-3E55A382C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24EF-8FDB-44EE-8589-6C5B5BE9E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70F8-7782-4857-9635-1B95A812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5B016E-3C43-4B3E-B57D-3FDA0B942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627" y="1924483"/>
            <a:ext cx="9517551" cy="3009034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Loop for next possible </a:t>
            </a:r>
            <a:r>
              <a:rPr lang="en-GB" dirty="0" err="1"/>
              <a:t>pacman</a:t>
            </a:r>
            <a:r>
              <a:rPr lang="en-GB" dirty="0"/>
              <a:t> moves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Add reward if </a:t>
            </a:r>
            <a:r>
              <a:rPr lang="en-GB" dirty="0" err="1"/>
              <a:t>pacman</a:t>
            </a:r>
            <a:r>
              <a:rPr lang="en-GB" dirty="0"/>
              <a:t> neighbour node has same location with available pill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Deduct reward if ghost near to </a:t>
            </a:r>
            <a:r>
              <a:rPr lang="en-GB" dirty="0" err="1"/>
              <a:t>pacman</a:t>
            </a:r>
            <a:r>
              <a:rPr lang="en-GB" dirty="0"/>
              <a:t> neighbour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Update for both highest reward and </a:t>
            </a:r>
            <a:r>
              <a:rPr lang="en-GB" dirty="0" err="1"/>
              <a:t>bestmove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Then, use the best move to update the </a:t>
            </a:r>
            <a:r>
              <a:rPr lang="en-GB" dirty="0" err="1"/>
              <a:t>pacman</a:t>
            </a:r>
            <a:r>
              <a:rPr lang="en-GB" dirty="0"/>
              <a:t> 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Kean Boon</dc:creator>
  <cp:lastModifiedBy>Cheng Kean Boon</cp:lastModifiedBy>
  <cp:revision>2</cp:revision>
  <dcterms:created xsi:type="dcterms:W3CDTF">2020-11-17T15:36:40Z</dcterms:created>
  <dcterms:modified xsi:type="dcterms:W3CDTF">2020-11-17T15:42:14Z</dcterms:modified>
</cp:coreProperties>
</file>