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5" r:id="rId5"/>
    <p:sldMasterId id="214748370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Figtree"/>
      <p:regular r:id="rId43"/>
      <p:bold r:id="rId44"/>
      <p:italic r:id="rId45"/>
      <p:boldItalic r:id="rId46"/>
    </p:embeddedFont>
    <p:embeddedFont>
      <p:font typeface="Jost Light"/>
      <p:regular r:id="rId47"/>
      <p:bold r:id="rId48"/>
      <p:italic r:id="rId49"/>
      <p:boldItalic r:id="rId50"/>
    </p:embeddedFont>
    <p:embeddedFont>
      <p:font typeface="Figtree Medium"/>
      <p:regular r:id="rId51"/>
      <p:bold r:id="rId52"/>
      <p:italic r:id="rId53"/>
      <p:boldItalic r:id="rId54"/>
    </p:embeddedFont>
    <p:embeddedFont>
      <p:font typeface="Figtree Light"/>
      <p:regular r:id="rId55"/>
      <p:bold r:id="rId56"/>
      <p:italic r:id="rId57"/>
      <p:boldItalic r:id="rId58"/>
    </p:embeddedFont>
    <p:embeddedFont>
      <p:font typeface="Jost"/>
      <p:regular r:id="rId59"/>
      <p:bold r:id="rId60"/>
      <p:italic r:id="rId61"/>
      <p:boldItalic r:id="rId62"/>
    </p:embeddedFont>
    <p:embeddedFont>
      <p:font typeface="Roboto Mon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F9D824-C1E2-4615-B9BB-E3C3CABCBD1A}">
  <a:tblStyle styleId="{A1F9D824-C1E2-4615-B9BB-E3C3CABCBD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6A79ADB-C1FF-4CCE-9570-2E98D5EB17B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Figtree-bold.fntdata"/><Relationship Id="rId43" Type="http://schemas.openxmlformats.org/officeDocument/2006/relationships/font" Target="fonts/Figtree-regular.fntdata"/><Relationship Id="rId46" Type="http://schemas.openxmlformats.org/officeDocument/2006/relationships/font" Target="fonts/Figtree-boldItalic.fntdata"/><Relationship Id="rId45" Type="http://schemas.openxmlformats.org/officeDocument/2006/relationships/font" Target="fonts/Figtre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JostLight-bold.fntdata"/><Relationship Id="rId47" Type="http://schemas.openxmlformats.org/officeDocument/2006/relationships/font" Target="fonts/JostLight-regular.fntdata"/><Relationship Id="rId49" Type="http://schemas.openxmlformats.org/officeDocument/2006/relationships/font" Target="fonts/JostLigh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Jost-boldItalic.fntdata"/><Relationship Id="rId61" Type="http://schemas.openxmlformats.org/officeDocument/2006/relationships/font" Target="fonts/Jost-italic.fntdata"/><Relationship Id="rId20" Type="http://schemas.openxmlformats.org/officeDocument/2006/relationships/slide" Target="slides/slide13.xml"/><Relationship Id="rId64" Type="http://schemas.openxmlformats.org/officeDocument/2006/relationships/font" Target="fonts/RobotoMono-bold.fntdata"/><Relationship Id="rId63" Type="http://schemas.openxmlformats.org/officeDocument/2006/relationships/font" Target="fonts/RobotoMono-regular.fntdata"/><Relationship Id="rId22" Type="http://schemas.openxmlformats.org/officeDocument/2006/relationships/slide" Target="slides/slide15.xml"/><Relationship Id="rId66" Type="http://schemas.openxmlformats.org/officeDocument/2006/relationships/font" Target="fonts/RobotoMono-boldItalic.fntdata"/><Relationship Id="rId21" Type="http://schemas.openxmlformats.org/officeDocument/2006/relationships/slide" Target="slides/slide14.xml"/><Relationship Id="rId65" Type="http://schemas.openxmlformats.org/officeDocument/2006/relationships/font" Target="fonts/RobotoMono-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Jost-bold.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FigtreeMedium-regular.fntdata"/><Relationship Id="rId50" Type="http://schemas.openxmlformats.org/officeDocument/2006/relationships/font" Target="fonts/JostLight-boldItalic.fntdata"/><Relationship Id="rId53" Type="http://schemas.openxmlformats.org/officeDocument/2006/relationships/font" Target="fonts/FigtreeMedium-italic.fntdata"/><Relationship Id="rId52" Type="http://schemas.openxmlformats.org/officeDocument/2006/relationships/font" Target="fonts/FigtreeMedium-bold.fntdata"/><Relationship Id="rId11" Type="http://schemas.openxmlformats.org/officeDocument/2006/relationships/slide" Target="slides/slide4.xml"/><Relationship Id="rId55" Type="http://schemas.openxmlformats.org/officeDocument/2006/relationships/font" Target="fonts/FigtreeLight-regular.fntdata"/><Relationship Id="rId10" Type="http://schemas.openxmlformats.org/officeDocument/2006/relationships/slide" Target="slides/slide3.xml"/><Relationship Id="rId54" Type="http://schemas.openxmlformats.org/officeDocument/2006/relationships/font" Target="fonts/FigtreeMedium-boldItalic.fntdata"/><Relationship Id="rId13" Type="http://schemas.openxmlformats.org/officeDocument/2006/relationships/slide" Target="slides/slide6.xml"/><Relationship Id="rId57" Type="http://schemas.openxmlformats.org/officeDocument/2006/relationships/font" Target="fonts/FigtreeLight-italic.fntdata"/><Relationship Id="rId12" Type="http://schemas.openxmlformats.org/officeDocument/2006/relationships/slide" Target="slides/slide5.xml"/><Relationship Id="rId56" Type="http://schemas.openxmlformats.org/officeDocument/2006/relationships/font" Target="fonts/FigtreeLight-bold.fntdata"/><Relationship Id="rId15" Type="http://schemas.openxmlformats.org/officeDocument/2006/relationships/slide" Target="slides/slide8.xml"/><Relationship Id="rId59" Type="http://schemas.openxmlformats.org/officeDocument/2006/relationships/font" Target="fonts/Jost-regular.fntdata"/><Relationship Id="rId14" Type="http://schemas.openxmlformats.org/officeDocument/2006/relationships/slide" Target="slides/slide7.xml"/><Relationship Id="rId58" Type="http://schemas.openxmlformats.org/officeDocument/2006/relationships/font" Target="fonts/FigtreeLight-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27315fb48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27315fb48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507b24bfcf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507b24bfcf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507b24bfcf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3507b24bfcf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35022c1b87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35022c1b87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35022c1b87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35022c1b87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900">
                <a:solidFill>
                  <a:schemeClr val="dk1"/>
                </a:solidFill>
              </a:rPr>
              <a:t>🔹 </a:t>
            </a:r>
            <a:r>
              <a:rPr b="1" lang="en-GB" sz="900">
                <a:solidFill>
                  <a:schemeClr val="dk1"/>
                </a:solidFill>
              </a:rPr>
              <a:t>Code Quality</a:t>
            </a:r>
            <a:br>
              <a:rPr b="1" lang="en-GB" sz="900">
                <a:solidFill>
                  <a:schemeClr val="dk1"/>
                </a:solidFill>
              </a:rPr>
            </a:br>
            <a:r>
              <a:rPr lang="en-GB" sz="900">
                <a:solidFill>
                  <a:schemeClr val="dk1"/>
                </a:solidFill>
              </a:rPr>
              <a:t> "All code changes are peer-reviewed, approved, and merged cleanly without conflicts."</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rPr>
              <a:t>🔹 </a:t>
            </a:r>
            <a:r>
              <a:rPr b="1" lang="en-GB" sz="900">
                <a:solidFill>
                  <a:schemeClr val="dk1"/>
                </a:solidFill>
              </a:rPr>
              <a:t>Testing</a:t>
            </a:r>
            <a:br>
              <a:rPr b="1" lang="en-GB" sz="900">
                <a:solidFill>
                  <a:schemeClr val="dk1"/>
                </a:solidFill>
              </a:rPr>
            </a:br>
            <a:r>
              <a:rPr lang="en-GB" sz="900">
                <a:solidFill>
                  <a:schemeClr val="dk1"/>
                </a:solidFill>
              </a:rPr>
              <a:t> "All tests pass successfully, and the feature meets the agreed acceptance criteria with no major bugs."</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rPr>
              <a:t>🔹 </a:t>
            </a:r>
            <a:r>
              <a:rPr b="1" lang="en-GB" sz="900">
                <a:solidFill>
                  <a:schemeClr val="dk1"/>
                </a:solidFill>
              </a:rPr>
              <a:t>Deployment Readiness</a:t>
            </a:r>
            <a:br>
              <a:rPr b="1" lang="en-GB" sz="900">
                <a:solidFill>
                  <a:schemeClr val="dk1"/>
                </a:solidFill>
              </a:rPr>
            </a:br>
            <a:r>
              <a:rPr lang="en-GB" sz="900">
                <a:solidFill>
                  <a:schemeClr val="dk1"/>
                </a:solidFill>
              </a:rPr>
              <a:t> "Frontend and backend are fully integrated, configured, and ready for seamless production deployment."</a:t>
            </a:r>
            <a:endParaRPr sz="900">
              <a:solidFill>
                <a:schemeClr val="dk1"/>
              </a:solidFill>
            </a:endParaRPr>
          </a:p>
          <a:p>
            <a:pPr indent="0" lvl="0" marL="0" rtl="0" algn="l">
              <a:lnSpc>
                <a:spcPct val="115000"/>
              </a:lnSpc>
              <a:spcBef>
                <a:spcPts val="1200"/>
              </a:spcBef>
              <a:spcAft>
                <a:spcPts val="1200"/>
              </a:spcAft>
              <a:buNone/>
            </a:pPr>
            <a:r>
              <a:rPr lang="en-GB" sz="900">
                <a:solidFill>
                  <a:schemeClr val="dk1"/>
                </a:solidFill>
              </a:rPr>
              <a:t>🔹 </a:t>
            </a:r>
            <a:r>
              <a:rPr b="1" lang="en-GB" sz="900">
                <a:solidFill>
                  <a:schemeClr val="dk1"/>
                </a:solidFill>
              </a:rPr>
              <a:t>Documentation</a:t>
            </a:r>
            <a:br>
              <a:rPr b="1" lang="en-GB" sz="900">
                <a:solidFill>
                  <a:schemeClr val="dk1"/>
                </a:solidFill>
              </a:rPr>
            </a:br>
            <a:r>
              <a:rPr lang="en-GB" sz="900">
                <a:solidFill>
                  <a:schemeClr val="dk1"/>
                </a:solidFill>
              </a:rPr>
              <a:t> "Relevant user guides and documentation are updated to reflect the latest changes."</a:t>
            </a:r>
            <a:endParaRPr sz="9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3507b24bfcf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3507b24bfcf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507b24bfcf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507b24bfcf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3507b24bfcf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3507b24bfcf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507b24bfcf_2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507b24bfcf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3510c8b66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3510c8b66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3507b24bfcf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3507b24bfcf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use case diagram outlines interactions between three main actors—User, Registered User, and Admin—with core system functionalities such as browsing, booking, managing of accounts and hotel management.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5022c1b8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5022c1b8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3507b24bfcf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3507b24bfcf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352b81baf0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352b81baf0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Sequence Diagram – Booking Flow</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a:solidFill>
                  <a:schemeClr val="dk1"/>
                </a:solidFill>
              </a:rPr>
              <a:t>Use Case</a:t>
            </a:r>
            <a:r>
              <a:rPr lang="en-GB">
                <a:solidFill>
                  <a:schemeClr val="dk1"/>
                </a:solidFill>
              </a:rPr>
              <a:t>: User initiates a hotel room booking request via </a:t>
            </a:r>
            <a:r>
              <a:rPr lang="en-GB">
                <a:solidFill>
                  <a:srgbClr val="188038"/>
                </a:solidFill>
                <a:latin typeface="Roboto Mono"/>
                <a:ea typeface="Roboto Mono"/>
                <a:cs typeface="Roboto Mono"/>
                <a:sym typeface="Roboto Mono"/>
              </a:rPr>
              <a:t>createBooking()</a:t>
            </a:r>
            <a:r>
              <a:rPr lang="en-GB">
                <a:solidFill>
                  <a:schemeClr val="dk1"/>
                </a:solidFill>
              </a:rPr>
              <a:t>.</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Flow Highlights</a:t>
            </a:r>
            <a:r>
              <a:rPr lang="en-GB">
                <a:solidFill>
                  <a:schemeClr val="dk1"/>
                </a:solidFill>
              </a:rPr>
              <a:t>:</a:t>
            </a:r>
            <a:br>
              <a:rPr lang="en-GB">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Validation Steps</a:t>
            </a:r>
            <a:r>
              <a:rPr lang="en-GB">
                <a:solidFill>
                  <a:schemeClr val="dk1"/>
                </a:solidFill>
              </a:rPr>
              <a:t>:</a:t>
            </a:r>
            <a:br>
              <a:rPr lang="en-GB">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Checks if </a:t>
            </a:r>
            <a:r>
              <a:rPr b="1" lang="en-GB">
                <a:solidFill>
                  <a:schemeClr val="dk1"/>
                </a:solidFill>
              </a:rPr>
              <a:t>checkout date is after check-in date</a:t>
            </a:r>
            <a:r>
              <a:rPr lang="en-GB">
                <a:solidFill>
                  <a:schemeClr val="dk1"/>
                </a:solidFill>
              </a:rPr>
              <a:t>.</a:t>
            </a:r>
            <a:br>
              <a:rPr lang="en-GB">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Verifies </a:t>
            </a:r>
            <a:r>
              <a:rPr b="1" lang="en-GB">
                <a:solidFill>
                  <a:schemeClr val="dk1"/>
                </a:solidFill>
              </a:rPr>
              <a:t>room availability</a:t>
            </a:r>
            <a:r>
              <a:rPr lang="en-GB">
                <a:solidFill>
                  <a:schemeClr val="dk1"/>
                </a:solidFill>
              </a:rPr>
              <a:t> by checking for overlapping bookings.</a:t>
            </a:r>
            <a:br>
              <a:rPr lang="en-GB">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Entity Interactions</a:t>
            </a:r>
            <a:r>
              <a:rPr lang="en-GB">
                <a:solidFill>
                  <a:schemeClr val="dk1"/>
                </a:solidFill>
              </a:rPr>
              <a:t>:</a:t>
            </a:r>
            <a:br>
              <a:rPr lang="en-GB">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Retrieves user and room details via </a:t>
            </a:r>
            <a:r>
              <a:rPr lang="en-GB">
                <a:solidFill>
                  <a:srgbClr val="188038"/>
                </a:solidFill>
                <a:latin typeface="Roboto Mono"/>
                <a:ea typeface="Roboto Mono"/>
                <a:cs typeface="Roboto Mono"/>
                <a:sym typeface="Roboto Mono"/>
              </a:rPr>
              <a:t>UserService</a:t>
            </a:r>
            <a:r>
              <a:rPr lang="en-GB">
                <a:solidFill>
                  <a:schemeClr val="dk1"/>
                </a:solidFill>
              </a:rPr>
              <a:t> and </a:t>
            </a:r>
            <a:r>
              <a:rPr lang="en-GB">
                <a:solidFill>
                  <a:srgbClr val="188038"/>
                </a:solidFill>
                <a:latin typeface="Roboto Mono"/>
                <a:ea typeface="Roboto Mono"/>
                <a:cs typeface="Roboto Mono"/>
                <a:sym typeface="Roboto Mono"/>
              </a:rPr>
              <a:t>RoomService</a:t>
            </a:r>
            <a:r>
              <a:rPr lang="en-GB">
                <a:solidFill>
                  <a:schemeClr val="dk1"/>
                </a:solidFill>
              </a:rPr>
              <a:t>.</a:t>
            </a:r>
            <a:br>
              <a:rPr lang="en-GB">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Creates and persists a new </a:t>
            </a:r>
            <a:r>
              <a:rPr b="1" lang="en-GB">
                <a:solidFill>
                  <a:schemeClr val="dk1"/>
                </a:solidFill>
              </a:rPr>
              <a:t>Booking</a:t>
            </a:r>
            <a:r>
              <a:rPr lang="en-GB">
                <a:solidFill>
                  <a:schemeClr val="dk1"/>
                </a:solidFill>
              </a:rPr>
              <a:t> entity.</a:t>
            </a:r>
            <a:br>
              <a:rPr lang="en-GB">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Updates room state upon successful booking.</a:t>
            </a:r>
            <a:br>
              <a:rPr lang="en-GB">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GB">
                <a:solidFill>
                  <a:schemeClr val="dk1"/>
                </a:solidFill>
              </a:rPr>
              <a:t>Triggers </a:t>
            </a:r>
            <a:r>
              <a:rPr b="1" lang="en-GB">
                <a:solidFill>
                  <a:schemeClr val="dk1"/>
                </a:solidFill>
              </a:rPr>
              <a:t>observer pattern</a:t>
            </a:r>
            <a:r>
              <a:rPr lang="en-GB">
                <a:solidFill>
                  <a:schemeClr val="dk1"/>
                </a:solidFill>
              </a:rPr>
              <a:t> to send notifications post-booking.</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Architecture Layers Involved</a:t>
            </a:r>
            <a:r>
              <a:rPr lang="en-GB">
                <a:solidFill>
                  <a:schemeClr val="dk1"/>
                </a:solidFill>
              </a:rPr>
              <a:t>:</a:t>
            </a:r>
            <a:br>
              <a:rPr lang="en-GB">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Controller</a:t>
            </a:r>
            <a:r>
              <a:rPr lang="en-GB">
                <a:solidFill>
                  <a:schemeClr val="dk1"/>
                </a:solidFill>
              </a:rPr>
              <a:t>: Handles request entry.</a:t>
            </a:r>
            <a:br>
              <a:rPr lang="en-GB">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Service Layer</a:t>
            </a:r>
            <a:r>
              <a:rPr lang="en-GB">
                <a:solidFill>
                  <a:schemeClr val="dk1"/>
                </a:solidFill>
              </a:rPr>
              <a:t>: Coordinates logic and validations.</a:t>
            </a:r>
            <a:br>
              <a:rPr lang="en-GB">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Repository</a:t>
            </a:r>
            <a:r>
              <a:rPr lang="en-GB">
                <a:solidFill>
                  <a:schemeClr val="dk1"/>
                </a:solidFill>
              </a:rPr>
              <a:t>: Handles persistence.</a:t>
            </a:r>
            <a:br>
              <a:rPr lang="en-GB">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GB">
                <a:solidFill>
                  <a:schemeClr val="dk1"/>
                </a:solidFill>
              </a:rPr>
              <a:t>Domain Model</a:t>
            </a:r>
            <a:r>
              <a:rPr lang="en-GB">
                <a:solidFill>
                  <a:schemeClr val="dk1"/>
                </a:solidFill>
              </a:rPr>
              <a:t>: Booking and Room entities encapsulate core behavior.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3507b24bfcf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3507b24bfcf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507b24bfcf_2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3507b24bfcf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database is designed with clear separation of responsibilities across eight main tables. Users and hotels are the core entities, along with rooms, bookings, reviews, and payments to manage the different interactions between them. Notifications and bookmarks further enhance user experience by providing updates and allowing hotel saving features. We also use foreign keys and enums to maintain data integrity and consistency across the system, to ensure that operations like booking, reviewing, and payment are properly linked and tracked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3507b24bfcf_2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3507b24bfcf_2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507b24bfcf_2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507b24bfcf_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our project repository, we are using github to store our project codes.</a:t>
            </a:r>
            <a:endParaRPr/>
          </a:p>
          <a:p>
            <a:pPr indent="0" lvl="0" marL="0" rtl="0" algn="l">
              <a:spcBef>
                <a:spcPts val="0"/>
              </a:spcBef>
              <a:spcAft>
                <a:spcPts val="0"/>
              </a:spcAft>
              <a:buNone/>
            </a:pPr>
            <a:r>
              <a:rPr lang="en-GB"/>
              <a:t>We split our files into 4 different folders, frontend and backend are to their separate folders, another folder for documents such as diagrams or reports, and lastly a folder to store any scripts we have, such as creation of database schema and performance test script.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3507b24bfcf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3507b24bfcf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our branching strategy, we have a master branch, which will always have the latest working and stable copy, then each dev will create their own feature branch following the naming convention feature/name_of_dev</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3507b24bfcf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3507b24bfcf_2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Here is how we manage our work on GitHub.</a:t>
            </a:r>
            <a:endParaRPr/>
          </a:p>
          <a:p>
            <a:pPr indent="0" lvl="0" marL="0" rtl="0" algn="l">
              <a:spcBef>
                <a:spcPts val="0"/>
              </a:spcBef>
              <a:spcAft>
                <a:spcPts val="0"/>
              </a:spcAft>
              <a:buClr>
                <a:schemeClr val="dk1"/>
              </a:buClr>
              <a:buSzPts val="1100"/>
              <a:buFont typeface="Arial"/>
              <a:buNone/>
            </a:pPr>
            <a:r>
              <a:rPr lang="en-GB"/>
              <a:t>Before we start any development on our branch, we make sure to pull from the latest master branch first to stay in sync and reduce conflicts when merging.</a:t>
            </a:r>
            <a:endParaRPr/>
          </a:p>
          <a:p>
            <a:pPr indent="0" lvl="0" marL="0" rtl="0" algn="l">
              <a:spcBef>
                <a:spcPts val="0"/>
              </a:spcBef>
              <a:spcAft>
                <a:spcPts val="0"/>
              </a:spcAft>
              <a:buClr>
                <a:schemeClr val="dk1"/>
              </a:buClr>
              <a:buSzPts val="1100"/>
              <a:buFont typeface="Arial"/>
              <a:buNone/>
            </a:pPr>
            <a:r>
              <a:rPr lang="en-GB"/>
              <a:t>After we are done and ready to merge, we will go through a pull request, which will be then reviewed by at least 1 teammate, to ensure peer validation.</a:t>
            </a:r>
            <a:endParaRPr/>
          </a:p>
          <a:p>
            <a:pPr indent="0" lvl="0" marL="0" rtl="0" algn="l">
              <a:spcBef>
                <a:spcPts val="0"/>
              </a:spcBef>
              <a:spcAft>
                <a:spcPts val="0"/>
              </a:spcAft>
              <a:buClr>
                <a:schemeClr val="dk1"/>
              </a:buClr>
              <a:buSzPts val="1100"/>
              <a:buFont typeface="Arial"/>
              <a:buNone/>
            </a:pPr>
            <a:r>
              <a:rPr lang="en-GB"/>
              <a:t>Automated tests must also be passed before the pull request can be merged.</a:t>
            </a:r>
            <a:endParaRPr/>
          </a:p>
          <a:p>
            <a:pPr indent="0" lvl="0" marL="0" rtl="0" algn="l">
              <a:spcBef>
                <a:spcPts val="0"/>
              </a:spcBef>
              <a:spcAft>
                <a:spcPts val="0"/>
              </a:spcAft>
              <a:buClr>
                <a:schemeClr val="dk1"/>
              </a:buClr>
              <a:buSzPts val="1100"/>
              <a:buFont typeface="Arial"/>
              <a:buNone/>
            </a:pPr>
            <a:r>
              <a:rPr lang="en-GB"/>
              <a:t>If there are any conflicts, the developer submitting the request should resolve before submitting.</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3507b24bfcf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3507b24bfcf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continuous integration, when a branch is pushed, the code should have been reviewed and also validated by the automated tests, the CI pipeline then kicks in to help validate and build. After it is completed, we can then proceed to do our end to end testing on the application.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507b24bfcf_2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507b24bfcf_2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Similarly, after the branch merged successfully, our deployment pipeline comes in automatically to build, test, and then deploys automatically.</a:t>
            </a:r>
            <a:endParaRPr/>
          </a:p>
          <a:p>
            <a:pPr indent="0" lvl="0" marL="0" rtl="0" algn="l">
              <a:spcBef>
                <a:spcPts val="0"/>
              </a:spcBef>
              <a:spcAft>
                <a:spcPts val="0"/>
              </a:spcAft>
              <a:buNone/>
            </a:pPr>
            <a:r>
              <a:rPr lang="en-GB"/>
              <a:t>This process requires minimal to no intervention, thus enables faster releases.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5022c1b8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5022c1b8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3507b24bfcf_2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507b24bfcf_2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summary, w</a:t>
            </a:r>
            <a:r>
              <a:rPr lang="en-GB"/>
              <a:t>hen we push backend changes, the CI pipeline runs JUnit tests, builds it with Maven, and deploys to our EC2 server.</a:t>
            </a:r>
            <a:endParaRPr/>
          </a:p>
          <a:p>
            <a:pPr indent="0" lvl="0" marL="0" rtl="0" algn="l">
              <a:spcBef>
                <a:spcPts val="0"/>
              </a:spcBef>
              <a:spcAft>
                <a:spcPts val="0"/>
              </a:spcAft>
              <a:buNone/>
            </a:pPr>
            <a:r>
              <a:rPr lang="en-GB"/>
              <a:t>For frontend changes, it builds the app using React tools, and deploys to GitHub Pages.</a:t>
            </a:r>
            <a:endParaRPr/>
          </a:p>
          <a:p>
            <a:pPr indent="0" lvl="0" marL="0" rtl="0" algn="l">
              <a:spcBef>
                <a:spcPts val="0"/>
              </a:spcBef>
              <a:spcAft>
                <a:spcPts val="0"/>
              </a:spcAft>
              <a:buNone/>
            </a:pPr>
            <a:r>
              <a:rPr lang="en-GB"/>
              <a:t>This setup ensures that every update is tested, packaged, and deployed automatically, keeping things fast and reliable.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35022c1b879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5022c1b879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We conducted performance testing using JMeter to asse</a:t>
            </a:r>
            <a:r>
              <a:rPr lang="en-GB">
                <a:solidFill>
                  <a:schemeClr val="dk1"/>
                </a:solidFill>
              </a:rPr>
              <a:t>s</a:t>
            </a:r>
            <a:r>
              <a:rPr lang="en-GB">
                <a:solidFill>
                  <a:schemeClr val="dk1"/>
                </a:solidFill>
              </a:rPr>
              <a:t>s how well our system handles user load. Out of </a:t>
            </a:r>
            <a:r>
              <a:rPr b="1" lang="en-GB">
                <a:solidFill>
                  <a:schemeClr val="dk1"/>
                </a:solidFill>
              </a:rPr>
              <a:t>12,435 simulated requests</a:t>
            </a:r>
            <a:r>
              <a:rPr lang="en-GB">
                <a:solidFill>
                  <a:schemeClr val="dk1"/>
                </a:solidFill>
              </a:rPr>
              <a:t>, only </a:t>
            </a:r>
            <a:r>
              <a:rPr b="1" lang="en-GB">
                <a:solidFill>
                  <a:schemeClr val="dk1"/>
                </a:solidFill>
              </a:rPr>
              <a:t>one failed</a:t>
            </a:r>
            <a:r>
              <a:rPr lang="en-GB">
                <a:solidFill>
                  <a:schemeClr val="dk1"/>
                </a:solidFill>
              </a:rPr>
              <a:t>, giving us an impressive </a:t>
            </a:r>
            <a:r>
              <a:rPr b="1" lang="en-GB">
                <a:solidFill>
                  <a:schemeClr val="dk1"/>
                </a:solidFill>
              </a:rPr>
              <a:t>99.99% success rate</a:t>
            </a:r>
            <a:r>
              <a:rPr lang="en-GB">
                <a:solidFill>
                  <a:schemeClr val="dk1"/>
                </a:solidFill>
              </a:rPr>
              <a:t>. This shows the system is quite stable and responsive under normal load.</a:t>
            </a:r>
            <a:br>
              <a:rPr lang="en-GB">
                <a:solidFill>
                  <a:schemeClr val="dk1"/>
                </a:solidFill>
              </a:rPr>
            </a:br>
            <a:r>
              <a:rPr lang="en-GB">
                <a:solidFill>
                  <a:schemeClr val="dk1"/>
                </a:solidFill>
              </a:rPr>
              <a:t>On average, responses came back in </a:t>
            </a:r>
            <a:r>
              <a:rPr b="1" lang="en-GB">
                <a:solidFill>
                  <a:schemeClr val="dk1"/>
                </a:solidFill>
              </a:rPr>
              <a:t>just under 58 milliseconds</a:t>
            </a:r>
            <a:r>
              <a:rPr lang="en-GB">
                <a:solidFill>
                  <a:schemeClr val="dk1"/>
                </a:solidFill>
              </a:rPr>
              <a:t>, with </a:t>
            </a:r>
            <a:r>
              <a:rPr b="1" lang="en-GB">
                <a:solidFill>
                  <a:schemeClr val="dk1"/>
                </a:solidFill>
              </a:rPr>
              <a:t>most requests between 50 to 100 ms</a:t>
            </a:r>
            <a:r>
              <a:rPr lang="en-GB">
                <a:solidFill>
                  <a:schemeClr val="dk1"/>
                </a:solidFill>
              </a:rPr>
              <a:t>, even at peak. The slowest response was still under </a:t>
            </a:r>
            <a:r>
              <a:rPr b="1" lang="en-GB">
                <a:solidFill>
                  <a:schemeClr val="dk1"/>
                </a:solidFill>
              </a:rPr>
              <a:t>800 ms</a:t>
            </a:r>
            <a:r>
              <a:rPr lang="en-GB">
                <a:solidFill>
                  <a:schemeClr val="dk1"/>
                </a:solidFill>
              </a:rPr>
              <a:t>, which is well within the acceptable limit of 3 seconds. These numbers tell us that our backend and frontend services are optimized to handle real user traffic efficiently.</a:t>
            </a:r>
            <a:br>
              <a:rPr lang="en-GB">
                <a:solidFill>
                  <a:schemeClr val="dk1"/>
                </a:solidFill>
              </a:rPr>
            </a:br>
            <a:r>
              <a:rPr lang="en-GB">
                <a:solidFill>
                  <a:schemeClr val="dk1"/>
                </a:solidFill>
              </a:rPr>
              <a:t>That one error we did see was a </a:t>
            </a:r>
            <a:r>
              <a:rPr b="1" lang="en-GB">
                <a:solidFill>
                  <a:schemeClr val="dk1"/>
                </a:solidFill>
              </a:rPr>
              <a:t>400 Bad Request</a:t>
            </a:r>
            <a:r>
              <a:rPr lang="en-GB">
                <a:solidFill>
                  <a:schemeClr val="dk1"/>
                </a:solidFill>
              </a:rPr>
              <a:t>, likely due to a malformed payload or timing issue during ramp-up.</a:t>
            </a:r>
            <a:br>
              <a:rPr lang="en-GB">
                <a:solidFill>
                  <a:schemeClr val="dk1"/>
                </a:solidFill>
              </a:rPr>
            </a:br>
            <a:r>
              <a:rPr lang="en-GB">
                <a:solidFill>
                  <a:schemeClr val="dk1"/>
                </a:solidFill>
              </a:rPr>
              <a:t>Overall, the test results confirm that our system is </a:t>
            </a:r>
            <a:r>
              <a:rPr b="1" lang="en-GB">
                <a:solidFill>
                  <a:schemeClr val="dk1"/>
                </a:solidFill>
              </a:rPr>
              <a:t>ready to serve small to medium user bases reliably</a:t>
            </a:r>
            <a:r>
              <a:rPr lang="en-GB">
                <a:solidFill>
                  <a:schemeClr val="dk1"/>
                </a:solidFill>
              </a:rPr>
              <a:t>, with good throughput and consistent response times.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351680b07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351680b07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35022c1b879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35022c1b879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354ba8cb9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354ba8cb9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35022c1b879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35022c1b879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5022c1b87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5022c1b87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5079c35d9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5079c35d9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GB" sz="1200">
                <a:solidFill>
                  <a:schemeClr val="dk1"/>
                </a:solidFill>
                <a:latin typeface="Figtree"/>
                <a:ea typeface="Figtree"/>
                <a:cs typeface="Figtree"/>
                <a:sym typeface="Figtree"/>
              </a:rPr>
              <a:t>Scope:</a:t>
            </a:r>
            <a:endParaRPr sz="1200">
              <a:solidFill>
                <a:schemeClr val="dk1"/>
              </a:solidFill>
              <a:latin typeface="Figtree"/>
              <a:ea typeface="Figtree"/>
              <a:cs typeface="Figtree"/>
              <a:sym typeface="Figtree"/>
            </a:endParaRPr>
          </a:p>
          <a:p>
            <a:pPr indent="-304800" lvl="0" marL="457200" rtl="0" algn="l">
              <a:lnSpc>
                <a:spcPct val="90000"/>
              </a:lnSpc>
              <a:spcBef>
                <a:spcPts val="0"/>
              </a:spcBef>
              <a:spcAft>
                <a:spcPts val="0"/>
              </a:spcAft>
              <a:buClr>
                <a:schemeClr val="dk1"/>
              </a:buClr>
              <a:buSzPts val="1200"/>
              <a:buFont typeface="Figtree"/>
              <a:buChar char="●"/>
            </a:pPr>
            <a:r>
              <a:rPr lang="en-GB" sz="1200">
                <a:solidFill>
                  <a:schemeClr val="dk1"/>
                </a:solidFill>
                <a:latin typeface="Figtree"/>
                <a:ea typeface="Figtree"/>
                <a:cs typeface="Figtree"/>
                <a:sym typeface="Figtree"/>
              </a:rPr>
              <a:t>User registration, login and profile management</a:t>
            </a:r>
            <a:endParaRPr sz="1200">
              <a:solidFill>
                <a:schemeClr val="dk1"/>
              </a:solidFill>
              <a:latin typeface="Figtree"/>
              <a:ea typeface="Figtree"/>
              <a:cs typeface="Figtree"/>
              <a:sym typeface="Figtree"/>
            </a:endParaRPr>
          </a:p>
          <a:p>
            <a:pPr indent="-304800" lvl="0" marL="457200" rtl="0" algn="l">
              <a:lnSpc>
                <a:spcPct val="90000"/>
              </a:lnSpc>
              <a:spcBef>
                <a:spcPts val="0"/>
              </a:spcBef>
              <a:spcAft>
                <a:spcPts val="0"/>
              </a:spcAft>
              <a:buClr>
                <a:schemeClr val="dk1"/>
              </a:buClr>
              <a:buSzPts val="1200"/>
              <a:buFont typeface="Figtree"/>
              <a:buChar char="●"/>
            </a:pPr>
            <a:r>
              <a:rPr lang="en-GB" sz="1200">
                <a:solidFill>
                  <a:schemeClr val="dk1"/>
                </a:solidFill>
                <a:latin typeface="Figtree"/>
                <a:ea typeface="Figtree"/>
                <a:cs typeface="Figtree"/>
                <a:sym typeface="Figtree"/>
              </a:rPr>
              <a:t>Hotel search, browse, nearby, booking, reviews and payment</a:t>
            </a:r>
            <a:endParaRPr sz="1200">
              <a:solidFill>
                <a:schemeClr val="dk1"/>
              </a:solidFill>
              <a:latin typeface="Figtree"/>
              <a:ea typeface="Figtree"/>
              <a:cs typeface="Figtree"/>
              <a:sym typeface="Figtree"/>
            </a:endParaRPr>
          </a:p>
          <a:p>
            <a:pPr indent="-304800" lvl="0" marL="457200" rtl="0" algn="l">
              <a:lnSpc>
                <a:spcPct val="90000"/>
              </a:lnSpc>
              <a:spcBef>
                <a:spcPts val="0"/>
              </a:spcBef>
              <a:spcAft>
                <a:spcPts val="0"/>
              </a:spcAft>
              <a:buClr>
                <a:schemeClr val="dk1"/>
              </a:buClr>
              <a:buSzPts val="1200"/>
              <a:buFont typeface="Figtree"/>
              <a:buChar char="●"/>
            </a:pPr>
            <a:r>
              <a:rPr lang="en-GB" sz="1200">
                <a:solidFill>
                  <a:schemeClr val="dk1"/>
                </a:solidFill>
                <a:latin typeface="Figtree"/>
                <a:ea typeface="Figtree"/>
                <a:cs typeface="Figtree"/>
                <a:sym typeface="Figtree"/>
              </a:rPr>
              <a:t>Email notification service for user verification</a:t>
            </a:r>
            <a:endParaRPr sz="1200">
              <a:solidFill>
                <a:schemeClr val="dk1"/>
              </a:solidFill>
              <a:latin typeface="Figtree"/>
              <a:ea typeface="Figtree"/>
              <a:cs typeface="Figtree"/>
              <a:sym typeface="Figtree"/>
            </a:endParaRPr>
          </a:p>
          <a:p>
            <a:pPr indent="-304800" lvl="0" marL="457200" rtl="0" algn="l">
              <a:lnSpc>
                <a:spcPct val="90000"/>
              </a:lnSpc>
              <a:spcBef>
                <a:spcPts val="0"/>
              </a:spcBef>
              <a:spcAft>
                <a:spcPts val="0"/>
              </a:spcAft>
              <a:buClr>
                <a:schemeClr val="dk1"/>
              </a:buClr>
              <a:buSzPts val="1200"/>
              <a:buFont typeface="Figtree"/>
              <a:buChar char="●"/>
            </a:pPr>
            <a:r>
              <a:rPr lang="en-GB" sz="1200">
                <a:solidFill>
                  <a:schemeClr val="dk1"/>
                </a:solidFill>
                <a:latin typeface="Figtree"/>
                <a:ea typeface="Figtree"/>
                <a:cs typeface="Figtree"/>
                <a:sym typeface="Figtree"/>
              </a:rPr>
              <a:t>Admin account for management</a:t>
            </a:r>
            <a:endParaRPr sz="1200">
              <a:solidFill>
                <a:schemeClr val="dk1"/>
              </a:solidFill>
              <a:latin typeface="Figtree"/>
              <a:ea typeface="Figtree"/>
              <a:cs typeface="Figtree"/>
              <a:sym typeface="Figtree"/>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5079c35d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5079c35d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507b24bfcf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507b24bfcf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5079c35d9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5079c35d9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5079c35d9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5079c35d9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GB" sz="1200">
                <a:solidFill>
                  <a:schemeClr val="dk1"/>
                </a:solidFill>
                <a:latin typeface="Figtree"/>
                <a:ea typeface="Figtree"/>
                <a:cs typeface="Figtree"/>
                <a:sym typeface="Figtree"/>
              </a:rPr>
              <a:t>Error Handling</a:t>
            </a:r>
            <a:endParaRPr sz="1200">
              <a:solidFill>
                <a:schemeClr val="dk1"/>
              </a:solidFill>
              <a:latin typeface="Figtree"/>
              <a:ea typeface="Figtree"/>
              <a:cs typeface="Figtree"/>
              <a:sym typeface="Figtree"/>
            </a:endParaRPr>
          </a:p>
          <a:p>
            <a:pPr indent="-304800" lvl="0" marL="457200" rtl="0" algn="l">
              <a:lnSpc>
                <a:spcPct val="90000"/>
              </a:lnSpc>
              <a:spcBef>
                <a:spcPts val="0"/>
              </a:spcBef>
              <a:spcAft>
                <a:spcPts val="0"/>
              </a:spcAft>
              <a:buClr>
                <a:schemeClr val="dk1"/>
              </a:buClr>
              <a:buSzPts val="1200"/>
              <a:buFont typeface="Figtree"/>
              <a:buChar char="●"/>
            </a:pPr>
            <a:r>
              <a:rPr lang="en-GB" sz="1200">
                <a:solidFill>
                  <a:schemeClr val="dk1"/>
                </a:solidFill>
                <a:latin typeface="Figtree"/>
                <a:ea typeface="Figtree"/>
                <a:cs typeface="Figtree"/>
                <a:sym typeface="Figtree"/>
              </a:rPr>
              <a:t>Some edge cases require more robust error handling to improve reliability and user experience.</a:t>
            </a:r>
            <a:endParaRPr sz="1200">
              <a:solidFill>
                <a:schemeClr val="dk1"/>
              </a:solidFill>
              <a:latin typeface="Figtree"/>
              <a:ea typeface="Figtree"/>
              <a:cs typeface="Figtree"/>
              <a:sym typeface="Figtree"/>
            </a:endParaRPr>
          </a:p>
          <a:p>
            <a:pPr indent="0" lvl="0" marL="0" rtl="0" algn="l">
              <a:lnSpc>
                <a:spcPct val="90000"/>
              </a:lnSpc>
              <a:spcBef>
                <a:spcPts val="0"/>
              </a:spcBef>
              <a:spcAft>
                <a:spcPts val="0"/>
              </a:spcAft>
              <a:buClr>
                <a:schemeClr val="dk1"/>
              </a:buClr>
              <a:buSzPts val="1100"/>
              <a:buFont typeface="Arial"/>
              <a:buNone/>
            </a:pPr>
            <a:r>
              <a:t/>
            </a:r>
            <a:endParaRPr sz="1200">
              <a:solidFill>
                <a:schemeClr val="dk1"/>
              </a:solidFill>
              <a:latin typeface="Figtree"/>
              <a:ea typeface="Figtree"/>
              <a:cs typeface="Figtree"/>
              <a:sym typeface="Figtree"/>
            </a:endParaRPr>
          </a:p>
          <a:p>
            <a:pPr indent="0" lvl="0" marL="0" rtl="0" algn="l">
              <a:lnSpc>
                <a:spcPct val="90000"/>
              </a:lnSpc>
              <a:spcBef>
                <a:spcPts val="0"/>
              </a:spcBef>
              <a:spcAft>
                <a:spcPts val="0"/>
              </a:spcAft>
              <a:buClr>
                <a:schemeClr val="dk1"/>
              </a:buClr>
              <a:buSzPts val="1100"/>
              <a:buFont typeface="Arial"/>
              <a:buNone/>
            </a:pPr>
            <a:r>
              <a:rPr lang="en-GB" sz="1200">
                <a:solidFill>
                  <a:schemeClr val="dk1"/>
                </a:solidFill>
                <a:latin typeface="Figtree"/>
                <a:ea typeface="Figtree"/>
                <a:cs typeface="Figtree"/>
                <a:sym typeface="Figtree"/>
              </a:rPr>
              <a:t>Test Coverage</a:t>
            </a:r>
            <a:endParaRPr sz="1200">
              <a:solidFill>
                <a:schemeClr val="dk1"/>
              </a:solidFill>
              <a:latin typeface="Figtree"/>
              <a:ea typeface="Figtree"/>
              <a:cs typeface="Figtree"/>
              <a:sym typeface="Figtree"/>
            </a:endParaRPr>
          </a:p>
          <a:p>
            <a:pPr indent="-304800" lvl="0" marL="457200" rtl="0" algn="l">
              <a:lnSpc>
                <a:spcPct val="90000"/>
              </a:lnSpc>
              <a:spcBef>
                <a:spcPts val="0"/>
              </a:spcBef>
              <a:spcAft>
                <a:spcPts val="0"/>
              </a:spcAft>
              <a:buClr>
                <a:schemeClr val="dk1"/>
              </a:buClr>
              <a:buSzPts val="1200"/>
              <a:buFont typeface="Figtree"/>
              <a:buChar char="●"/>
            </a:pPr>
            <a:r>
              <a:rPr lang="en-GB" sz="1200">
                <a:solidFill>
                  <a:schemeClr val="dk1"/>
                </a:solidFill>
                <a:latin typeface="Figtree"/>
                <a:ea typeface="Figtree"/>
                <a:cs typeface="Figtree"/>
                <a:sym typeface="Figtree"/>
              </a:rPr>
              <a:t>Additional testing is planned, particularly for integration scenarios and complex edge cases.</a:t>
            </a:r>
            <a:endParaRPr sz="1200">
              <a:solidFill>
                <a:schemeClr val="dk1"/>
              </a:solidFill>
              <a:latin typeface="Figtree"/>
              <a:ea typeface="Figtree"/>
              <a:cs typeface="Figtree"/>
              <a:sym typeface="Figtree"/>
            </a:endParaRPr>
          </a:p>
          <a:p>
            <a:pPr indent="0" lvl="0" marL="0" rtl="0" algn="l">
              <a:lnSpc>
                <a:spcPct val="90000"/>
              </a:lnSpc>
              <a:spcBef>
                <a:spcPts val="0"/>
              </a:spcBef>
              <a:spcAft>
                <a:spcPts val="0"/>
              </a:spcAft>
              <a:buClr>
                <a:schemeClr val="dk1"/>
              </a:buClr>
              <a:buSzPts val="1100"/>
              <a:buFont typeface="Arial"/>
              <a:buNone/>
            </a:pPr>
            <a:r>
              <a:t/>
            </a:r>
            <a:endParaRPr sz="1200">
              <a:solidFill>
                <a:schemeClr val="dk1"/>
              </a:solidFill>
              <a:latin typeface="Figtree"/>
              <a:ea typeface="Figtree"/>
              <a:cs typeface="Figtree"/>
              <a:sym typeface="Figtree"/>
            </a:endParaRPr>
          </a:p>
          <a:p>
            <a:pPr indent="0" lvl="0" marL="0" rtl="0" algn="l">
              <a:lnSpc>
                <a:spcPct val="90000"/>
              </a:lnSpc>
              <a:spcBef>
                <a:spcPts val="0"/>
              </a:spcBef>
              <a:spcAft>
                <a:spcPts val="0"/>
              </a:spcAft>
              <a:buClr>
                <a:schemeClr val="dk1"/>
              </a:buClr>
              <a:buSzPts val="1100"/>
              <a:buFont typeface="Arial"/>
              <a:buNone/>
            </a:pPr>
            <a:r>
              <a:rPr lang="en-GB" sz="1200">
                <a:solidFill>
                  <a:schemeClr val="dk1"/>
                </a:solidFill>
                <a:latin typeface="Figtree"/>
                <a:ea typeface="Figtree"/>
                <a:cs typeface="Figtree"/>
                <a:sym typeface="Figtree"/>
              </a:rPr>
              <a:t>Security Enhancements</a:t>
            </a:r>
            <a:endParaRPr sz="1200">
              <a:solidFill>
                <a:schemeClr val="dk1"/>
              </a:solidFill>
              <a:latin typeface="Figtree"/>
              <a:ea typeface="Figtree"/>
              <a:cs typeface="Figtree"/>
              <a:sym typeface="Figtree"/>
            </a:endParaRPr>
          </a:p>
          <a:p>
            <a:pPr indent="-304800" lvl="0" marL="457200" rtl="0" algn="l">
              <a:lnSpc>
                <a:spcPct val="90000"/>
              </a:lnSpc>
              <a:spcBef>
                <a:spcPts val="0"/>
              </a:spcBef>
              <a:spcAft>
                <a:spcPts val="0"/>
              </a:spcAft>
              <a:buClr>
                <a:schemeClr val="dk1"/>
              </a:buClr>
              <a:buSzPts val="1200"/>
              <a:buFont typeface="Figtree"/>
              <a:buChar char="●"/>
            </a:pPr>
            <a:r>
              <a:rPr lang="en-GB" sz="1200">
                <a:solidFill>
                  <a:schemeClr val="dk1"/>
                </a:solidFill>
                <a:latin typeface="Figtree"/>
                <a:ea typeface="Figtree"/>
                <a:cs typeface="Figtree"/>
                <a:sym typeface="Figtree"/>
              </a:rPr>
              <a:t>Future updates will address rate limiting, SSL certificate integration, and secure secrets management for production environments.</a:t>
            </a:r>
            <a:endParaRPr sz="1200">
              <a:solidFill>
                <a:schemeClr val="dk1"/>
              </a:solidFill>
              <a:latin typeface="Figtree"/>
              <a:ea typeface="Figtree"/>
              <a:cs typeface="Figtree"/>
              <a:sym typeface="Figtree"/>
            </a:endParaRPr>
          </a:p>
          <a:p>
            <a:pPr indent="0" lvl="0" marL="0" rtl="0" algn="l">
              <a:lnSpc>
                <a:spcPct val="90000"/>
              </a:lnSpc>
              <a:spcBef>
                <a:spcPts val="0"/>
              </a:spcBef>
              <a:spcAft>
                <a:spcPts val="0"/>
              </a:spcAft>
              <a:buClr>
                <a:schemeClr val="dk1"/>
              </a:buClr>
              <a:buSzPts val="1100"/>
              <a:buFont typeface="Arial"/>
              <a:buNone/>
            </a:pPr>
            <a:r>
              <a:t/>
            </a:r>
            <a:endParaRPr sz="1200">
              <a:solidFill>
                <a:schemeClr val="dk1"/>
              </a:solidFill>
              <a:latin typeface="Figtree"/>
              <a:ea typeface="Figtree"/>
              <a:cs typeface="Figtree"/>
              <a:sym typeface="Figtree"/>
            </a:endParaRPr>
          </a:p>
          <a:p>
            <a:pPr indent="0" lvl="0" marL="0" rtl="0" algn="l">
              <a:lnSpc>
                <a:spcPct val="90000"/>
              </a:lnSpc>
              <a:spcBef>
                <a:spcPts val="0"/>
              </a:spcBef>
              <a:spcAft>
                <a:spcPts val="0"/>
              </a:spcAft>
              <a:buClr>
                <a:schemeClr val="dk1"/>
              </a:buClr>
              <a:buSzPts val="1100"/>
              <a:buFont typeface="Arial"/>
              <a:buNone/>
            </a:pPr>
            <a:r>
              <a:rPr lang="en-GB" sz="1200">
                <a:solidFill>
                  <a:schemeClr val="dk1"/>
                </a:solidFill>
                <a:latin typeface="Figtree"/>
                <a:ea typeface="Figtree"/>
                <a:cs typeface="Figtree"/>
                <a:sym typeface="Figtree"/>
              </a:rPr>
              <a:t>Mobile Optimization</a:t>
            </a:r>
            <a:endParaRPr sz="1200">
              <a:solidFill>
                <a:schemeClr val="dk1"/>
              </a:solidFill>
              <a:latin typeface="Figtree"/>
              <a:ea typeface="Figtree"/>
              <a:cs typeface="Figtree"/>
              <a:sym typeface="Figtree"/>
            </a:endParaRPr>
          </a:p>
          <a:p>
            <a:pPr indent="-304800" lvl="0" marL="457200" rtl="0" algn="l">
              <a:lnSpc>
                <a:spcPct val="90000"/>
              </a:lnSpc>
              <a:spcBef>
                <a:spcPts val="0"/>
              </a:spcBef>
              <a:spcAft>
                <a:spcPts val="0"/>
              </a:spcAft>
              <a:buClr>
                <a:schemeClr val="dk1"/>
              </a:buClr>
              <a:buSzPts val="1200"/>
              <a:buFont typeface="Figtree"/>
              <a:buChar char="●"/>
            </a:pPr>
            <a:r>
              <a:rPr lang="en-GB" sz="1200">
                <a:solidFill>
                  <a:schemeClr val="dk1"/>
                </a:solidFill>
                <a:latin typeface="Figtree"/>
                <a:ea typeface="Figtree"/>
                <a:cs typeface="Figtree"/>
                <a:sym typeface="Figtree"/>
              </a:rPr>
              <a:t>While mobile responsiveness is functional, further optimization and QA across a broader range of devices is planned.</a:t>
            </a:r>
            <a:endParaRPr sz="1200">
              <a:solidFill>
                <a:schemeClr val="dk1"/>
              </a:solidFill>
              <a:latin typeface="Figtree"/>
              <a:ea typeface="Figtree"/>
              <a:cs typeface="Figtree"/>
              <a:sym typeface="Figtree"/>
            </a:endParaRPr>
          </a:p>
          <a:p>
            <a:pPr indent="0" lvl="0" marL="0" rtl="0" algn="l">
              <a:spcBef>
                <a:spcPts val="0"/>
              </a:spcBef>
              <a:spcAft>
                <a:spcPts val="0"/>
              </a:spcAft>
              <a:buNone/>
            </a:pPr>
            <a:r>
              <a:t/>
            </a:r>
            <a:endParaRPr sz="7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 Alt 1">
  <p:cSld name="CUSTOM_7_1_1_1_1_1_1_1_1_1_1_1_1_1_1_1_1">
    <p:spTree>
      <p:nvGrpSpPr>
        <p:cNvPr id="56" name="Shape 56"/>
        <p:cNvGrpSpPr/>
        <p:nvPr/>
      </p:nvGrpSpPr>
      <p:grpSpPr>
        <a:xfrm>
          <a:off x="0" y="0"/>
          <a:ext cx="0" cy="0"/>
          <a:chOff x="0" y="0"/>
          <a:chExt cx="0" cy="0"/>
        </a:xfrm>
      </p:grpSpPr>
      <p:pic>
        <p:nvPicPr>
          <p:cNvPr id="57" name="Google Shape;57;p14"/>
          <p:cNvPicPr preferRelativeResize="0"/>
          <p:nvPr/>
        </p:nvPicPr>
        <p:blipFill>
          <a:blip r:embed="rId2">
            <a:alphaModFix/>
          </a:blip>
          <a:stretch>
            <a:fillRect/>
          </a:stretch>
        </p:blipFill>
        <p:spPr>
          <a:xfrm>
            <a:off x="0" y="0"/>
            <a:ext cx="9144003" cy="5143501"/>
          </a:xfrm>
          <a:prstGeom prst="rect">
            <a:avLst/>
          </a:prstGeom>
          <a:noFill/>
          <a:ln>
            <a:noFill/>
          </a:ln>
        </p:spPr>
      </p:pic>
      <p:sp>
        <p:nvSpPr>
          <p:cNvPr id="58" name="Google Shape;58;p14"/>
          <p:cNvSpPr txBox="1"/>
          <p:nvPr>
            <p:ph idx="1" type="subTitle"/>
          </p:nvPr>
        </p:nvSpPr>
        <p:spPr>
          <a:xfrm>
            <a:off x="228225" y="1298200"/>
            <a:ext cx="2712000" cy="174300"/>
          </a:xfrm>
          <a:prstGeom prst="rect">
            <a:avLst/>
          </a:prstGeom>
        </p:spPr>
        <p:txBody>
          <a:bodyPr anchorCtr="0" anchor="t" bIns="0" lIns="0" spcFirstLastPara="1" rIns="0" wrap="square" tIns="0">
            <a:sp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59" name="Google Shape;59;p14"/>
          <p:cNvSpPr txBox="1"/>
          <p:nvPr>
            <p:ph type="title"/>
          </p:nvPr>
        </p:nvSpPr>
        <p:spPr>
          <a:xfrm>
            <a:off x="228225" y="4579187"/>
            <a:ext cx="7310400" cy="4050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Figtree Light"/>
              <a:buNone/>
              <a:defRPr sz="800">
                <a:latin typeface="Figtree Light"/>
                <a:ea typeface="Figtree Light"/>
                <a:cs typeface="Figtree Light"/>
                <a:sym typeface="Figtree Light"/>
              </a:defRPr>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60" name="Google Shape;60;p14"/>
          <p:cNvSpPr txBox="1"/>
          <p:nvPr>
            <p:ph idx="2" type="subTitle"/>
          </p:nvPr>
        </p:nvSpPr>
        <p:spPr>
          <a:xfrm>
            <a:off x="228225" y="2260925"/>
            <a:ext cx="5340300" cy="267000"/>
          </a:xfrm>
          <a:prstGeom prst="rect">
            <a:avLst/>
          </a:prstGeom>
        </p:spPr>
        <p:txBody>
          <a:bodyPr anchorCtr="0" anchor="t" bIns="0" lIns="0" spcFirstLastPara="1" rIns="0" wrap="square" tIns="0">
            <a:spAutoFit/>
          </a:bodyPr>
          <a:lstStyle>
            <a:lvl1pPr lvl="0">
              <a:spcBef>
                <a:spcPts val="0"/>
              </a:spcBef>
              <a:spcAft>
                <a:spcPts val="0"/>
              </a:spcAft>
              <a:buNone/>
              <a:defRPr sz="1200">
                <a:solidFill>
                  <a:schemeClr val="dk2"/>
                </a:solidFill>
              </a:defRPr>
            </a:lvl1pPr>
            <a:lvl2pPr lvl="1">
              <a:spcBef>
                <a:spcPts val="0"/>
              </a:spcBef>
              <a:spcAft>
                <a:spcPts val="0"/>
              </a:spcAft>
              <a:buNone/>
              <a:defRPr sz="1200">
                <a:solidFill>
                  <a:schemeClr val="dk2"/>
                </a:solidFill>
              </a:defRPr>
            </a:lvl2pPr>
            <a:lvl3pPr lvl="2">
              <a:spcBef>
                <a:spcPts val="0"/>
              </a:spcBef>
              <a:spcAft>
                <a:spcPts val="0"/>
              </a:spcAft>
              <a:buNone/>
              <a:defRPr sz="1200">
                <a:solidFill>
                  <a:schemeClr val="dk2"/>
                </a:solidFill>
              </a:defRPr>
            </a:lvl3pPr>
            <a:lvl4pPr lvl="3">
              <a:spcBef>
                <a:spcPts val="0"/>
              </a:spcBef>
              <a:spcAft>
                <a:spcPts val="0"/>
              </a:spcAft>
              <a:buNone/>
              <a:defRPr sz="1200">
                <a:solidFill>
                  <a:schemeClr val="dk2"/>
                </a:solidFill>
              </a:defRPr>
            </a:lvl4pPr>
            <a:lvl5pPr lvl="4">
              <a:spcBef>
                <a:spcPts val="0"/>
              </a:spcBef>
              <a:spcAft>
                <a:spcPts val="0"/>
              </a:spcAft>
              <a:buNone/>
              <a:defRPr sz="1200">
                <a:solidFill>
                  <a:schemeClr val="dk2"/>
                </a:solidFill>
              </a:defRPr>
            </a:lvl5pPr>
            <a:lvl6pPr lvl="5">
              <a:spcBef>
                <a:spcPts val="0"/>
              </a:spcBef>
              <a:spcAft>
                <a:spcPts val="0"/>
              </a:spcAft>
              <a:buNone/>
              <a:defRPr sz="1200">
                <a:solidFill>
                  <a:schemeClr val="dk2"/>
                </a:solidFill>
              </a:defRPr>
            </a:lvl6pPr>
            <a:lvl7pPr lvl="6">
              <a:spcBef>
                <a:spcPts val="0"/>
              </a:spcBef>
              <a:spcAft>
                <a:spcPts val="0"/>
              </a:spcAft>
              <a:buNone/>
              <a:defRPr sz="1200">
                <a:solidFill>
                  <a:schemeClr val="dk2"/>
                </a:solidFill>
              </a:defRPr>
            </a:lvl7pPr>
            <a:lvl8pPr lvl="7">
              <a:spcBef>
                <a:spcPts val="0"/>
              </a:spcBef>
              <a:spcAft>
                <a:spcPts val="0"/>
              </a:spcAft>
              <a:buNone/>
              <a:defRPr sz="1200">
                <a:solidFill>
                  <a:schemeClr val="dk2"/>
                </a:solidFill>
              </a:defRPr>
            </a:lvl8pPr>
            <a:lvl9pPr lvl="8">
              <a:spcBef>
                <a:spcPts val="0"/>
              </a:spcBef>
              <a:spcAft>
                <a:spcPts val="0"/>
              </a:spcAft>
              <a:buNone/>
              <a:defRPr sz="1200">
                <a:solidFill>
                  <a:schemeClr val="dk2"/>
                </a:solidFill>
              </a:defRPr>
            </a:lvl9pPr>
          </a:lstStyle>
          <a:p/>
        </p:txBody>
      </p:sp>
      <p:sp>
        <p:nvSpPr>
          <p:cNvPr id="61" name="Google Shape;61;p14"/>
          <p:cNvSpPr txBox="1"/>
          <p:nvPr>
            <p:ph idx="3" type="title"/>
          </p:nvPr>
        </p:nvSpPr>
        <p:spPr>
          <a:xfrm>
            <a:off x="189618" y="1545733"/>
            <a:ext cx="8278500" cy="1444200"/>
          </a:xfrm>
          <a:prstGeom prst="rect">
            <a:avLst/>
          </a:prstGeom>
        </p:spPr>
        <p:txBody>
          <a:bodyPr anchorCtr="0" anchor="t" bIns="91425" lIns="0" spcFirstLastPara="1" rIns="91425" wrap="square" tIns="91425">
            <a:noAutofit/>
          </a:bodyPr>
          <a:lstStyle>
            <a:lvl1pPr lvl="0">
              <a:lnSpc>
                <a:spcPct val="80000"/>
              </a:lnSpc>
              <a:spcBef>
                <a:spcPts val="0"/>
              </a:spcBef>
              <a:spcAft>
                <a:spcPts val="0"/>
              </a:spcAft>
              <a:buClr>
                <a:schemeClr val="dk1"/>
              </a:buClr>
              <a:buSzPts val="8000"/>
              <a:buFont typeface="Figtree"/>
              <a:buNone/>
              <a:defRPr sz="8000"/>
            </a:lvl1pPr>
            <a:lvl2pPr lvl="1">
              <a:spcBef>
                <a:spcPts val="0"/>
              </a:spcBef>
              <a:spcAft>
                <a:spcPts val="0"/>
              </a:spcAft>
              <a:buClr>
                <a:schemeClr val="dk1"/>
              </a:buClr>
              <a:buSzPts val="8000"/>
              <a:buNone/>
              <a:defRPr sz="8000">
                <a:solidFill>
                  <a:schemeClr val="dk1"/>
                </a:solidFill>
              </a:defRPr>
            </a:lvl2pPr>
            <a:lvl3pPr lvl="2">
              <a:spcBef>
                <a:spcPts val="0"/>
              </a:spcBef>
              <a:spcAft>
                <a:spcPts val="0"/>
              </a:spcAft>
              <a:buClr>
                <a:schemeClr val="dk1"/>
              </a:buClr>
              <a:buSzPts val="8000"/>
              <a:buNone/>
              <a:defRPr sz="8000">
                <a:solidFill>
                  <a:schemeClr val="dk1"/>
                </a:solidFill>
              </a:defRPr>
            </a:lvl3pPr>
            <a:lvl4pPr lvl="3">
              <a:spcBef>
                <a:spcPts val="0"/>
              </a:spcBef>
              <a:spcAft>
                <a:spcPts val="0"/>
              </a:spcAft>
              <a:buClr>
                <a:schemeClr val="dk1"/>
              </a:buClr>
              <a:buSzPts val="8000"/>
              <a:buNone/>
              <a:defRPr sz="8000">
                <a:solidFill>
                  <a:schemeClr val="dk1"/>
                </a:solidFill>
              </a:defRPr>
            </a:lvl4pPr>
            <a:lvl5pPr lvl="4">
              <a:spcBef>
                <a:spcPts val="0"/>
              </a:spcBef>
              <a:spcAft>
                <a:spcPts val="0"/>
              </a:spcAft>
              <a:buClr>
                <a:schemeClr val="dk1"/>
              </a:buClr>
              <a:buSzPts val="8000"/>
              <a:buNone/>
              <a:defRPr sz="8000">
                <a:solidFill>
                  <a:schemeClr val="dk1"/>
                </a:solidFill>
              </a:defRPr>
            </a:lvl5pPr>
            <a:lvl6pPr lvl="5">
              <a:spcBef>
                <a:spcPts val="0"/>
              </a:spcBef>
              <a:spcAft>
                <a:spcPts val="0"/>
              </a:spcAft>
              <a:buClr>
                <a:schemeClr val="dk1"/>
              </a:buClr>
              <a:buSzPts val="8000"/>
              <a:buNone/>
              <a:defRPr sz="8000">
                <a:solidFill>
                  <a:schemeClr val="dk1"/>
                </a:solidFill>
              </a:defRPr>
            </a:lvl6pPr>
            <a:lvl7pPr lvl="6">
              <a:spcBef>
                <a:spcPts val="0"/>
              </a:spcBef>
              <a:spcAft>
                <a:spcPts val="0"/>
              </a:spcAft>
              <a:buClr>
                <a:schemeClr val="dk1"/>
              </a:buClr>
              <a:buSzPts val="8000"/>
              <a:buNone/>
              <a:defRPr sz="8000">
                <a:solidFill>
                  <a:schemeClr val="dk1"/>
                </a:solidFill>
              </a:defRPr>
            </a:lvl7pPr>
            <a:lvl8pPr lvl="7">
              <a:spcBef>
                <a:spcPts val="0"/>
              </a:spcBef>
              <a:spcAft>
                <a:spcPts val="0"/>
              </a:spcAft>
              <a:buClr>
                <a:schemeClr val="dk1"/>
              </a:buClr>
              <a:buSzPts val="8000"/>
              <a:buNone/>
              <a:defRPr sz="8000">
                <a:solidFill>
                  <a:schemeClr val="dk1"/>
                </a:solidFill>
              </a:defRPr>
            </a:lvl8pPr>
            <a:lvl9pPr lvl="8">
              <a:spcBef>
                <a:spcPts val="0"/>
              </a:spcBef>
              <a:spcAft>
                <a:spcPts val="0"/>
              </a:spcAft>
              <a:buClr>
                <a:schemeClr val="dk1"/>
              </a:buClr>
              <a:buSzPts val="8000"/>
              <a:buNone/>
              <a:defRPr sz="8000">
                <a:solidFill>
                  <a:schemeClr val="dk1"/>
                </a:solidFill>
              </a:defRPr>
            </a:lvl9pPr>
          </a:lstStyle>
          <a:p/>
        </p:txBody>
      </p:sp>
      <p:sp>
        <p:nvSpPr>
          <p:cNvPr id="62" name="Google Shape;6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2">
  <p:cSld name="CUSTOM_1_1">
    <p:spTree>
      <p:nvGrpSpPr>
        <p:cNvPr id="63" name="Shape 63"/>
        <p:cNvGrpSpPr/>
        <p:nvPr/>
      </p:nvGrpSpPr>
      <p:grpSpPr>
        <a:xfrm>
          <a:off x="0" y="0"/>
          <a:ext cx="0" cy="0"/>
          <a:chOff x="0" y="0"/>
          <a:chExt cx="0" cy="0"/>
        </a:xfrm>
      </p:grpSpPr>
      <p:sp>
        <p:nvSpPr>
          <p:cNvPr id="64" name="Google Shape;64;p15"/>
          <p:cNvSpPr/>
          <p:nvPr/>
        </p:nvSpPr>
        <p:spPr>
          <a:xfrm>
            <a:off x="0" y="0"/>
            <a:ext cx="2406900" cy="240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65" name="Google Shape;65;p15"/>
          <p:cNvSpPr/>
          <p:nvPr/>
        </p:nvSpPr>
        <p:spPr>
          <a:xfrm>
            <a:off x="7172525" y="0"/>
            <a:ext cx="1971600" cy="5143500"/>
          </a:xfrm>
          <a:prstGeom prst="rect">
            <a:avLst/>
          </a:prstGeom>
          <a:gradFill>
            <a:gsLst>
              <a:gs pos="0">
                <a:schemeClr val="accent6"/>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66" name="Google Shape;66;p15"/>
          <p:cNvSpPr txBox="1"/>
          <p:nvPr>
            <p:ph type="title"/>
          </p:nvPr>
        </p:nvSpPr>
        <p:spPr>
          <a:xfrm>
            <a:off x="3809850" y="1269500"/>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67" name="Google Shape;67;p15"/>
          <p:cNvSpPr txBox="1"/>
          <p:nvPr>
            <p:ph idx="2" type="title"/>
          </p:nvPr>
        </p:nvSpPr>
        <p:spPr>
          <a:xfrm>
            <a:off x="3154650" y="3495050"/>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68" name="Google Shape;68;p15"/>
          <p:cNvSpPr txBox="1"/>
          <p:nvPr>
            <p:ph idx="3" type="title"/>
          </p:nvPr>
        </p:nvSpPr>
        <p:spPr>
          <a:xfrm>
            <a:off x="230075" y="58625"/>
            <a:ext cx="2500500" cy="172200"/>
          </a:xfrm>
          <a:prstGeom prst="rect">
            <a:avLst/>
          </a:prstGeom>
        </p:spPr>
        <p:txBody>
          <a:bodyPr anchorCtr="0" anchor="t" bIns="0" lIns="0" spcFirstLastPara="1" rIns="0" wrap="square" tIns="0">
            <a:noAutofit/>
          </a:bodyPr>
          <a:lstStyle>
            <a:lvl1pPr lvl="0">
              <a:spcBef>
                <a:spcPts val="0"/>
              </a:spcBef>
              <a:spcAft>
                <a:spcPts val="0"/>
              </a:spcAft>
              <a:buNone/>
              <a:defRPr sz="7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69" name="Google Shape;69;p15"/>
          <p:cNvSpPr txBox="1"/>
          <p:nvPr>
            <p:ph idx="4" type="title"/>
          </p:nvPr>
        </p:nvSpPr>
        <p:spPr>
          <a:xfrm>
            <a:off x="6414875" y="58625"/>
            <a:ext cx="2500500" cy="172200"/>
          </a:xfrm>
          <a:prstGeom prst="rect">
            <a:avLst/>
          </a:prstGeom>
        </p:spPr>
        <p:txBody>
          <a:bodyPr anchorCtr="0" anchor="t" bIns="0" lIns="0" spcFirstLastPara="1" rIns="0" wrap="square" tIns="0">
            <a:noAutofit/>
          </a:bodyPr>
          <a:lstStyle>
            <a:lvl1pPr lvl="0" algn="r">
              <a:spcBef>
                <a:spcPts val="0"/>
              </a:spcBef>
              <a:spcAft>
                <a:spcPts val="0"/>
              </a:spcAft>
              <a:buNone/>
              <a:defRPr sz="700"/>
            </a:lvl1pPr>
            <a:lvl2pPr lvl="1"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70" name="Google Shape;70;p15"/>
          <p:cNvSpPr txBox="1"/>
          <p:nvPr>
            <p:ph idx="5" type="title"/>
          </p:nvPr>
        </p:nvSpPr>
        <p:spPr>
          <a:xfrm>
            <a:off x="3809850" y="1714600"/>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71" name="Google Shape;71;p15"/>
          <p:cNvSpPr txBox="1"/>
          <p:nvPr>
            <p:ph idx="6" type="title"/>
          </p:nvPr>
        </p:nvSpPr>
        <p:spPr>
          <a:xfrm>
            <a:off x="3809850" y="2159700"/>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72" name="Google Shape;72;p15"/>
          <p:cNvSpPr txBox="1"/>
          <p:nvPr>
            <p:ph idx="7" type="title"/>
          </p:nvPr>
        </p:nvSpPr>
        <p:spPr>
          <a:xfrm>
            <a:off x="3809850" y="2593988"/>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73" name="Google Shape;73;p15"/>
          <p:cNvSpPr txBox="1"/>
          <p:nvPr>
            <p:ph idx="8" type="title"/>
          </p:nvPr>
        </p:nvSpPr>
        <p:spPr>
          <a:xfrm>
            <a:off x="3809850" y="3036613"/>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74" name="Google Shape;74;p15"/>
          <p:cNvSpPr txBox="1"/>
          <p:nvPr>
            <p:ph idx="9" type="title"/>
          </p:nvPr>
        </p:nvSpPr>
        <p:spPr>
          <a:xfrm>
            <a:off x="3809850" y="3479238"/>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75" name="Google Shape;75;p15"/>
          <p:cNvSpPr txBox="1"/>
          <p:nvPr>
            <p:ph idx="13" type="title"/>
          </p:nvPr>
        </p:nvSpPr>
        <p:spPr>
          <a:xfrm>
            <a:off x="3154650" y="3049925"/>
            <a:ext cx="592800" cy="368100"/>
          </a:xfrm>
          <a:prstGeom prst="rect">
            <a:avLst/>
          </a:prstGeom>
        </p:spPr>
        <p:txBody>
          <a:bodyPr anchorCtr="0" anchor="ctr"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latin typeface="Figtree"/>
                <a:ea typeface="Figtree"/>
                <a:cs typeface="Figtree"/>
                <a:sym typeface="Figtree"/>
              </a:defRPr>
            </a:lvl2pPr>
            <a:lvl3pPr lvl="2">
              <a:spcBef>
                <a:spcPts val="0"/>
              </a:spcBef>
              <a:spcAft>
                <a:spcPts val="0"/>
              </a:spcAft>
              <a:buClr>
                <a:schemeClr val="dk1"/>
              </a:buClr>
              <a:buSzPts val="2400"/>
              <a:buFont typeface="Figtree"/>
              <a:buNone/>
              <a:defRPr sz="2400">
                <a:latin typeface="Figtree"/>
                <a:ea typeface="Figtree"/>
                <a:cs typeface="Figtree"/>
                <a:sym typeface="Figtree"/>
              </a:defRPr>
            </a:lvl3pPr>
            <a:lvl4pPr lvl="3">
              <a:spcBef>
                <a:spcPts val="0"/>
              </a:spcBef>
              <a:spcAft>
                <a:spcPts val="0"/>
              </a:spcAft>
              <a:buClr>
                <a:schemeClr val="dk1"/>
              </a:buClr>
              <a:buSzPts val="2400"/>
              <a:buFont typeface="Figtree"/>
              <a:buNone/>
              <a:defRPr sz="2400">
                <a:latin typeface="Figtree"/>
                <a:ea typeface="Figtree"/>
                <a:cs typeface="Figtree"/>
                <a:sym typeface="Figtree"/>
              </a:defRPr>
            </a:lvl4pPr>
            <a:lvl5pPr lvl="4">
              <a:spcBef>
                <a:spcPts val="0"/>
              </a:spcBef>
              <a:spcAft>
                <a:spcPts val="0"/>
              </a:spcAft>
              <a:buClr>
                <a:schemeClr val="dk1"/>
              </a:buClr>
              <a:buSzPts val="2400"/>
              <a:buFont typeface="Figtree"/>
              <a:buNone/>
              <a:defRPr sz="2400">
                <a:latin typeface="Figtree"/>
                <a:ea typeface="Figtree"/>
                <a:cs typeface="Figtree"/>
                <a:sym typeface="Figtree"/>
              </a:defRPr>
            </a:lvl5pPr>
            <a:lvl6pPr lvl="5">
              <a:spcBef>
                <a:spcPts val="0"/>
              </a:spcBef>
              <a:spcAft>
                <a:spcPts val="0"/>
              </a:spcAft>
              <a:buClr>
                <a:schemeClr val="dk1"/>
              </a:buClr>
              <a:buSzPts val="2400"/>
              <a:buFont typeface="Figtree"/>
              <a:buNone/>
              <a:defRPr sz="2400">
                <a:latin typeface="Figtree"/>
                <a:ea typeface="Figtree"/>
                <a:cs typeface="Figtree"/>
                <a:sym typeface="Figtree"/>
              </a:defRPr>
            </a:lvl6pPr>
            <a:lvl7pPr lvl="6">
              <a:spcBef>
                <a:spcPts val="0"/>
              </a:spcBef>
              <a:spcAft>
                <a:spcPts val="0"/>
              </a:spcAft>
              <a:buClr>
                <a:schemeClr val="dk1"/>
              </a:buClr>
              <a:buSzPts val="2400"/>
              <a:buFont typeface="Figtree"/>
              <a:buNone/>
              <a:defRPr sz="2400">
                <a:latin typeface="Figtree"/>
                <a:ea typeface="Figtree"/>
                <a:cs typeface="Figtree"/>
                <a:sym typeface="Figtree"/>
              </a:defRPr>
            </a:lvl7pPr>
            <a:lvl8pPr lvl="7">
              <a:spcBef>
                <a:spcPts val="0"/>
              </a:spcBef>
              <a:spcAft>
                <a:spcPts val="0"/>
              </a:spcAft>
              <a:buClr>
                <a:schemeClr val="dk1"/>
              </a:buClr>
              <a:buSzPts val="2400"/>
              <a:buFont typeface="Figtree"/>
              <a:buNone/>
              <a:defRPr sz="2400">
                <a:latin typeface="Figtree"/>
                <a:ea typeface="Figtree"/>
                <a:cs typeface="Figtree"/>
                <a:sym typeface="Figtree"/>
              </a:defRPr>
            </a:lvl8pPr>
            <a:lvl9pPr lvl="8">
              <a:spcBef>
                <a:spcPts val="0"/>
              </a:spcBef>
              <a:spcAft>
                <a:spcPts val="0"/>
              </a:spcAft>
              <a:buClr>
                <a:schemeClr val="dk1"/>
              </a:buClr>
              <a:buSzPts val="2400"/>
              <a:buFont typeface="Figtree"/>
              <a:buNone/>
              <a:defRPr sz="2400">
                <a:latin typeface="Figtree"/>
                <a:ea typeface="Figtree"/>
                <a:cs typeface="Figtree"/>
                <a:sym typeface="Figtree"/>
              </a:defRPr>
            </a:lvl9pPr>
          </a:lstStyle>
          <a:p/>
        </p:txBody>
      </p:sp>
      <p:sp>
        <p:nvSpPr>
          <p:cNvPr id="76" name="Google Shape;76;p15"/>
          <p:cNvSpPr txBox="1"/>
          <p:nvPr>
            <p:ph idx="14" type="title"/>
          </p:nvPr>
        </p:nvSpPr>
        <p:spPr>
          <a:xfrm>
            <a:off x="3154650" y="2604813"/>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77" name="Google Shape;77;p15"/>
          <p:cNvSpPr txBox="1"/>
          <p:nvPr>
            <p:ph idx="15" type="title"/>
          </p:nvPr>
        </p:nvSpPr>
        <p:spPr>
          <a:xfrm>
            <a:off x="3154650" y="2159700"/>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78" name="Google Shape;78;p15"/>
          <p:cNvSpPr txBox="1"/>
          <p:nvPr>
            <p:ph idx="16" type="title"/>
          </p:nvPr>
        </p:nvSpPr>
        <p:spPr>
          <a:xfrm>
            <a:off x="3154650" y="1714588"/>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79" name="Google Shape;79;p15"/>
          <p:cNvSpPr txBox="1"/>
          <p:nvPr>
            <p:ph idx="17" type="title"/>
          </p:nvPr>
        </p:nvSpPr>
        <p:spPr>
          <a:xfrm>
            <a:off x="3154650" y="1269488"/>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80" name="Google Shape;80;p15"/>
          <p:cNvSpPr txBox="1"/>
          <p:nvPr>
            <p:ph idx="18" type="title"/>
          </p:nvPr>
        </p:nvSpPr>
        <p:spPr>
          <a:xfrm>
            <a:off x="228600" y="457200"/>
            <a:ext cx="5762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81" name="Google Shape;81;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team - Alt 1">
  <p:cSld name="CUSTOM_2">
    <p:spTree>
      <p:nvGrpSpPr>
        <p:cNvPr id="82" name="Shape 82"/>
        <p:cNvGrpSpPr/>
        <p:nvPr/>
      </p:nvGrpSpPr>
      <p:grpSpPr>
        <a:xfrm>
          <a:off x="0" y="0"/>
          <a:ext cx="0" cy="0"/>
          <a:chOff x="0" y="0"/>
          <a:chExt cx="0" cy="0"/>
        </a:xfrm>
      </p:grpSpPr>
      <p:sp>
        <p:nvSpPr>
          <p:cNvPr id="83" name="Google Shape;83;p16"/>
          <p:cNvSpPr/>
          <p:nvPr>
            <p:ph idx="2" type="pic"/>
          </p:nvPr>
        </p:nvSpPr>
        <p:spPr>
          <a:xfrm>
            <a:off x="0" y="-9000"/>
            <a:ext cx="3054300" cy="3252900"/>
          </a:xfrm>
          <a:prstGeom prst="rect">
            <a:avLst/>
          </a:prstGeom>
          <a:noFill/>
          <a:ln>
            <a:noFill/>
          </a:ln>
        </p:spPr>
      </p:sp>
      <p:sp>
        <p:nvSpPr>
          <p:cNvPr id="84" name="Google Shape;84;p16"/>
          <p:cNvSpPr/>
          <p:nvPr>
            <p:ph idx="3" type="pic"/>
          </p:nvPr>
        </p:nvSpPr>
        <p:spPr>
          <a:xfrm>
            <a:off x="3044117" y="-9000"/>
            <a:ext cx="3054300" cy="3252900"/>
          </a:xfrm>
          <a:prstGeom prst="rect">
            <a:avLst/>
          </a:prstGeom>
          <a:noFill/>
          <a:ln>
            <a:noFill/>
          </a:ln>
        </p:spPr>
      </p:sp>
      <p:sp>
        <p:nvSpPr>
          <p:cNvPr id="85" name="Google Shape;85;p16"/>
          <p:cNvSpPr/>
          <p:nvPr>
            <p:ph idx="4" type="pic"/>
          </p:nvPr>
        </p:nvSpPr>
        <p:spPr>
          <a:xfrm>
            <a:off x="6088233" y="-9000"/>
            <a:ext cx="3054300" cy="3252900"/>
          </a:xfrm>
          <a:prstGeom prst="rect">
            <a:avLst/>
          </a:prstGeom>
          <a:noFill/>
          <a:ln>
            <a:noFill/>
          </a:ln>
        </p:spPr>
      </p:sp>
      <p:sp>
        <p:nvSpPr>
          <p:cNvPr id="86" name="Google Shape;86;p16"/>
          <p:cNvSpPr txBox="1"/>
          <p:nvPr>
            <p:ph type="title"/>
          </p:nvPr>
        </p:nvSpPr>
        <p:spPr>
          <a:xfrm>
            <a:off x="228675" y="33378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87" name="Google Shape;87;p16"/>
          <p:cNvSpPr txBox="1"/>
          <p:nvPr>
            <p:ph idx="5" type="title"/>
          </p:nvPr>
        </p:nvSpPr>
        <p:spPr>
          <a:xfrm>
            <a:off x="228675" y="35511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88" name="Google Shape;88;p16"/>
          <p:cNvSpPr txBox="1"/>
          <p:nvPr>
            <p:ph idx="1" type="body"/>
          </p:nvPr>
        </p:nvSpPr>
        <p:spPr>
          <a:xfrm>
            <a:off x="228675" y="4256750"/>
            <a:ext cx="2660100" cy="4269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89" name="Google Shape;89;p16"/>
          <p:cNvSpPr txBox="1"/>
          <p:nvPr>
            <p:ph idx="6" type="title"/>
          </p:nvPr>
        </p:nvSpPr>
        <p:spPr>
          <a:xfrm>
            <a:off x="3235367" y="33378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latin typeface="Figtree"/>
                <a:ea typeface="Figtree"/>
                <a:cs typeface="Figtree"/>
                <a:sym typeface="Figtree"/>
              </a:defRPr>
            </a:lvl2pPr>
            <a:lvl3pPr lvl="2">
              <a:spcBef>
                <a:spcPts val="0"/>
              </a:spcBef>
              <a:spcAft>
                <a:spcPts val="0"/>
              </a:spcAft>
              <a:buClr>
                <a:schemeClr val="dk1"/>
              </a:buClr>
              <a:buSzPts val="1200"/>
              <a:buFont typeface="Figtree"/>
              <a:buNone/>
              <a:defRPr sz="1200">
                <a:latin typeface="Figtree"/>
                <a:ea typeface="Figtree"/>
                <a:cs typeface="Figtree"/>
                <a:sym typeface="Figtree"/>
              </a:defRPr>
            </a:lvl3pPr>
            <a:lvl4pPr lvl="3">
              <a:spcBef>
                <a:spcPts val="0"/>
              </a:spcBef>
              <a:spcAft>
                <a:spcPts val="0"/>
              </a:spcAft>
              <a:buClr>
                <a:schemeClr val="dk1"/>
              </a:buClr>
              <a:buSzPts val="1200"/>
              <a:buFont typeface="Figtree"/>
              <a:buNone/>
              <a:defRPr sz="1200">
                <a:latin typeface="Figtree"/>
                <a:ea typeface="Figtree"/>
                <a:cs typeface="Figtree"/>
                <a:sym typeface="Figtree"/>
              </a:defRPr>
            </a:lvl4pPr>
            <a:lvl5pPr lvl="4">
              <a:spcBef>
                <a:spcPts val="0"/>
              </a:spcBef>
              <a:spcAft>
                <a:spcPts val="0"/>
              </a:spcAft>
              <a:buClr>
                <a:schemeClr val="dk1"/>
              </a:buClr>
              <a:buSzPts val="1200"/>
              <a:buFont typeface="Figtree"/>
              <a:buNone/>
              <a:defRPr sz="1200">
                <a:latin typeface="Figtree"/>
                <a:ea typeface="Figtree"/>
                <a:cs typeface="Figtree"/>
                <a:sym typeface="Figtree"/>
              </a:defRPr>
            </a:lvl5pPr>
            <a:lvl6pPr lvl="5">
              <a:spcBef>
                <a:spcPts val="0"/>
              </a:spcBef>
              <a:spcAft>
                <a:spcPts val="0"/>
              </a:spcAft>
              <a:buClr>
                <a:schemeClr val="dk1"/>
              </a:buClr>
              <a:buSzPts val="1200"/>
              <a:buFont typeface="Figtree"/>
              <a:buNone/>
              <a:defRPr sz="1200">
                <a:latin typeface="Figtree"/>
                <a:ea typeface="Figtree"/>
                <a:cs typeface="Figtree"/>
                <a:sym typeface="Figtree"/>
              </a:defRPr>
            </a:lvl6pPr>
            <a:lvl7pPr lvl="6">
              <a:spcBef>
                <a:spcPts val="0"/>
              </a:spcBef>
              <a:spcAft>
                <a:spcPts val="0"/>
              </a:spcAft>
              <a:buClr>
                <a:schemeClr val="dk1"/>
              </a:buClr>
              <a:buSzPts val="1200"/>
              <a:buFont typeface="Figtree"/>
              <a:buNone/>
              <a:defRPr sz="1200">
                <a:latin typeface="Figtree"/>
                <a:ea typeface="Figtree"/>
                <a:cs typeface="Figtree"/>
                <a:sym typeface="Figtree"/>
              </a:defRPr>
            </a:lvl7pPr>
            <a:lvl8pPr lvl="7">
              <a:spcBef>
                <a:spcPts val="0"/>
              </a:spcBef>
              <a:spcAft>
                <a:spcPts val="0"/>
              </a:spcAft>
              <a:buClr>
                <a:schemeClr val="dk1"/>
              </a:buClr>
              <a:buSzPts val="1200"/>
              <a:buFont typeface="Figtree"/>
              <a:buNone/>
              <a:defRPr sz="1200">
                <a:latin typeface="Figtree"/>
                <a:ea typeface="Figtree"/>
                <a:cs typeface="Figtree"/>
                <a:sym typeface="Figtree"/>
              </a:defRPr>
            </a:lvl8pPr>
            <a:lvl9pPr lvl="8">
              <a:spcBef>
                <a:spcPts val="0"/>
              </a:spcBef>
              <a:spcAft>
                <a:spcPts val="0"/>
              </a:spcAft>
              <a:buClr>
                <a:schemeClr val="dk1"/>
              </a:buClr>
              <a:buSzPts val="1200"/>
              <a:buFont typeface="Figtree"/>
              <a:buNone/>
              <a:defRPr sz="1200">
                <a:latin typeface="Figtree"/>
                <a:ea typeface="Figtree"/>
                <a:cs typeface="Figtree"/>
                <a:sym typeface="Figtree"/>
              </a:defRPr>
            </a:lvl9pPr>
          </a:lstStyle>
          <a:p/>
        </p:txBody>
      </p:sp>
      <p:sp>
        <p:nvSpPr>
          <p:cNvPr id="90" name="Google Shape;90;p16"/>
          <p:cNvSpPr txBox="1"/>
          <p:nvPr>
            <p:ph idx="7" type="title"/>
          </p:nvPr>
        </p:nvSpPr>
        <p:spPr>
          <a:xfrm>
            <a:off x="3235367" y="35511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91" name="Google Shape;91;p16"/>
          <p:cNvSpPr txBox="1"/>
          <p:nvPr>
            <p:ph idx="8" type="body"/>
          </p:nvPr>
        </p:nvSpPr>
        <p:spPr>
          <a:xfrm>
            <a:off x="3241214" y="4256750"/>
            <a:ext cx="2660100" cy="4269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92" name="Google Shape;92;p16"/>
          <p:cNvSpPr txBox="1"/>
          <p:nvPr>
            <p:ph idx="9" type="title"/>
          </p:nvPr>
        </p:nvSpPr>
        <p:spPr>
          <a:xfrm>
            <a:off x="6279483" y="33378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93" name="Google Shape;93;p16"/>
          <p:cNvSpPr txBox="1"/>
          <p:nvPr>
            <p:ph idx="13" type="title"/>
          </p:nvPr>
        </p:nvSpPr>
        <p:spPr>
          <a:xfrm>
            <a:off x="6279483" y="35511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94" name="Google Shape;94;p16"/>
          <p:cNvSpPr txBox="1"/>
          <p:nvPr>
            <p:ph idx="14" type="body"/>
          </p:nvPr>
        </p:nvSpPr>
        <p:spPr>
          <a:xfrm>
            <a:off x="6285328" y="4256750"/>
            <a:ext cx="2660100" cy="4269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95" name="Google Shape;9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team - Alt 2">
  <p:cSld name="CUSTOM_11">
    <p:spTree>
      <p:nvGrpSpPr>
        <p:cNvPr id="96" name="Shape 96"/>
        <p:cNvGrpSpPr/>
        <p:nvPr/>
      </p:nvGrpSpPr>
      <p:grpSpPr>
        <a:xfrm>
          <a:off x="0" y="0"/>
          <a:ext cx="0" cy="0"/>
          <a:chOff x="0" y="0"/>
          <a:chExt cx="0" cy="0"/>
        </a:xfrm>
      </p:grpSpPr>
      <p:sp>
        <p:nvSpPr>
          <p:cNvPr id="97" name="Google Shape;97;p17"/>
          <p:cNvSpPr/>
          <p:nvPr/>
        </p:nvSpPr>
        <p:spPr>
          <a:xfrm rot="-2700000">
            <a:off x="1338758" y="-3230594"/>
            <a:ext cx="6464087" cy="6464087"/>
          </a:xfrm>
          <a:prstGeom prst="rtTriangle">
            <a:avLst/>
          </a:prstGeom>
          <a:gradFill>
            <a:gsLst>
              <a:gs pos="0">
                <a:schemeClr val="accent5"/>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98" name="Google Shape;98;p17"/>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99" name="Google Shape;99;p17"/>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00" name="Google Shape;100;p17"/>
          <p:cNvSpPr txBox="1"/>
          <p:nvPr>
            <p:ph idx="3" type="title"/>
          </p:nvPr>
        </p:nvSpPr>
        <p:spPr>
          <a:xfrm>
            <a:off x="228600" y="457200"/>
            <a:ext cx="62823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01" name="Google Shape;101;p17"/>
          <p:cNvSpPr txBox="1"/>
          <p:nvPr>
            <p:ph idx="4" type="title"/>
          </p:nvPr>
        </p:nvSpPr>
        <p:spPr>
          <a:xfrm>
            <a:off x="339875"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102" name="Google Shape;102;p17"/>
          <p:cNvSpPr txBox="1"/>
          <p:nvPr>
            <p:ph idx="5" type="title"/>
          </p:nvPr>
        </p:nvSpPr>
        <p:spPr>
          <a:xfrm>
            <a:off x="339875"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103" name="Google Shape;103;p17"/>
          <p:cNvSpPr txBox="1"/>
          <p:nvPr>
            <p:ph idx="6" type="title"/>
          </p:nvPr>
        </p:nvSpPr>
        <p:spPr>
          <a:xfrm>
            <a:off x="1807977"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104" name="Google Shape;104;p17"/>
          <p:cNvSpPr txBox="1"/>
          <p:nvPr>
            <p:ph idx="7" type="title"/>
          </p:nvPr>
        </p:nvSpPr>
        <p:spPr>
          <a:xfrm>
            <a:off x="1807977"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SzPts val="1200"/>
              <a:buFont typeface="Jost"/>
              <a:buNone/>
              <a:defRPr sz="1200">
                <a:latin typeface="Jost"/>
                <a:ea typeface="Jost"/>
                <a:cs typeface="Jost"/>
                <a:sym typeface="Jost"/>
              </a:defRPr>
            </a:lvl2pPr>
            <a:lvl3pPr lvl="2">
              <a:spcBef>
                <a:spcPts val="0"/>
              </a:spcBef>
              <a:spcAft>
                <a:spcPts val="0"/>
              </a:spcAft>
              <a:buSzPts val="1200"/>
              <a:buFont typeface="Jost"/>
              <a:buNone/>
              <a:defRPr sz="1200">
                <a:latin typeface="Jost"/>
                <a:ea typeface="Jost"/>
                <a:cs typeface="Jost"/>
                <a:sym typeface="Jost"/>
              </a:defRPr>
            </a:lvl3pPr>
            <a:lvl4pPr lvl="3">
              <a:spcBef>
                <a:spcPts val="0"/>
              </a:spcBef>
              <a:spcAft>
                <a:spcPts val="0"/>
              </a:spcAft>
              <a:buSzPts val="1200"/>
              <a:buFont typeface="Jost"/>
              <a:buNone/>
              <a:defRPr sz="1200">
                <a:latin typeface="Jost"/>
                <a:ea typeface="Jost"/>
                <a:cs typeface="Jost"/>
                <a:sym typeface="Jost"/>
              </a:defRPr>
            </a:lvl4pPr>
            <a:lvl5pPr lvl="4">
              <a:spcBef>
                <a:spcPts val="0"/>
              </a:spcBef>
              <a:spcAft>
                <a:spcPts val="0"/>
              </a:spcAft>
              <a:buSzPts val="1200"/>
              <a:buFont typeface="Jost"/>
              <a:buNone/>
              <a:defRPr sz="1200">
                <a:latin typeface="Jost"/>
                <a:ea typeface="Jost"/>
                <a:cs typeface="Jost"/>
                <a:sym typeface="Jost"/>
              </a:defRPr>
            </a:lvl5pPr>
            <a:lvl6pPr lvl="5">
              <a:spcBef>
                <a:spcPts val="0"/>
              </a:spcBef>
              <a:spcAft>
                <a:spcPts val="0"/>
              </a:spcAft>
              <a:buSzPts val="1200"/>
              <a:buFont typeface="Jost"/>
              <a:buNone/>
              <a:defRPr sz="1200">
                <a:latin typeface="Jost"/>
                <a:ea typeface="Jost"/>
                <a:cs typeface="Jost"/>
                <a:sym typeface="Jost"/>
              </a:defRPr>
            </a:lvl6pPr>
            <a:lvl7pPr lvl="6">
              <a:spcBef>
                <a:spcPts val="0"/>
              </a:spcBef>
              <a:spcAft>
                <a:spcPts val="0"/>
              </a:spcAft>
              <a:buSzPts val="1200"/>
              <a:buFont typeface="Jost"/>
              <a:buNone/>
              <a:defRPr sz="1200">
                <a:latin typeface="Jost"/>
                <a:ea typeface="Jost"/>
                <a:cs typeface="Jost"/>
                <a:sym typeface="Jost"/>
              </a:defRPr>
            </a:lvl7pPr>
            <a:lvl8pPr lvl="7">
              <a:spcBef>
                <a:spcPts val="0"/>
              </a:spcBef>
              <a:spcAft>
                <a:spcPts val="0"/>
              </a:spcAft>
              <a:buSzPts val="1200"/>
              <a:buFont typeface="Jost"/>
              <a:buNone/>
              <a:defRPr sz="1200">
                <a:latin typeface="Jost"/>
                <a:ea typeface="Jost"/>
                <a:cs typeface="Jost"/>
                <a:sym typeface="Jost"/>
              </a:defRPr>
            </a:lvl8pPr>
            <a:lvl9pPr lvl="8">
              <a:spcBef>
                <a:spcPts val="0"/>
              </a:spcBef>
              <a:spcAft>
                <a:spcPts val="0"/>
              </a:spcAft>
              <a:buSzPts val="1200"/>
              <a:buFont typeface="Jost"/>
              <a:buNone/>
              <a:defRPr sz="1200">
                <a:latin typeface="Jost"/>
                <a:ea typeface="Jost"/>
                <a:cs typeface="Jost"/>
                <a:sym typeface="Jost"/>
              </a:defRPr>
            </a:lvl9pPr>
          </a:lstStyle>
          <a:p/>
        </p:txBody>
      </p:sp>
      <p:sp>
        <p:nvSpPr>
          <p:cNvPr id="105" name="Google Shape;105;p17"/>
          <p:cNvSpPr txBox="1"/>
          <p:nvPr>
            <p:ph idx="8" type="title"/>
          </p:nvPr>
        </p:nvSpPr>
        <p:spPr>
          <a:xfrm>
            <a:off x="3275545"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106" name="Google Shape;106;p17"/>
          <p:cNvSpPr txBox="1"/>
          <p:nvPr>
            <p:ph idx="9" type="title"/>
          </p:nvPr>
        </p:nvSpPr>
        <p:spPr>
          <a:xfrm>
            <a:off x="3275545"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107" name="Google Shape;107;p17"/>
          <p:cNvSpPr txBox="1"/>
          <p:nvPr>
            <p:ph idx="13" type="title"/>
          </p:nvPr>
        </p:nvSpPr>
        <p:spPr>
          <a:xfrm>
            <a:off x="4743373"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108" name="Google Shape;108;p17"/>
          <p:cNvSpPr txBox="1"/>
          <p:nvPr>
            <p:ph idx="14" type="title"/>
          </p:nvPr>
        </p:nvSpPr>
        <p:spPr>
          <a:xfrm>
            <a:off x="4743373"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109" name="Google Shape;109;p17"/>
          <p:cNvSpPr txBox="1"/>
          <p:nvPr>
            <p:ph idx="15" type="title"/>
          </p:nvPr>
        </p:nvSpPr>
        <p:spPr>
          <a:xfrm>
            <a:off x="6205996"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110" name="Google Shape;110;p17"/>
          <p:cNvSpPr txBox="1"/>
          <p:nvPr>
            <p:ph idx="16" type="title"/>
          </p:nvPr>
        </p:nvSpPr>
        <p:spPr>
          <a:xfrm>
            <a:off x="6205996"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111" name="Google Shape;111;p17"/>
          <p:cNvSpPr txBox="1"/>
          <p:nvPr>
            <p:ph idx="17" type="title"/>
          </p:nvPr>
        </p:nvSpPr>
        <p:spPr>
          <a:xfrm>
            <a:off x="7683660"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112" name="Google Shape;112;p17"/>
          <p:cNvSpPr txBox="1"/>
          <p:nvPr>
            <p:ph idx="18" type="title"/>
          </p:nvPr>
        </p:nvSpPr>
        <p:spPr>
          <a:xfrm>
            <a:off x="7683660"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113" name="Google Shape;113;p17"/>
          <p:cNvSpPr/>
          <p:nvPr>
            <p:ph idx="19" type="pic"/>
          </p:nvPr>
        </p:nvSpPr>
        <p:spPr>
          <a:xfrm>
            <a:off x="1726022" y="1991825"/>
            <a:ext cx="1288500" cy="1363800"/>
          </a:xfrm>
          <a:prstGeom prst="roundRect">
            <a:avLst>
              <a:gd fmla="val 6764" name="adj"/>
            </a:avLst>
          </a:prstGeom>
          <a:noFill/>
          <a:ln>
            <a:noFill/>
          </a:ln>
        </p:spPr>
      </p:sp>
      <p:sp>
        <p:nvSpPr>
          <p:cNvPr id="114" name="Google Shape;114;p17"/>
          <p:cNvSpPr/>
          <p:nvPr>
            <p:ph idx="20" type="pic"/>
          </p:nvPr>
        </p:nvSpPr>
        <p:spPr>
          <a:xfrm>
            <a:off x="3194345" y="1991825"/>
            <a:ext cx="1288500" cy="1363800"/>
          </a:xfrm>
          <a:prstGeom prst="roundRect">
            <a:avLst>
              <a:gd fmla="val 6764" name="adj"/>
            </a:avLst>
          </a:prstGeom>
          <a:noFill/>
          <a:ln>
            <a:noFill/>
          </a:ln>
        </p:spPr>
      </p:sp>
      <p:sp>
        <p:nvSpPr>
          <p:cNvPr id="115" name="Google Shape;115;p17"/>
          <p:cNvSpPr/>
          <p:nvPr>
            <p:ph idx="21" type="pic"/>
          </p:nvPr>
        </p:nvSpPr>
        <p:spPr>
          <a:xfrm>
            <a:off x="4662668" y="1991825"/>
            <a:ext cx="1288500" cy="1363800"/>
          </a:xfrm>
          <a:prstGeom prst="roundRect">
            <a:avLst>
              <a:gd fmla="val 6764" name="adj"/>
            </a:avLst>
          </a:prstGeom>
          <a:noFill/>
          <a:ln>
            <a:noFill/>
          </a:ln>
        </p:spPr>
      </p:sp>
      <p:sp>
        <p:nvSpPr>
          <p:cNvPr id="116" name="Google Shape;116;p17"/>
          <p:cNvSpPr/>
          <p:nvPr>
            <p:ph idx="22" type="pic"/>
          </p:nvPr>
        </p:nvSpPr>
        <p:spPr>
          <a:xfrm>
            <a:off x="6130990" y="1991825"/>
            <a:ext cx="1288500" cy="1363800"/>
          </a:xfrm>
          <a:prstGeom prst="roundRect">
            <a:avLst>
              <a:gd fmla="val 6764" name="adj"/>
            </a:avLst>
          </a:prstGeom>
          <a:noFill/>
          <a:ln>
            <a:noFill/>
          </a:ln>
        </p:spPr>
      </p:sp>
      <p:sp>
        <p:nvSpPr>
          <p:cNvPr id="117" name="Google Shape;117;p17"/>
          <p:cNvSpPr/>
          <p:nvPr>
            <p:ph idx="23" type="pic"/>
          </p:nvPr>
        </p:nvSpPr>
        <p:spPr>
          <a:xfrm>
            <a:off x="7599313" y="1991825"/>
            <a:ext cx="1288500" cy="1363800"/>
          </a:xfrm>
          <a:prstGeom prst="roundRect">
            <a:avLst>
              <a:gd fmla="val 6764" name="adj"/>
            </a:avLst>
          </a:prstGeom>
          <a:noFill/>
          <a:ln>
            <a:noFill/>
          </a:ln>
        </p:spPr>
      </p:sp>
      <p:sp>
        <p:nvSpPr>
          <p:cNvPr id="118" name="Google Shape;118;p17"/>
          <p:cNvSpPr/>
          <p:nvPr>
            <p:ph idx="24" type="pic"/>
          </p:nvPr>
        </p:nvSpPr>
        <p:spPr>
          <a:xfrm>
            <a:off x="257700" y="1991825"/>
            <a:ext cx="1288500" cy="1363800"/>
          </a:xfrm>
          <a:prstGeom prst="roundRect">
            <a:avLst>
              <a:gd fmla="val 6764" name="adj"/>
            </a:avLst>
          </a:prstGeom>
          <a:noFill/>
          <a:ln>
            <a:noFill/>
          </a:ln>
        </p:spPr>
      </p:sp>
      <p:sp>
        <p:nvSpPr>
          <p:cNvPr id="119" name="Google Shape;11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1">
  <p:cSld name="CUSTOM_8_1_1_1_1">
    <p:spTree>
      <p:nvGrpSpPr>
        <p:cNvPr id="120" name="Shape 120"/>
        <p:cNvGrpSpPr/>
        <p:nvPr/>
      </p:nvGrpSpPr>
      <p:grpSpPr>
        <a:xfrm>
          <a:off x="0" y="0"/>
          <a:ext cx="0" cy="0"/>
          <a:chOff x="0" y="0"/>
          <a:chExt cx="0" cy="0"/>
        </a:xfrm>
      </p:grpSpPr>
      <p:sp>
        <p:nvSpPr>
          <p:cNvPr id="121" name="Google Shape;121;p18"/>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22" name="Google Shape;122;p18"/>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23" name="Google Shape;123;p18"/>
          <p:cNvSpPr txBox="1"/>
          <p:nvPr>
            <p:ph idx="3" type="title"/>
          </p:nvPr>
        </p:nvSpPr>
        <p:spPr>
          <a:xfrm>
            <a:off x="228600" y="457200"/>
            <a:ext cx="42966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24" name="Google Shape;12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Alt 1">
  <p:cSld name="CUSTOM_8_1_1_1_1_1_1_1_1_1_1_1_1_1_1_1_1_1_1_1">
    <p:spTree>
      <p:nvGrpSpPr>
        <p:cNvPr id="125" name="Shape 125"/>
        <p:cNvGrpSpPr/>
        <p:nvPr/>
      </p:nvGrpSpPr>
      <p:grpSpPr>
        <a:xfrm>
          <a:off x="0" y="0"/>
          <a:ext cx="0" cy="0"/>
          <a:chOff x="0" y="0"/>
          <a:chExt cx="0" cy="0"/>
        </a:xfrm>
      </p:grpSpPr>
      <p:sp>
        <p:nvSpPr>
          <p:cNvPr id="126" name="Google Shape;126;p19"/>
          <p:cNvSpPr/>
          <p:nvPr/>
        </p:nvSpPr>
        <p:spPr>
          <a:xfrm>
            <a:off x="0" y="0"/>
            <a:ext cx="2406900" cy="240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27" name="Google Shape;127;p19"/>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28" name="Google Shape;128;p19"/>
          <p:cNvSpPr txBox="1"/>
          <p:nvPr>
            <p:ph idx="2" type="title"/>
          </p:nvPr>
        </p:nvSpPr>
        <p:spPr>
          <a:xfrm>
            <a:off x="228600" y="457200"/>
            <a:ext cx="34326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pic>
        <p:nvPicPr>
          <p:cNvPr descr="Free Images : landscape, nature, horizon, mountain, sky, night ..." id="129" name="Google Shape;129;p19"/>
          <p:cNvPicPr preferRelativeResize="0"/>
          <p:nvPr/>
        </p:nvPicPr>
        <p:blipFill rotWithShape="1">
          <a:blip r:embed="rId2">
            <a:alphaModFix/>
          </a:blip>
          <a:srcRect b="0" l="23232" r="29975" t="0"/>
          <a:stretch/>
        </p:blipFill>
        <p:spPr>
          <a:xfrm>
            <a:off x="7541887" y="0"/>
            <a:ext cx="1604076" cy="5143501"/>
          </a:xfrm>
          <a:prstGeom prst="rect">
            <a:avLst/>
          </a:prstGeom>
          <a:noFill/>
          <a:ln>
            <a:noFill/>
          </a:ln>
        </p:spPr>
      </p:pic>
      <p:sp>
        <p:nvSpPr>
          <p:cNvPr id="130" name="Google Shape;130;p19"/>
          <p:cNvSpPr txBox="1"/>
          <p:nvPr>
            <p:ph idx="1" type="subTitle"/>
          </p:nvPr>
        </p:nvSpPr>
        <p:spPr>
          <a:xfrm>
            <a:off x="228950" y="1419750"/>
            <a:ext cx="5154900" cy="2288100"/>
          </a:xfrm>
          <a:prstGeom prst="rect">
            <a:avLst/>
          </a:prstGeom>
        </p:spPr>
        <p:txBody>
          <a:bodyPr anchorCtr="0" anchor="t" bIns="0" lIns="0" spcFirstLastPara="1" rIns="0" wrap="square" tIns="0">
            <a:sp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p:txBody>
      </p:sp>
      <p:sp>
        <p:nvSpPr>
          <p:cNvPr id="131" name="Google Shape;131;p19"/>
          <p:cNvSpPr/>
          <p:nvPr/>
        </p:nvSpPr>
        <p:spPr>
          <a:xfrm>
            <a:off x="6077650" y="0"/>
            <a:ext cx="1462200" cy="5143500"/>
          </a:xfrm>
          <a:prstGeom prst="rect">
            <a:avLst/>
          </a:prstGeom>
          <a:gradFill>
            <a:gsLst>
              <a:gs pos="0">
                <a:schemeClr val="accent5"/>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32" name="Google Shape;13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Alt 1">
  <p:cSld name="CUSTOM_8_1_1_1_1_1_1_1_1_1_1_1_1_1_1_1_1_1_1_1_1">
    <p:spTree>
      <p:nvGrpSpPr>
        <p:cNvPr id="133" name="Shape 133"/>
        <p:cNvGrpSpPr/>
        <p:nvPr/>
      </p:nvGrpSpPr>
      <p:grpSpPr>
        <a:xfrm>
          <a:off x="0" y="0"/>
          <a:ext cx="0" cy="0"/>
          <a:chOff x="0" y="0"/>
          <a:chExt cx="0" cy="0"/>
        </a:xfrm>
      </p:grpSpPr>
      <p:sp>
        <p:nvSpPr>
          <p:cNvPr id="134" name="Google Shape;134;p20"/>
          <p:cNvSpPr/>
          <p:nvPr/>
        </p:nvSpPr>
        <p:spPr>
          <a:xfrm>
            <a:off x="0" y="0"/>
            <a:ext cx="3776100" cy="3776100"/>
          </a:xfrm>
          <a:prstGeom prst="rect">
            <a:avLst/>
          </a:prstGeom>
          <a:gradFill>
            <a:gsLst>
              <a:gs pos="0">
                <a:schemeClr val="accent6"/>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35" name="Google Shape;135;p20"/>
          <p:cNvSpPr/>
          <p:nvPr/>
        </p:nvSpPr>
        <p:spPr>
          <a:xfrm rot="10800000">
            <a:off x="3156575" y="250"/>
            <a:ext cx="59835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36" name="Google Shape;136;p20"/>
          <p:cNvSpPr txBox="1"/>
          <p:nvPr/>
        </p:nvSpPr>
        <p:spPr>
          <a:xfrm>
            <a:off x="4102943" y="1042306"/>
            <a:ext cx="558600" cy="36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GB" sz="7200">
                <a:solidFill>
                  <a:schemeClr val="dk1"/>
                </a:solidFill>
                <a:latin typeface="Figtree"/>
                <a:ea typeface="Figtree"/>
                <a:cs typeface="Figtree"/>
                <a:sym typeface="Figtree"/>
              </a:rPr>
              <a:t>“</a:t>
            </a:r>
            <a:endParaRPr b="1" sz="7200">
              <a:solidFill>
                <a:schemeClr val="dk1"/>
              </a:solidFill>
              <a:latin typeface="Figtree"/>
              <a:ea typeface="Figtree"/>
              <a:cs typeface="Figtree"/>
              <a:sym typeface="Figtree"/>
            </a:endParaRPr>
          </a:p>
        </p:txBody>
      </p:sp>
      <p:sp>
        <p:nvSpPr>
          <p:cNvPr id="137" name="Google Shape;137;p20"/>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8" name="Google Shape;138;p20"/>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9" name="Google Shape;139;p20"/>
          <p:cNvSpPr txBox="1"/>
          <p:nvPr>
            <p:ph idx="3" type="title"/>
          </p:nvPr>
        </p:nvSpPr>
        <p:spPr>
          <a:xfrm>
            <a:off x="228600" y="457200"/>
            <a:ext cx="29259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40" name="Google Shape;140;p20"/>
          <p:cNvSpPr txBox="1"/>
          <p:nvPr>
            <p:ph idx="1" type="subTitle"/>
          </p:nvPr>
        </p:nvSpPr>
        <p:spPr>
          <a:xfrm>
            <a:off x="4102950" y="1631400"/>
            <a:ext cx="4089000" cy="2288100"/>
          </a:xfrm>
          <a:prstGeom prst="rect">
            <a:avLst/>
          </a:prstGeom>
        </p:spPr>
        <p:txBody>
          <a:bodyPr anchorCtr="0" anchor="t" bIns="0" lIns="0" spcFirstLastPara="1" rIns="0" wrap="square" tIns="0">
            <a:sp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p:txBody>
      </p:sp>
      <p:sp>
        <p:nvSpPr>
          <p:cNvPr id="141" name="Google Shape;141;p20"/>
          <p:cNvSpPr txBox="1"/>
          <p:nvPr>
            <p:ph idx="4" type="subTitle"/>
          </p:nvPr>
        </p:nvSpPr>
        <p:spPr>
          <a:xfrm>
            <a:off x="228600" y="3967700"/>
            <a:ext cx="2336400" cy="172200"/>
          </a:xfrm>
          <a:prstGeom prst="rect">
            <a:avLst/>
          </a:prstGeom>
        </p:spPr>
        <p:txBody>
          <a:bodyPr anchorCtr="0" anchor="ctr"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142" name="Google Shape;142;p20"/>
          <p:cNvSpPr/>
          <p:nvPr>
            <p:ph idx="5" type="pic"/>
          </p:nvPr>
        </p:nvSpPr>
        <p:spPr>
          <a:xfrm>
            <a:off x="228800" y="1707600"/>
            <a:ext cx="1951200" cy="2068500"/>
          </a:xfrm>
          <a:prstGeom prst="rect">
            <a:avLst/>
          </a:prstGeom>
          <a:noFill/>
          <a:ln>
            <a:noFill/>
          </a:ln>
        </p:spPr>
      </p:sp>
      <p:sp>
        <p:nvSpPr>
          <p:cNvPr id="143" name="Google Shape;14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Alt 2">
  <p:cSld name="CUSTOM_8_1_1_1_1_1_1_1_1_1_1_1_1_1_1_1_1_1_1_1_1_2">
    <p:spTree>
      <p:nvGrpSpPr>
        <p:cNvPr id="144" name="Shape 144"/>
        <p:cNvGrpSpPr/>
        <p:nvPr/>
      </p:nvGrpSpPr>
      <p:grpSpPr>
        <a:xfrm>
          <a:off x="0" y="0"/>
          <a:ext cx="0" cy="0"/>
          <a:chOff x="0" y="0"/>
          <a:chExt cx="0" cy="0"/>
        </a:xfrm>
      </p:grpSpPr>
      <p:sp>
        <p:nvSpPr>
          <p:cNvPr id="145" name="Google Shape;145;p21"/>
          <p:cNvSpPr/>
          <p:nvPr/>
        </p:nvSpPr>
        <p:spPr>
          <a:xfrm rot="-5400000">
            <a:off x="3054300" y="1196700"/>
            <a:ext cx="3946800" cy="39468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46" name="Google Shape;146;p21"/>
          <p:cNvSpPr/>
          <p:nvPr/>
        </p:nvSpPr>
        <p:spPr>
          <a:xfrm rot="5400000">
            <a:off x="6262500" y="0"/>
            <a:ext cx="2881500" cy="2881500"/>
          </a:xfrm>
          <a:prstGeom prst="rect">
            <a:avLst/>
          </a:prstGeom>
          <a:gradFill>
            <a:gsLst>
              <a:gs pos="0">
                <a:schemeClr val="accent5"/>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47" name="Google Shape;147;p21"/>
          <p:cNvSpPr/>
          <p:nvPr>
            <p:ph idx="2" type="pic"/>
          </p:nvPr>
        </p:nvSpPr>
        <p:spPr>
          <a:xfrm>
            <a:off x="0" y="-9000"/>
            <a:ext cx="3054300" cy="3252900"/>
          </a:xfrm>
          <a:prstGeom prst="rect">
            <a:avLst/>
          </a:prstGeom>
          <a:noFill/>
          <a:ln>
            <a:noFill/>
          </a:ln>
        </p:spPr>
      </p:sp>
      <p:sp>
        <p:nvSpPr>
          <p:cNvPr id="148" name="Google Shape;148;p21"/>
          <p:cNvSpPr txBox="1"/>
          <p:nvPr/>
        </p:nvSpPr>
        <p:spPr>
          <a:xfrm>
            <a:off x="3455693" y="228206"/>
            <a:ext cx="558600" cy="36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GB" sz="7200">
                <a:solidFill>
                  <a:schemeClr val="dk1"/>
                </a:solidFill>
                <a:latin typeface="Figtree"/>
                <a:ea typeface="Figtree"/>
                <a:cs typeface="Figtree"/>
                <a:sym typeface="Figtree"/>
              </a:rPr>
              <a:t>“</a:t>
            </a:r>
            <a:endParaRPr b="1" sz="7200">
              <a:solidFill>
                <a:schemeClr val="dk1"/>
              </a:solidFill>
              <a:latin typeface="Figtree"/>
              <a:ea typeface="Figtree"/>
              <a:cs typeface="Figtree"/>
              <a:sym typeface="Figtree"/>
            </a:endParaRPr>
          </a:p>
        </p:txBody>
      </p:sp>
      <p:sp>
        <p:nvSpPr>
          <p:cNvPr id="149" name="Google Shape;149;p21"/>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50" name="Google Shape;150;p21"/>
          <p:cNvSpPr txBox="1"/>
          <p:nvPr>
            <p:ph idx="3"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51" name="Google Shape;151;p21"/>
          <p:cNvSpPr txBox="1"/>
          <p:nvPr>
            <p:ph idx="4" type="title"/>
          </p:nvPr>
        </p:nvSpPr>
        <p:spPr>
          <a:xfrm>
            <a:off x="228600" y="3429000"/>
            <a:ext cx="3432600" cy="2811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52" name="Google Shape;152;p21"/>
          <p:cNvSpPr txBox="1"/>
          <p:nvPr>
            <p:ph idx="1" type="subTitle"/>
          </p:nvPr>
        </p:nvSpPr>
        <p:spPr>
          <a:xfrm>
            <a:off x="3455700" y="817300"/>
            <a:ext cx="4959300" cy="2288100"/>
          </a:xfrm>
          <a:prstGeom prst="rect">
            <a:avLst/>
          </a:prstGeom>
        </p:spPr>
        <p:txBody>
          <a:bodyPr anchorCtr="0" anchor="t" bIns="0" lIns="0" spcFirstLastPara="1" rIns="0" wrap="square" tIns="0">
            <a:sp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p:txBody>
      </p:sp>
      <p:sp>
        <p:nvSpPr>
          <p:cNvPr id="153" name="Google Shape;153;p21"/>
          <p:cNvSpPr txBox="1"/>
          <p:nvPr>
            <p:ph idx="5" type="subTitle"/>
          </p:nvPr>
        </p:nvSpPr>
        <p:spPr>
          <a:xfrm>
            <a:off x="228600" y="3739100"/>
            <a:ext cx="2336400" cy="172200"/>
          </a:xfrm>
          <a:prstGeom prst="rect">
            <a:avLst/>
          </a:prstGeom>
        </p:spPr>
        <p:txBody>
          <a:bodyPr anchorCtr="0" anchor="ctr"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154" name="Google Shape;15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Alt 3">
  <p:cSld name="CUSTOM_8_1_1_1_1_1_1_1_1_1_1_1_1_1_1_1_1_1_1_1_1_1">
    <p:spTree>
      <p:nvGrpSpPr>
        <p:cNvPr id="155" name="Shape 155"/>
        <p:cNvGrpSpPr/>
        <p:nvPr/>
      </p:nvGrpSpPr>
      <p:grpSpPr>
        <a:xfrm>
          <a:off x="0" y="0"/>
          <a:ext cx="0" cy="0"/>
          <a:chOff x="0" y="0"/>
          <a:chExt cx="0" cy="0"/>
        </a:xfrm>
      </p:grpSpPr>
      <p:sp>
        <p:nvSpPr>
          <p:cNvPr id="156" name="Google Shape;156;p22"/>
          <p:cNvSpPr/>
          <p:nvPr/>
        </p:nvSpPr>
        <p:spPr>
          <a:xfrm>
            <a:off x="0" y="0"/>
            <a:ext cx="3776100" cy="3776100"/>
          </a:xfrm>
          <a:prstGeom prst="rect">
            <a:avLst/>
          </a:prstGeom>
          <a:gradFill>
            <a:gsLst>
              <a:gs pos="0">
                <a:schemeClr val="accent6"/>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57" name="Google Shape;157;p22"/>
          <p:cNvSpPr/>
          <p:nvPr/>
        </p:nvSpPr>
        <p:spPr>
          <a:xfrm rot="10800000">
            <a:off x="4619975" y="250"/>
            <a:ext cx="45201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58" name="Google Shape;158;p22"/>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59" name="Google Shape;159;p22"/>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60" name="Google Shape;160;p22"/>
          <p:cNvSpPr txBox="1"/>
          <p:nvPr>
            <p:ph idx="3" type="title"/>
          </p:nvPr>
        </p:nvSpPr>
        <p:spPr>
          <a:xfrm>
            <a:off x="228600" y="457200"/>
            <a:ext cx="34326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61" name="Google Shape;161;p22"/>
          <p:cNvSpPr txBox="1"/>
          <p:nvPr>
            <p:ph idx="1" type="subTitle"/>
          </p:nvPr>
        </p:nvSpPr>
        <p:spPr>
          <a:xfrm>
            <a:off x="230075" y="882000"/>
            <a:ext cx="3716700" cy="1122000"/>
          </a:xfrm>
          <a:prstGeom prst="rect">
            <a:avLst/>
          </a:prstGeom>
        </p:spPr>
        <p:txBody>
          <a:bodyPr anchorCtr="0" anchor="t" bIns="0" lIns="0" spcFirstLastPara="1" rIns="0" wrap="square" tIns="0">
            <a:sp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62" name="Google Shape;162;p22"/>
          <p:cNvSpPr txBox="1"/>
          <p:nvPr>
            <p:ph idx="4" type="body"/>
          </p:nvPr>
        </p:nvSpPr>
        <p:spPr>
          <a:xfrm>
            <a:off x="230075" y="3492500"/>
            <a:ext cx="3462600" cy="7140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63" name="Google Shape;163;p22"/>
          <p:cNvSpPr/>
          <p:nvPr>
            <p:ph idx="5" type="pic"/>
          </p:nvPr>
        </p:nvSpPr>
        <p:spPr>
          <a:xfrm>
            <a:off x="5520400" y="921875"/>
            <a:ext cx="2724900" cy="3293100"/>
          </a:xfrm>
          <a:prstGeom prst="rect">
            <a:avLst/>
          </a:prstGeom>
          <a:noFill/>
          <a:ln>
            <a:noFill/>
          </a:ln>
        </p:spPr>
      </p:sp>
      <p:sp>
        <p:nvSpPr>
          <p:cNvPr id="164" name="Google Shape;16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Alt 2">
  <p:cSld name="CUSTOM_8_1_1_1_1_1_1_1_1_1_1_1_1_1_1_1_1_1_1_1_1_1_1">
    <p:spTree>
      <p:nvGrpSpPr>
        <p:cNvPr id="165" name="Shape 165"/>
        <p:cNvGrpSpPr/>
        <p:nvPr/>
      </p:nvGrpSpPr>
      <p:grpSpPr>
        <a:xfrm>
          <a:off x="0" y="0"/>
          <a:ext cx="0" cy="0"/>
          <a:chOff x="0" y="0"/>
          <a:chExt cx="0" cy="0"/>
        </a:xfrm>
      </p:grpSpPr>
      <p:sp>
        <p:nvSpPr>
          <p:cNvPr id="166" name="Google Shape;166;p23"/>
          <p:cNvSpPr/>
          <p:nvPr/>
        </p:nvSpPr>
        <p:spPr>
          <a:xfrm rot="8100000">
            <a:off x="1338758" y="1905656"/>
            <a:ext cx="6464087" cy="6464087"/>
          </a:xfrm>
          <a:prstGeom prst="rtTriangle">
            <a:avLst/>
          </a:prstGeom>
          <a:gradFill>
            <a:gsLst>
              <a:gs pos="0">
                <a:schemeClr val="lt2"/>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167" name="Google Shape;167;p23"/>
          <p:cNvSpPr/>
          <p:nvPr/>
        </p:nvSpPr>
        <p:spPr>
          <a:xfrm rot="-2700000">
            <a:off x="3109572" y="-1459928"/>
            <a:ext cx="2922755" cy="2922755"/>
          </a:xfrm>
          <a:prstGeom prst="rtTriangle">
            <a:avLst/>
          </a:prstGeom>
          <a:gradFill>
            <a:gsLst>
              <a:gs pos="0">
                <a:schemeClr val="accent5"/>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168" name="Google Shape;168;p23"/>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69" name="Google Shape;169;p23"/>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70" name="Google Shape;170;p23"/>
          <p:cNvSpPr txBox="1"/>
          <p:nvPr>
            <p:ph idx="1" type="subTitle"/>
          </p:nvPr>
        </p:nvSpPr>
        <p:spPr>
          <a:xfrm>
            <a:off x="230075" y="1548047"/>
            <a:ext cx="4653900" cy="303900"/>
          </a:xfrm>
          <a:prstGeom prst="rect">
            <a:avLst/>
          </a:prstGeom>
        </p:spPr>
        <p:txBody>
          <a:bodyPr anchorCtr="0" anchor="ctr" bIns="0" lIns="0" spcFirstLastPara="1" rIns="0" wrap="square" tIns="0">
            <a:noAutofit/>
          </a:bodyPr>
          <a:lstStyle>
            <a:lvl1pPr lvl="0">
              <a:spcBef>
                <a:spcPts val="0"/>
              </a:spcBef>
              <a:spcAft>
                <a:spcPts val="0"/>
              </a:spcAft>
              <a:buNone/>
              <a:defRPr>
                <a:latin typeface="Jost"/>
                <a:ea typeface="Jost"/>
                <a:cs typeface="Jost"/>
                <a:sym typeface="Jost"/>
              </a:defRPr>
            </a:lvl1pPr>
            <a:lvl2pPr lvl="1">
              <a:spcBef>
                <a:spcPts val="0"/>
              </a:spcBef>
              <a:spcAft>
                <a:spcPts val="0"/>
              </a:spcAft>
              <a:buNone/>
              <a:defRPr>
                <a:latin typeface="Jost"/>
                <a:ea typeface="Jost"/>
                <a:cs typeface="Jost"/>
                <a:sym typeface="Jost"/>
              </a:defRPr>
            </a:lvl2pPr>
            <a:lvl3pPr lvl="2">
              <a:spcBef>
                <a:spcPts val="0"/>
              </a:spcBef>
              <a:spcAft>
                <a:spcPts val="0"/>
              </a:spcAft>
              <a:buNone/>
              <a:defRPr>
                <a:latin typeface="Jost"/>
                <a:ea typeface="Jost"/>
                <a:cs typeface="Jost"/>
                <a:sym typeface="Jost"/>
              </a:defRPr>
            </a:lvl3pPr>
            <a:lvl4pPr lvl="3">
              <a:spcBef>
                <a:spcPts val="0"/>
              </a:spcBef>
              <a:spcAft>
                <a:spcPts val="0"/>
              </a:spcAft>
              <a:buNone/>
              <a:defRPr>
                <a:latin typeface="Jost"/>
                <a:ea typeface="Jost"/>
                <a:cs typeface="Jost"/>
                <a:sym typeface="Jost"/>
              </a:defRPr>
            </a:lvl4pPr>
            <a:lvl5pPr lvl="4">
              <a:spcBef>
                <a:spcPts val="0"/>
              </a:spcBef>
              <a:spcAft>
                <a:spcPts val="0"/>
              </a:spcAft>
              <a:buNone/>
              <a:defRPr>
                <a:latin typeface="Jost"/>
                <a:ea typeface="Jost"/>
                <a:cs typeface="Jost"/>
                <a:sym typeface="Jost"/>
              </a:defRPr>
            </a:lvl5pPr>
            <a:lvl6pPr lvl="5">
              <a:spcBef>
                <a:spcPts val="0"/>
              </a:spcBef>
              <a:spcAft>
                <a:spcPts val="0"/>
              </a:spcAft>
              <a:buNone/>
              <a:defRPr>
                <a:latin typeface="Jost"/>
                <a:ea typeface="Jost"/>
                <a:cs typeface="Jost"/>
                <a:sym typeface="Jost"/>
              </a:defRPr>
            </a:lvl6pPr>
            <a:lvl7pPr lvl="6">
              <a:spcBef>
                <a:spcPts val="0"/>
              </a:spcBef>
              <a:spcAft>
                <a:spcPts val="0"/>
              </a:spcAft>
              <a:buNone/>
              <a:defRPr>
                <a:latin typeface="Jost"/>
                <a:ea typeface="Jost"/>
                <a:cs typeface="Jost"/>
                <a:sym typeface="Jost"/>
              </a:defRPr>
            </a:lvl7pPr>
            <a:lvl8pPr lvl="7">
              <a:spcBef>
                <a:spcPts val="0"/>
              </a:spcBef>
              <a:spcAft>
                <a:spcPts val="0"/>
              </a:spcAft>
              <a:buNone/>
              <a:defRPr>
                <a:latin typeface="Jost"/>
                <a:ea typeface="Jost"/>
                <a:cs typeface="Jost"/>
                <a:sym typeface="Jost"/>
              </a:defRPr>
            </a:lvl8pPr>
            <a:lvl9pPr lvl="8">
              <a:spcBef>
                <a:spcPts val="0"/>
              </a:spcBef>
              <a:spcAft>
                <a:spcPts val="0"/>
              </a:spcAft>
              <a:buNone/>
              <a:defRPr>
                <a:latin typeface="Jost"/>
                <a:ea typeface="Jost"/>
                <a:cs typeface="Jost"/>
                <a:sym typeface="Jost"/>
              </a:defRPr>
            </a:lvl9pPr>
          </a:lstStyle>
          <a:p/>
        </p:txBody>
      </p:sp>
      <p:sp>
        <p:nvSpPr>
          <p:cNvPr id="171" name="Google Shape;171;p23"/>
          <p:cNvSpPr txBox="1"/>
          <p:nvPr>
            <p:ph idx="3" type="title"/>
          </p:nvPr>
        </p:nvSpPr>
        <p:spPr>
          <a:xfrm>
            <a:off x="228600" y="1960022"/>
            <a:ext cx="7224600" cy="12651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4500"/>
            </a:lvl1pPr>
            <a:lvl2pPr lvl="1">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2pPr>
            <a:lvl3pPr lvl="2">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3pPr>
            <a:lvl4pPr lvl="3">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4pPr>
            <a:lvl5pPr lvl="4">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5pPr>
            <a:lvl6pPr lvl="5">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6pPr>
            <a:lvl7pPr lvl="6">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7pPr>
            <a:lvl8pPr lvl="7">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8pPr>
            <a:lvl9pPr lvl="8">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9pPr>
          </a:lstStyle>
          <a:p/>
        </p:txBody>
      </p:sp>
      <p:sp>
        <p:nvSpPr>
          <p:cNvPr id="172" name="Google Shape;17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USTOM_8_1_1_1_1_1_1_1_1_1_1_1_1_1_1_1_1_1_1_1_1_1_1_1">
    <p:spTree>
      <p:nvGrpSpPr>
        <p:cNvPr id="173" name="Shape 173"/>
        <p:cNvGrpSpPr/>
        <p:nvPr/>
      </p:nvGrpSpPr>
      <p:grpSpPr>
        <a:xfrm>
          <a:off x="0" y="0"/>
          <a:ext cx="0" cy="0"/>
          <a:chOff x="0" y="0"/>
          <a:chExt cx="0" cy="0"/>
        </a:xfrm>
      </p:grpSpPr>
      <p:sp>
        <p:nvSpPr>
          <p:cNvPr id="174" name="Google Shape;174;p24"/>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75" name="Google Shape;175;p24"/>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76" name="Google Shape;176;p24"/>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77" name="Google Shape;177;p24"/>
          <p:cNvSpPr txBox="1"/>
          <p:nvPr>
            <p:ph idx="1" type="subTitle"/>
          </p:nvPr>
        </p:nvSpPr>
        <p:spPr>
          <a:xfrm>
            <a:off x="1638400"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78" name="Google Shape;178;p24"/>
          <p:cNvSpPr txBox="1"/>
          <p:nvPr>
            <p:ph idx="4" type="subTitle"/>
          </p:nvPr>
        </p:nvSpPr>
        <p:spPr>
          <a:xfrm>
            <a:off x="3099713"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79" name="Google Shape;179;p24"/>
          <p:cNvSpPr txBox="1"/>
          <p:nvPr>
            <p:ph idx="5" type="subTitle"/>
          </p:nvPr>
        </p:nvSpPr>
        <p:spPr>
          <a:xfrm>
            <a:off x="4563613"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80" name="Google Shape;180;p24"/>
          <p:cNvSpPr txBox="1"/>
          <p:nvPr>
            <p:ph idx="6" type="subTitle"/>
          </p:nvPr>
        </p:nvSpPr>
        <p:spPr>
          <a:xfrm>
            <a:off x="6024925"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81" name="Google Shape;181;p24"/>
          <p:cNvSpPr txBox="1"/>
          <p:nvPr>
            <p:ph idx="7" type="subTitle"/>
          </p:nvPr>
        </p:nvSpPr>
        <p:spPr>
          <a:xfrm>
            <a:off x="7521175" y="1547546"/>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82" name="Google Shape;182;p24"/>
          <p:cNvSpPr txBox="1"/>
          <p:nvPr>
            <p:ph idx="8" type="subTitle"/>
          </p:nvPr>
        </p:nvSpPr>
        <p:spPr>
          <a:xfrm>
            <a:off x="381000" y="2131483"/>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83" name="Google Shape;183;p24"/>
          <p:cNvSpPr txBox="1"/>
          <p:nvPr>
            <p:ph idx="9" type="subTitle"/>
          </p:nvPr>
        </p:nvSpPr>
        <p:spPr>
          <a:xfrm>
            <a:off x="381000" y="2687933"/>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84" name="Google Shape;184;p24"/>
          <p:cNvSpPr txBox="1"/>
          <p:nvPr>
            <p:ph idx="13" type="subTitle"/>
          </p:nvPr>
        </p:nvSpPr>
        <p:spPr>
          <a:xfrm>
            <a:off x="381000" y="3238608"/>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85" name="Google Shape;185;p24"/>
          <p:cNvSpPr txBox="1"/>
          <p:nvPr>
            <p:ph idx="14" type="subTitle"/>
          </p:nvPr>
        </p:nvSpPr>
        <p:spPr>
          <a:xfrm>
            <a:off x="381000" y="3795058"/>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86" name="Google Shape;186;p24"/>
          <p:cNvSpPr txBox="1"/>
          <p:nvPr>
            <p:ph idx="15" type="subTitle"/>
          </p:nvPr>
        </p:nvSpPr>
        <p:spPr>
          <a:xfrm>
            <a:off x="381000" y="4351508"/>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87" name="Google Shape;187;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a - Alt 1">
  <p:cSld name="CUSTOM_8_1_1_1_1_1_1_1_1_1_1_1_1_1_1_1_1_1_1_1_1_1_1_1_2">
    <p:spTree>
      <p:nvGrpSpPr>
        <p:cNvPr id="188" name="Shape 188"/>
        <p:cNvGrpSpPr/>
        <p:nvPr/>
      </p:nvGrpSpPr>
      <p:grpSpPr>
        <a:xfrm>
          <a:off x="0" y="0"/>
          <a:ext cx="0" cy="0"/>
          <a:chOff x="0" y="0"/>
          <a:chExt cx="0" cy="0"/>
        </a:xfrm>
      </p:grpSpPr>
      <p:sp>
        <p:nvSpPr>
          <p:cNvPr id="189" name="Google Shape;189;p25"/>
          <p:cNvSpPr/>
          <p:nvPr/>
        </p:nvSpPr>
        <p:spPr>
          <a:xfrm flipH="1">
            <a:off x="6286500" y="0"/>
            <a:ext cx="2857500" cy="28575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90" name="Google Shape;190;p25"/>
          <p:cNvSpPr/>
          <p:nvPr/>
        </p:nvSpPr>
        <p:spPr>
          <a:xfrm rot="10800000">
            <a:off x="0" y="250"/>
            <a:ext cx="45201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91" name="Google Shape;191;p25"/>
          <p:cNvSpPr txBox="1"/>
          <p:nvPr>
            <p:ph idx="1" type="body"/>
          </p:nvPr>
        </p:nvSpPr>
        <p:spPr>
          <a:xfrm>
            <a:off x="4903325" y="1072775"/>
            <a:ext cx="36816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92" name="Google Shape;192;p25"/>
          <p:cNvSpPr txBox="1"/>
          <p:nvPr>
            <p:ph idx="2" type="body"/>
          </p:nvPr>
        </p:nvSpPr>
        <p:spPr>
          <a:xfrm>
            <a:off x="4903325" y="2018675"/>
            <a:ext cx="36816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93" name="Google Shape;193;p25"/>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94" name="Google Shape;194;p25"/>
          <p:cNvSpPr txBox="1"/>
          <p:nvPr>
            <p:ph idx="3"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95" name="Google Shape;195;p25"/>
          <p:cNvSpPr/>
          <p:nvPr>
            <p:ph idx="4" type="pic"/>
          </p:nvPr>
        </p:nvSpPr>
        <p:spPr>
          <a:xfrm>
            <a:off x="230075" y="457200"/>
            <a:ext cx="3681600" cy="2309700"/>
          </a:xfrm>
          <a:prstGeom prst="rect">
            <a:avLst/>
          </a:prstGeom>
          <a:noFill/>
          <a:ln>
            <a:noFill/>
          </a:ln>
        </p:spPr>
      </p:sp>
      <p:sp>
        <p:nvSpPr>
          <p:cNvPr id="196" name="Google Shape;196;p25"/>
          <p:cNvSpPr txBox="1"/>
          <p:nvPr>
            <p:ph idx="5" type="title"/>
          </p:nvPr>
        </p:nvSpPr>
        <p:spPr>
          <a:xfrm>
            <a:off x="230075" y="2993600"/>
            <a:ext cx="3681600" cy="34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97" name="Google Shape;197;p25"/>
          <p:cNvSpPr txBox="1"/>
          <p:nvPr>
            <p:ph idx="6" type="body"/>
          </p:nvPr>
        </p:nvSpPr>
        <p:spPr>
          <a:xfrm>
            <a:off x="230075" y="3515700"/>
            <a:ext cx="3681600" cy="9135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98" name="Google Shape;198;p25"/>
          <p:cNvSpPr txBox="1"/>
          <p:nvPr>
            <p:ph idx="7" type="body"/>
          </p:nvPr>
        </p:nvSpPr>
        <p:spPr>
          <a:xfrm>
            <a:off x="4903325" y="2964575"/>
            <a:ext cx="3681600" cy="445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99" name="Google Shape;199;p25"/>
          <p:cNvSpPr txBox="1"/>
          <p:nvPr>
            <p:ph idx="8" type="subTitle"/>
          </p:nvPr>
        </p:nvSpPr>
        <p:spPr>
          <a:xfrm>
            <a:off x="4903325" y="2653700"/>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200" name="Google Shape;200;p25"/>
          <p:cNvSpPr txBox="1"/>
          <p:nvPr>
            <p:ph idx="9" type="subTitle"/>
          </p:nvPr>
        </p:nvSpPr>
        <p:spPr>
          <a:xfrm>
            <a:off x="4903325" y="1707800"/>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201" name="Google Shape;201;p25"/>
          <p:cNvSpPr txBox="1"/>
          <p:nvPr>
            <p:ph idx="13" type="subTitle"/>
          </p:nvPr>
        </p:nvSpPr>
        <p:spPr>
          <a:xfrm>
            <a:off x="4903325" y="761900"/>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202" name="Google Shape;20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ards">
  <p:cSld name="CUSTOM_8_1_1_1_1_1_1_1_1_1_1_1_1_1_1_1_1_1_1_1_1_1_1_1_1">
    <p:spTree>
      <p:nvGrpSpPr>
        <p:cNvPr id="203" name="Shape 203"/>
        <p:cNvGrpSpPr/>
        <p:nvPr/>
      </p:nvGrpSpPr>
      <p:grpSpPr>
        <a:xfrm>
          <a:off x="0" y="0"/>
          <a:ext cx="0" cy="0"/>
          <a:chOff x="0" y="0"/>
          <a:chExt cx="0" cy="0"/>
        </a:xfrm>
      </p:grpSpPr>
      <p:sp>
        <p:nvSpPr>
          <p:cNvPr id="204" name="Google Shape;204;p26"/>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05" name="Google Shape;205;p26"/>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06" name="Google Shape;206;p26"/>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07" name="Google Shape;207;p26"/>
          <p:cNvSpPr txBox="1"/>
          <p:nvPr>
            <p:ph idx="1" type="body"/>
          </p:nvPr>
        </p:nvSpPr>
        <p:spPr>
          <a:xfrm>
            <a:off x="228600" y="882000"/>
            <a:ext cx="2514300" cy="6438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08" name="Google Shape;208;p26"/>
          <p:cNvSpPr txBox="1"/>
          <p:nvPr>
            <p:ph idx="4" type="subTitle"/>
          </p:nvPr>
        </p:nvSpPr>
        <p:spPr>
          <a:xfrm>
            <a:off x="343325" y="2026000"/>
            <a:ext cx="23622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09" name="Google Shape;209;p26"/>
          <p:cNvSpPr txBox="1"/>
          <p:nvPr>
            <p:ph idx="5" type="subTitle"/>
          </p:nvPr>
        </p:nvSpPr>
        <p:spPr>
          <a:xfrm>
            <a:off x="4733675" y="2026000"/>
            <a:ext cx="23622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10" name="Google Shape;210;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CUSTOM_8_1_1_1_1_1_1_1_1_1_1_1_1_1_1_1_1_1_1_1_1_1_1_1_1_1">
    <p:spTree>
      <p:nvGrpSpPr>
        <p:cNvPr id="211" name="Shape 211"/>
        <p:cNvGrpSpPr/>
        <p:nvPr/>
      </p:nvGrpSpPr>
      <p:grpSpPr>
        <a:xfrm>
          <a:off x="0" y="0"/>
          <a:ext cx="0" cy="0"/>
          <a:chOff x="0" y="0"/>
          <a:chExt cx="0" cy="0"/>
        </a:xfrm>
      </p:grpSpPr>
      <p:sp>
        <p:nvSpPr>
          <p:cNvPr id="212" name="Google Shape;212;p27"/>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13" name="Google Shape;213;p27"/>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14" name="Google Shape;214;p27"/>
          <p:cNvSpPr txBox="1"/>
          <p:nvPr>
            <p:ph idx="1" type="body"/>
          </p:nvPr>
        </p:nvSpPr>
        <p:spPr>
          <a:xfrm>
            <a:off x="4637600" y="432627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15" name="Google Shape;215;p27"/>
          <p:cNvSpPr txBox="1"/>
          <p:nvPr>
            <p:ph idx="3" type="subTitle"/>
          </p:nvPr>
        </p:nvSpPr>
        <p:spPr>
          <a:xfrm>
            <a:off x="1603898" y="4342896"/>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216" name="Google Shape;216;p27"/>
          <p:cNvSpPr txBox="1"/>
          <p:nvPr>
            <p:ph idx="4" type="subTitle"/>
          </p:nvPr>
        </p:nvSpPr>
        <p:spPr>
          <a:xfrm>
            <a:off x="330825" y="4189325"/>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217" name="Google Shape;217;p27"/>
          <p:cNvSpPr txBox="1"/>
          <p:nvPr>
            <p:ph idx="5" type="body"/>
          </p:nvPr>
        </p:nvSpPr>
        <p:spPr>
          <a:xfrm>
            <a:off x="4637600" y="332264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18" name="Google Shape;218;p27"/>
          <p:cNvSpPr txBox="1"/>
          <p:nvPr>
            <p:ph idx="6" type="subTitle"/>
          </p:nvPr>
        </p:nvSpPr>
        <p:spPr>
          <a:xfrm>
            <a:off x="1603898" y="3339267"/>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219" name="Google Shape;219;p27"/>
          <p:cNvSpPr txBox="1"/>
          <p:nvPr>
            <p:ph idx="7" type="subTitle"/>
          </p:nvPr>
        </p:nvSpPr>
        <p:spPr>
          <a:xfrm>
            <a:off x="330825" y="3185695"/>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220" name="Google Shape;220;p27"/>
          <p:cNvSpPr txBox="1"/>
          <p:nvPr>
            <p:ph idx="8" type="body"/>
          </p:nvPr>
        </p:nvSpPr>
        <p:spPr>
          <a:xfrm>
            <a:off x="4637600" y="234198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21" name="Google Shape;221;p27"/>
          <p:cNvSpPr txBox="1"/>
          <p:nvPr>
            <p:ph idx="9" type="subTitle"/>
          </p:nvPr>
        </p:nvSpPr>
        <p:spPr>
          <a:xfrm>
            <a:off x="1603898" y="2358608"/>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222" name="Google Shape;222;p27"/>
          <p:cNvSpPr txBox="1"/>
          <p:nvPr>
            <p:ph idx="13" type="subTitle"/>
          </p:nvPr>
        </p:nvSpPr>
        <p:spPr>
          <a:xfrm>
            <a:off x="330825" y="2205037"/>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223" name="Google Shape;223;p27"/>
          <p:cNvSpPr txBox="1"/>
          <p:nvPr>
            <p:ph idx="14" type="body"/>
          </p:nvPr>
        </p:nvSpPr>
        <p:spPr>
          <a:xfrm>
            <a:off x="4637600" y="136132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24" name="Google Shape;224;p27"/>
          <p:cNvSpPr txBox="1"/>
          <p:nvPr>
            <p:ph idx="15" type="subTitle"/>
          </p:nvPr>
        </p:nvSpPr>
        <p:spPr>
          <a:xfrm>
            <a:off x="1603898" y="1377949"/>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225" name="Google Shape;225;p27"/>
          <p:cNvSpPr txBox="1"/>
          <p:nvPr>
            <p:ph idx="16" type="subTitle"/>
          </p:nvPr>
        </p:nvSpPr>
        <p:spPr>
          <a:xfrm>
            <a:off x="330825" y="1224378"/>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226" name="Google Shape;226;p27"/>
          <p:cNvSpPr txBox="1"/>
          <p:nvPr>
            <p:ph idx="17"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27" name="Google Shape;227;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ards">
  <p:cSld name="CUSTOM_8_1_1_1_1_1_1_1_1_1_1_1_1_1_1_1_1_1_1_1_1_1_1_1_1_1_1">
    <p:spTree>
      <p:nvGrpSpPr>
        <p:cNvPr id="228" name="Shape 228"/>
        <p:cNvGrpSpPr/>
        <p:nvPr/>
      </p:nvGrpSpPr>
      <p:grpSpPr>
        <a:xfrm>
          <a:off x="0" y="0"/>
          <a:ext cx="0" cy="0"/>
          <a:chOff x="0" y="0"/>
          <a:chExt cx="0" cy="0"/>
        </a:xfrm>
      </p:grpSpPr>
      <p:sp>
        <p:nvSpPr>
          <p:cNvPr id="229" name="Google Shape;229;p28"/>
          <p:cNvSpPr txBox="1"/>
          <p:nvPr>
            <p:ph idx="1" type="body"/>
          </p:nvPr>
        </p:nvSpPr>
        <p:spPr>
          <a:xfrm>
            <a:off x="3316788" y="1516150"/>
            <a:ext cx="2513100" cy="7140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30" name="Google Shape;230;p28"/>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31" name="Google Shape;231;p28"/>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32" name="Google Shape;232;p28"/>
          <p:cNvSpPr txBox="1"/>
          <p:nvPr>
            <p:ph idx="3" type="subTitle"/>
          </p:nvPr>
        </p:nvSpPr>
        <p:spPr>
          <a:xfrm>
            <a:off x="355609" y="549950"/>
            <a:ext cx="24339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p:txBody>
      </p:sp>
      <p:sp>
        <p:nvSpPr>
          <p:cNvPr id="233" name="Google Shape;233;p28"/>
          <p:cNvSpPr txBox="1"/>
          <p:nvPr>
            <p:ph idx="4" type="body"/>
          </p:nvPr>
        </p:nvSpPr>
        <p:spPr>
          <a:xfrm>
            <a:off x="387450" y="1516150"/>
            <a:ext cx="2513100" cy="7140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34" name="Google Shape;234;p28"/>
          <p:cNvSpPr txBox="1"/>
          <p:nvPr>
            <p:ph idx="5" type="subTitle"/>
          </p:nvPr>
        </p:nvSpPr>
        <p:spPr>
          <a:xfrm>
            <a:off x="3284965" y="549950"/>
            <a:ext cx="24339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p:txBody>
      </p:sp>
      <p:sp>
        <p:nvSpPr>
          <p:cNvPr id="235" name="Google Shape;235;p28"/>
          <p:cNvSpPr txBox="1"/>
          <p:nvPr>
            <p:ph idx="6" type="subTitle"/>
          </p:nvPr>
        </p:nvSpPr>
        <p:spPr>
          <a:xfrm>
            <a:off x="6213059" y="560550"/>
            <a:ext cx="24339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p:txBody>
      </p:sp>
      <p:sp>
        <p:nvSpPr>
          <p:cNvPr id="236" name="Google Shape;236;p28"/>
          <p:cNvSpPr txBox="1"/>
          <p:nvPr>
            <p:ph idx="7" type="body"/>
          </p:nvPr>
        </p:nvSpPr>
        <p:spPr>
          <a:xfrm>
            <a:off x="6244900" y="1526750"/>
            <a:ext cx="2513100" cy="7140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37" name="Google Shape;23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a - Alt 2">
  <p:cSld name="CUSTOM_8_1_1_1_1_1_1_1_1_1_1_1_1_1_1_1_1_1_1_1_1_1_1_1_1_1_1_1">
    <p:spTree>
      <p:nvGrpSpPr>
        <p:cNvPr id="238" name="Shape 238"/>
        <p:cNvGrpSpPr/>
        <p:nvPr/>
      </p:nvGrpSpPr>
      <p:grpSpPr>
        <a:xfrm>
          <a:off x="0" y="0"/>
          <a:ext cx="0" cy="0"/>
          <a:chOff x="0" y="0"/>
          <a:chExt cx="0" cy="0"/>
        </a:xfrm>
      </p:grpSpPr>
      <p:sp>
        <p:nvSpPr>
          <p:cNvPr id="239" name="Google Shape;239;p29"/>
          <p:cNvSpPr/>
          <p:nvPr/>
        </p:nvSpPr>
        <p:spPr>
          <a:xfrm rot="10800000">
            <a:off x="-25" y="250"/>
            <a:ext cx="30669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40" name="Google Shape;240;p29"/>
          <p:cNvSpPr txBox="1"/>
          <p:nvPr/>
        </p:nvSpPr>
        <p:spPr>
          <a:xfrm>
            <a:off x="230934" y="1805263"/>
            <a:ext cx="3720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GB" sz="1600">
                <a:solidFill>
                  <a:schemeClr val="dk1"/>
                </a:solidFill>
                <a:latin typeface="Jost"/>
                <a:ea typeface="Jost"/>
                <a:cs typeface="Jost"/>
                <a:sym typeface="Jost"/>
              </a:rPr>
              <a:t>🡖</a:t>
            </a:r>
            <a:endParaRPr sz="1600">
              <a:solidFill>
                <a:schemeClr val="dk1"/>
              </a:solidFill>
              <a:latin typeface="Jost"/>
              <a:ea typeface="Jost"/>
              <a:cs typeface="Jost"/>
              <a:sym typeface="Jost"/>
            </a:endParaRPr>
          </a:p>
        </p:txBody>
      </p:sp>
      <p:sp>
        <p:nvSpPr>
          <p:cNvPr id="241" name="Google Shape;241;p29"/>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42" name="Google Shape;242;p29"/>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43" name="Google Shape;243;p29"/>
          <p:cNvSpPr txBox="1"/>
          <p:nvPr>
            <p:ph idx="3" type="title"/>
          </p:nvPr>
        </p:nvSpPr>
        <p:spPr>
          <a:xfrm>
            <a:off x="230937" y="1593450"/>
            <a:ext cx="2378700" cy="343200"/>
          </a:xfrm>
          <a:prstGeom prst="rect">
            <a:avLst/>
          </a:prstGeom>
        </p:spPr>
        <p:txBody>
          <a:bodyPr anchorCtr="0" anchor="t" bIns="0" lIns="0" spcFirstLastPara="1" rIns="0" wrap="square" tIns="0">
            <a:noAutofit/>
          </a:bodyPr>
          <a:lstStyle>
            <a:lvl1pPr lvl="0">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44" name="Google Shape;244;p29"/>
          <p:cNvSpPr txBox="1"/>
          <p:nvPr>
            <p:ph idx="1" type="body"/>
          </p:nvPr>
        </p:nvSpPr>
        <p:spPr>
          <a:xfrm>
            <a:off x="230938" y="2041800"/>
            <a:ext cx="2378700" cy="9627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45" name="Google Shape;245;p29"/>
          <p:cNvSpPr txBox="1"/>
          <p:nvPr>
            <p:ph idx="4" type="body"/>
          </p:nvPr>
        </p:nvSpPr>
        <p:spPr>
          <a:xfrm>
            <a:off x="3439371" y="907600"/>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46" name="Google Shape;246;p29"/>
          <p:cNvSpPr txBox="1"/>
          <p:nvPr>
            <p:ph idx="5" type="subTitle"/>
          </p:nvPr>
        </p:nvSpPr>
        <p:spPr>
          <a:xfrm>
            <a:off x="3439363" y="618975"/>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247" name="Google Shape;247;p29"/>
          <p:cNvSpPr txBox="1"/>
          <p:nvPr>
            <p:ph idx="6" type="body"/>
          </p:nvPr>
        </p:nvSpPr>
        <p:spPr>
          <a:xfrm>
            <a:off x="3439371" y="2532294"/>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48" name="Google Shape;248;p29"/>
          <p:cNvSpPr txBox="1"/>
          <p:nvPr>
            <p:ph idx="7" type="subTitle"/>
          </p:nvPr>
        </p:nvSpPr>
        <p:spPr>
          <a:xfrm>
            <a:off x="3439363" y="2243669"/>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249" name="Google Shape;249;p29"/>
          <p:cNvSpPr txBox="1"/>
          <p:nvPr>
            <p:ph idx="8" type="body"/>
          </p:nvPr>
        </p:nvSpPr>
        <p:spPr>
          <a:xfrm>
            <a:off x="6313271" y="907600"/>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50" name="Google Shape;250;p29"/>
          <p:cNvSpPr txBox="1"/>
          <p:nvPr>
            <p:ph idx="9" type="subTitle"/>
          </p:nvPr>
        </p:nvSpPr>
        <p:spPr>
          <a:xfrm>
            <a:off x="6313263" y="618975"/>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251" name="Google Shape;251;p29"/>
          <p:cNvSpPr txBox="1"/>
          <p:nvPr>
            <p:ph idx="13" type="body"/>
          </p:nvPr>
        </p:nvSpPr>
        <p:spPr>
          <a:xfrm>
            <a:off x="6313271" y="2532294"/>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52" name="Google Shape;252;p29"/>
          <p:cNvSpPr txBox="1"/>
          <p:nvPr>
            <p:ph idx="14" type="subTitle"/>
          </p:nvPr>
        </p:nvSpPr>
        <p:spPr>
          <a:xfrm>
            <a:off x="6313263" y="2243669"/>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253" name="Google Shape;253;p29"/>
          <p:cNvSpPr txBox="1"/>
          <p:nvPr>
            <p:ph idx="15" type="body"/>
          </p:nvPr>
        </p:nvSpPr>
        <p:spPr>
          <a:xfrm>
            <a:off x="230650" y="3875100"/>
            <a:ext cx="2378700" cy="913500"/>
          </a:xfrm>
          <a:prstGeom prst="rect">
            <a:avLst/>
          </a:prstGeom>
        </p:spPr>
        <p:txBody>
          <a:bodyPr anchorCtr="0" anchor="t" bIns="0" lIns="0" spcFirstLastPara="1" rIns="0" wrap="square" tIns="0">
            <a:spAutoFit/>
          </a:bodyPr>
          <a:lstStyle>
            <a:lvl1pPr indent="-304800" lvl="0" marL="457200">
              <a:spcBef>
                <a:spcPts val="0"/>
              </a:spcBef>
              <a:spcAft>
                <a:spcPts val="0"/>
              </a:spcAft>
              <a:buClr>
                <a:schemeClr val="dk1"/>
              </a:buClr>
              <a:buSzPts val="1200"/>
              <a:buFont typeface="Figtree"/>
              <a:buChar char="●"/>
              <a:defRPr>
                <a:latin typeface="Figtree"/>
                <a:ea typeface="Figtree"/>
                <a:cs typeface="Figtree"/>
                <a:sym typeface="Figtree"/>
              </a:defRPr>
            </a:lvl1pPr>
            <a:lvl2pPr indent="-304800" lvl="1" marL="914400">
              <a:spcBef>
                <a:spcPts val="0"/>
              </a:spcBef>
              <a:spcAft>
                <a:spcPts val="0"/>
              </a:spcAft>
              <a:buClr>
                <a:schemeClr val="dk1"/>
              </a:buClr>
              <a:buSzPts val="1200"/>
              <a:buFont typeface="Figtree"/>
              <a:buChar char="○"/>
              <a:defRPr>
                <a:latin typeface="Figtree"/>
                <a:ea typeface="Figtree"/>
                <a:cs typeface="Figtree"/>
                <a:sym typeface="Figtree"/>
              </a:defRPr>
            </a:lvl2pPr>
            <a:lvl3pPr indent="-304800" lvl="2" marL="1371600">
              <a:spcBef>
                <a:spcPts val="0"/>
              </a:spcBef>
              <a:spcAft>
                <a:spcPts val="0"/>
              </a:spcAft>
              <a:buClr>
                <a:schemeClr val="dk1"/>
              </a:buClr>
              <a:buSzPts val="1200"/>
              <a:buFont typeface="Figtree"/>
              <a:buChar char="■"/>
              <a:defRPr>
                <a:latin typeface="Figtree"/>
                <a:ea typeface="Figtree"/>
                <a:cs typeface="Figtree"/>
                <a:sym typeface="Figtree"/>
              </a:defRPr>
            </a:lvl3pPr>
            <a:lvl4pPr indent="-304800" lvl="3" marL="1828800">
              <a:spcBef>
                <a:spcPts val="0"/>
              </a:spcBef>
              <a:spcAft>
                <a:spcPts val="0"/>
              </a:spcAft>
              <a:buClr>
                <a:schemeClr val="dk1"/>
              </a:buClr>
              <a:buSzPts val="1200"/>
              <a:buFont typeface="Figtree"/>
              <a:buChar char="●"/>
              <a:defRPr>
                <a:latin typeface="Figtree"/>
                <a:ea typeface="Figtree"/>
                <a:cs typeface="Figtree"/>
                <a:sym typeface="Figtree"/>
              </a:defRPr>
            </a:lvl4pPr>
            <a:lvl5pPr indent="-304800" lvl="4" marL="2286000">
              <a:spcBef>
                <a:spcPts val="0"/>
              </a:spcBef>
              <a:spcAft>
                <a:spcPts val="0"/>
              </a:spcAft>
              <a:buClr>
                <a:schemeClr val="dk1"/>
              </a:buClr>
              <a:buSzPts val="1200"/>
              <a:buFont typeface="Figtree"/>
              <a:buChar char="○"/>
              <a:defRPr>
                <a:latin typeface="Figtree"/>
                <a:ea typeface="Figtree"/>
                <a:cs typeface="Figtree"/>
                <a:sym typeface="Figtree"/>
              </a:defRPr>
            </a:lvl5pPr>
            <a:lvl6pPr indent="-304800" lvl="5" marL="2743200">
              <a:spcBef>
                <a:spcPts val="0"/>
              </a:spcBef>
              <a:spcAft>
                <a:spcPts val="0"/>
              </a:spcAft>
              <a:buClr>
                <a:schemeClr val="dk1"/>
              </a:buClr>
              <a:buSzPts val="1200"/>
              <a:buFont typeface="Figtree"/>
              <a:buChar char="■"/>
              <a:defRPr>
                <a:latin typeface="Figtree"/>
                <a:ea typeface="Figtree"/>
                <a:cs typeface="Figtree"/>
                <a:sym typeface="Figtree"/>
              </a:defRPr>
            </a:lvl6pPr>
            <a:lvl7pPr indent="-304800" lvl="6" marL="3200400">
              <a:spcBef>
                <a:spcPts val="0"/>
              </a:spcBef>
              <a:spcAft>
                <a:spcPts val="0"/>
              </a:spcAft>
              <a:buClr>
                <a:schemeClr val="dk1"/>
              </a:buClr>
              <a:buSzPts val="1200"/>
              <a:buFont typeface="Figtree"/>
              <a:buChar char="●"/>
              <a:defRPr>
                <a:latin typeface="Figtree"/>
                <a:ea typeface="Figtree"/>
                <a:cs typeface="Figtree"/>
                <a:sym typeface="Figtree"/>
              </a:defRPr>
            </a:lvl7pPr>
            <a:lvl8pPr indent="-304800" lvl="7" marL="3657600">
              <a:spcBef>
                <a:spcPts val="0"/>
              </a:spcBef>
              <a:spcAft>
                <a:spcPts val="0"/>
              </a:spcAft>
              <a:buClr>
                <a:schemeClr val="dk1"/>
              </a:buClr>
              <a:buSzPts val="1200"/>
              <a:buFont typeface="Figtree"/>
              <a:buChar char="○"/>
              <a:defRPr>
                <a:latin typeface="Figtree"/>
                <a:ea typeface="Figtree"/>
                <a:cs typeface="Figtree"/>
                <a:sym typeface="Figtree"/>
              </a:defRPr>
            </a:lvl8pPr>
            <a:lvl9pPr indent="-304800" lvl="8" marL="4114800">
              <a:spcBef>
                <a:spcPts val="0"/>
              </a:spcBef>
              <a:spcAft>
                <a:spcPts val="0"/>
              </a:spcAft>
              <a:buClr>
                <a:schemeClr val="dk1"/>
              </a:buClr>
              <a:buSzPts val="1200"/>
              <a:buFont typeface="Figtree"/>
              <a:buChar char="■"/>
              <a:defRPr>
                <a:latin typeface="Figtree"/>
                <a:ea typeface="Figtree"/>
                <a:cs typeface="Figtree"/>
                <a:sym typeface="Figtree"/>
              </a:defRPr>
            </a:lvl9pPr>
          </a:lstStyle>
          <a:p/>
        </p:txBody>
      </p:sp>
      <p:sp>
        <p:nvSpPr>
          <p:cNvPr id="254" name="Google Shape;254;p29"/>
          <p:cNvSpPr/>
          <p:nvPr>
            <p:ph idx="16" type="pic"/>
          </p:nvPr>
        </p:nvSpPr>
        <p:spPr>
          <a:xfrm>
            <a:off x="230350" y="457200"/>
            <a:ext cx="853200" cy="1031100"/>
          </a:xfrm>
          <a:prstGeom prst="rect">
            <a:avLst/>
          </a:prstGeom>
          <a:noFill/>
          <a:ln>
            <a:noFill/>
          </a:ln>
        </p:spPr>
      </p:sp>
      <p:sp>
        <p:nvSpPr>
          <p:cNvPr id="255" name="Google Shape;25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ards">
  <p:cSld name="CUSTOM_14">
    <p:spTree>
      <p:nvGrpSpPr>
        <p:cNvPr id="256" name="Shape 256"/>
        <p:cNvGrpSpPr/>
        <p:nvPr/>
      </p:nvGrpSpPr>
      <p:grpSpPr>
        <a:xfrm>
          <a:off x="0" y="0"/>
          <a:ext cx="0" cy="0"/>
          <a:chOff x="0" y="0"/>
          <a:chExt cx="0" cy="0"/>
        </a:xfrm>
      </p:grpSpPr>
      <p:sp>
        <p:nvSpPr>
          <p:cNvPr id="257" name="Google Shape;257;p30"/>
          <p:cNvSpPr/>
          <p:nvPr/>
        </p:nvSpPr>
        <p:spPr>
          <a:xfrm rot="-2700000">
            <a:off x="1338758" y="-3230594"/>
            <a:ext cx="6464087" cy="6464087"/>
          </a:xfrm>
          <a:prstGeom prst="rtTriangle">
            <a:avLst/>
          </a:prstGeom>
          <a:gradFill>
            <a:gsLst>
              <a:gs pos="0">
                <a:schemeClr val="lt2"/>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258" name="Google Shape;258;p30"/>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p:txBody>
      </p:sp>
      <p:sp>
        <p:nvSpPr>
          <p:cNvPr id="259" name="Google Shape;259;p30"/>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p:txBody>
      </p:sp>
      <p:sp>
        <p:nvSpPr>
          <p:cNvPr id="260" name="Google Shape;260;p30"/>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61" name="Google Shape;261;p30"/>
          <p:cNvSpPr txBox="1"/>
          <p:nvPr>
            <p:ph idx="1" type="body"/>
          </p:nvPr>
        </p:nvSpPr>
        <p:spPr>
          <a:xfrm>
            <a:off x="429350" y="180150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62" name="Google Shape;262;p30"/>
          <p:cNvSpPr txBox="1"/>
          <p:nvPr>
            <p:ph idx="4" type="subTitle"/>
          </p:nvPr>
        </p:nvSpPr>
        <p:spPr>
          <a:xfrm>
            <a:off x="429350" y="128600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63" name="Google Shape;263;p30"/>
          <p:cNvSpPr txBox="1"/>
          <p:nvPr>
            <p:ph idx="5" type="body"/>
          </p:nvPr>
        </p:nvSpPr>
        <p:spPr>
          <a:xfrm>
            <a:off x="4833813" y="180150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64" name="Google Shape;264;p30"/>
          <p:cNvSpPr txBox="1"/>
          <p:nvPr>
            <p:ph idx="6" type="subTitle"/>
          </p:nvPr>
        </p:nvSpPr>
        <p:spPr>
          <a:xfrm>
            <a:off x="4833813" y="128600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65" name="Google Shape;265;p30"/>
          <p:cNvSpPr txBox="1"/>
          <p:nvPr>
            <p:ph idx="7" type="body"/>
          </p:nvPr>
        </p:nvSpPr>
        <p:spPr>
          <a:xfrm>
            <a:off x="2631588" y="236065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66" name="Google Shape;266;p30"/>
          <p:cNvSpPr txBox="1"/>
          <p:nvPr>
            <p:ph idx="8" type="subTitle"/>
          </p:nvPr>
        </p:nvSpPr>
        <p:spPr>
          <a:xfrm>
            <a:off x="2631588" y="184515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67" name="Google Shape;267;p30"/>
          <p:cNvSpPr txBox="1"/>
          <p:nvPr>
            <p:ph idx="9" type="body"/>
          </p:nvPr>
        </p:nvSpPr>
        <p:spPr>
          <a:xfrm>
            <a:off x="7036075" y="236065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68" name="Google Shape;268;p30"/>
          <p:cNvSpPr txBox="1"/>
          <p:nvPr>
            <p:ph idx="13" type="subTitle"/>
          </p:nvPr>
        </p:nvSpPr>
        <p:spPr>
          <a:xfrm>
            <a:off x="7036075" y="184515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69" name="Google Shape;26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p:cSld name="CUSTOM_8_1_1_1_1_1_1_1_1_1_1_1_1_1_1_1_1_1_1_1_1_1_1_1_1_1_1_1_1_1">
    <p:spTree>
      <p:nvGrpSpPr>
        <p:cNvPr id="270" name="Shape 270"/>
        <p:cNvGrpSpPr/>
        <p:nvPr/>
      </p:nvGrpSpPr>
      <p:grpSpPr>
        <a:xfrm>
          <a:off x="0" y="0"/>
          <a:ext cx="0" cy="0"/>
          <a:chOff x="0" y="0"/>
          <a:chExt cx="0" cy="0"/>
        </a:xfrm>
      </p:grpSpPr>
      <p:sp>
        <p:nvSpPr>
          <p:cNvPr id="271" name="Google Shape;271;p31"/>
          <p:cNvSpPr/>
          <p:nvPr/>
        </p:nvSpPr>
        <p:spPr>
          <a:xfrm>
            <a:off x="0" y="0"/>
            <a:ext cx="3177300" cy="31773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72" name="Google Shape;272;p31"/>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73" name="Google Shape;273;p31"/>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74" name="Google Shape;274;p31"/>
          <p:cNvSpPr txBox="1"/>
          <p:nvPr>
            <p:ph idx="1" type="body"/>
          </p:nvPr>
        </p:nvSpPr>
        <p:spPr>
          <a:xfrm>
            <a:off x="337797" y="1044075"/>
            <a:ext cx="2839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75" name="Google Shape;275;p31"/>
          <p:cNvSpPr txBox="1"/>
          <p:nvPr>
            <p:ph idx="3" type="body"/>
          </p:nvPr>
        </p:nvSpPr>
        <p:spPr>
          <a:xfrm>
            <a:off x="5967566" y="1044075"/>
            <a:ext cx="28557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76" name="Google Shape;276;p31"/>
          <p:cNvSpPr txBox="1"/>
          <p:nvPr>
            <p:ph idx="4" type="body"/>
          </p:nvPr>
        </p:nvSpPr>
        <p:spPr>
          <a:xfrm>
            <a:off x="321474" y="3385428"/>
            <a:ext cx="2839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77" name="Google Shape;277;p31"/>
          <p:cNvSpPr txBox="1"/>
          <p:nvPr>
            <p:ph idx="5" type="body"/>
          </p:nvPr>
        </p:nvSpPr>
        <p:spPr>
          <a:xfrm>
            <a:off x="5951149" y="3385428"/>
            <a:ext cx="28557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78" name="Google Shape;278;p31"/>
          <p:cNvSpPr txBox="1"/>
          <p:nvPr>
            <p:ph idx="6" type="subTitle"/>
          </p:nvPr>
        </p:nvSpPr>
        <p:spPr>
          <a:xfrm>
            <a:off x="3505113" y="200547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79" name="Google Shape;279;p31"/>
          <p:cNvSpPr txBox="1"/>
          <p:nvPr>
            <p:ph idx="7" type="subTitle"/>
          </p:nvPr>
        </p:nvSpPr>
        <p:spPr>
          <a:xfrm>
            <a:off x="4638638" y="200547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80" name="Google Shape;280;p31"/>
          <p:cNvSpPr txBox="1"/>
          <p:nvPr>
            <p:ph idx="8" type="subTitle"/>
          </p:nvPr>
        </p:nvSpPr>
        <p:spPr>
          <a:xfrm>
            <a:off x="3505525" y="296582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81" name="Google Shape;281;p31"/>
          <p:cNvSpPr txBox="1"/>
          <p:nvPr>
            <p:ph idx="9" type="subTitle"/>
          </p:nvPr>
        </p:nvSpPr>
        <p:spPr>
          <a:xfrm>
            <a:off x="4639050" y="296582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82" name="Google Shape;282;p31"/>
          <p:cNvSpPr txBox="1"/>
          <p:nvPr>
            <p:ph idx="13" type="subTitle"/>
          </p:nvPr>
        </p:nvSpPr>
        <p:spPr>
          <a:xfrm>
            <a:off x="4319044" y="2485650"/>
            <a:ext cx="5067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83" name="Google Shape;283;p31"/>
          <p:cNvSpPr txBox="1"/>
          <p:nvPr>
            <p:ph idx="14"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84" name="Google Shape;28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 Alt 1">
  <p:cSld name="CUSTOM_8_1_1_1_1_1_1_1_1_1_1_1_1_1_1_1_1_1_1_1_1_1_1_1_1_1_1_1_1_1_1_1">
    <p:spTree>
      <p:nvGrpSpPr>
        <p:cNvPr id="285" name="Shape 285"/>
        <p:cNvGrpSpPr/>
        <p:nvPr/>
      </p:nvGrpSpPr>
      <p:grpSpPr>
        <a:xfrm>
          <a:off x="0" y="0"/>
          <a:ext cx="0" cy="0"/>
          <a:chOff x="0" y="0"/>
          <a:chExt cx="0" cy="0"/>
        </a:xfrm>
      </p:grpSpPr>
      <p:sp>
        <p:nvSpPr>
          <p:cNvPr id="286" name="Google Shape;286;p32"/>
          <p:cNvSpPr/>
          <p:nvPr/>
        </p:nvSpPr>
        <p:spPr>
          <a:xfrm flipH="1" rot="5400000">
            <a:off x="6563025" y="657900"/>
            <a:ext cx="1358100" cy="3792600"/>
          </a:xfrm>
          <a:prstGeom prst="rect">
            <a:avLst/>
          </a:prstGeom>
          <a:gradFill>
            <a:gsLst>
              <a:gs pos="0">
                <a:schemeClr val="accent4"/>
              </a:gs>
              <a:gs pos="100000">
                <a:schemeClr val="lt2"/>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287" name="Google Shape;287;p32"/>
          <p:cNvSpPr/>
          <p:nvPr/>
        </p:nvSpPr>
        <p:spPr>
          <a:xfrm rot="5400000">
            <a:off x="580600" y="1292250"/>
            <a:ext cx="1358100" cy="2523900"/>
          </a:xfrm>
          <a:prstGeom prst="rect">
            <a:avLst/>
          </a:prstGeom>
          <a:gradFill>
            <a:gsLst>
              <a:gs pos="0">
                <a:schemeClr val="accent6"/>
              </a:gs>
              <a:gs pos="100000">
                <a:schemeClr val="lt2"/>
              </a:gs>
            </a:gsLst>
            <a:lin ang="16200038"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pic>
        <p:nvPicPr>
          <p:cNvPr descr="A landscape shot of a marshland at dusk. " id="288" name="Google Shape;288;p32"/>
          <p:cNvPicPr preferRelativeResize="0"/>
          <p:nvPr/>
        </p:nvPicPr>
        <p:blipFill rotWithShape="1">
          <a:blip r:embed="rId2">
            <a:alphaModFix/>
          </a:blip>
          <a:srcRect b="14406" l="0" r="0" t="14413"/>
          <a:stretch/>
        </p:blipFill>
        <p:spPr>
          <a:xfrm>
            <a:off x="2517525" y="1875150"/>
            <a:ext cx="2822973" cy="1350004"/>
          </a:xfrm>
          <a:prstGeom prst="rect">
            <a:avLst/>
          </a:prstGeom>
          <a:noFill/>
          <a:ln>
            <a:noFill/>
          </a:ln>
        </p:spPr>
      </p:pic>
      <p:sp>
        <p:nvSpPr>
          <p:cNvPr id="289" name="Google Shape;289;p32"/>
          <p:cNvSpPr txBox="1"/>
          <p:nvPr>
            <p:ph idx="1" type="body"/>
          </p:nvPr>
        </p:nvSpPr>
        <p:spPr>
          <a:xfrm>
            <a:off x="3272950" y="25581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90" name="Google Shape;290;p32"/>
          <p:cNvSpPr txBox="1"/>
          <p:nvPr>
            <p:ph idx="2" type="body"/>
          </p:nvPr>
        </p:nvSpPr>
        <p:spPr>
          <a:xfrm>
            <a:off x="1806550" y="25581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91" name="Google Shape;291;p32"/>
          <p:cNvSpPr txBox="1"/>
          <p:nvPr>
            <p:ph idx="3" type="body"/>
          </p:nvPr>
        </p:nvSpPr>
        <p:spPr>
          <a:xfrm>
            <a:off x="335425" y="1201925"/>
            <a:ext cx="1149900" cy="5028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92" name="Google Shape;292;p32"/>
          <p:cNvSpPr txBox="1"/>
          <p:nvPr>
            <p:ph idx="4" type="body"/>
          </p:nvPr>
        </p:nvSpPr>
        <p:spPr>
          <a:xfrm>
            <a:off x="4721725" y="12297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93" name="Google Shape;293;p32"/>
          <p:cNvSpPr txBox="1"/>
          <p:nvPr>
            <p:ph idx="5" type="body"/>
          </p:nvPr>
        </p:nvSpPr>
        <p:spPr>
          <a:xfrm>
            <a:off x="6193925" y="26235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94" name="Google Shape;294;p32"/>
          <p:cNvSpPr txBox="1"/>
          <p:nvPr>
            <p:ph idx="6" type="subTitle"/>
          </p:nvPr>
        </p:nvSpPr>
        <p:spPr>
          <a:xfrm>
            <a:off x="3273038" y="32699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95" name="Google Shape;295;p32"/>
          <p:cNvSpPr txBox="1"/>
          <p:nvPr>
            <p:ph idx="7" type="subTitle"/>
          </p:nvPr>
        </p:nvSpPr>
        <p:spPr>
          <a:xfrm>
            <a:off x="1806638" y="32699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96" name="Google Shape;296;p32"/>
          <p:cNvSpPr txBox="1"/>
          <p:nvPr>
            <p:ph idx="8" type="subTitle"/>
          </p:nvPr>
        </p:nvSpPr>
        <p:spPr>
          <a:xfrm>
            <a:off x="335513" y="19137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97" name="Google Shape;297;p32"/>
          <p:cNvSpPr txBox="1"/>
          <p:nvPr>
            <p:ph idx="9" type="subTitle"/>
          </p:nvPr>
        </p:nvSpPr>
        <p:spPr>
          <a:xfrm>
            <a:off x="4721813" y="19415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98" name="Google Shape;298;p32"/>
          <p:cNvSpPr txBox="1"/>
          <p:nvPr>
            <p:ph idx="13" type="subTitle"/>
          </p:nvPr>
        </p:nvSpPr>
        <p:spPr>
          <a:xfrm>
            <a:off x="6194013" y="33353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99" name="Google Shape;299;p32"/>
          <p:cNvSpPr txBox="1"/>
          <p:nvPr>
            <p:ph idx="14" type="subTitle"/>
          </p:nvPr>
        </p:nvSpPr>
        <p:spPr>
          <a:xfrm>
            <a:off x="7658713" y="4312650"/>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300" name="Google Shape;300;p32"/>
          <p:cNvSpPr txBox="1"/>
          <p:nvPr>
            <p:ph idx="15" type="body"/>
          </p:nvPr>
        </p:nvSpPr>
        <p:spPr>
          <a:xfrm>
            <a:off x="7658625" y="3600800"/>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301" name="Google Shape;301;p32"/>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02" name="Google Shape;302;p32"/>
          <p:cNvSpPr txBox="1"/>
          <p:nvPr>
            <p:ph idx="16"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03" name="Google Shape;303;p32"/>
          <p:cNvSpPr txBox="1"/>
          <p:nvPr>
            <p:ph idx="17"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304" name="Google Shape;304;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 Alt 2">
  <p:cSld name="CUSTOM_8_1_1_1_1_1_1_1_1_1_1_1_1_1_1_1_1_1_1_1_1_1_1_1_1_1_1_1_1_1_1_1_1">
    <p:spTree>
      <p:nvGrpSpPr>
        <p:cNvPr id="305" name="Shape 305"/>
        <p:cNvGrpSpPr/>
        <p:nvPr/>
      </p:nvGrpSpPr>
      <p:grpSpPr>
        <a:xfrm>
          <a:off x="0" y="0"/>
          <a:ext cx="0" cy="0"/>
          <a:chOff x="0" y="0"/>
          <a:chExt cx="0" cy="0"/>
        </a:xfrm>
      </p:grpSpPr>
      <p:sp>
        <p:nvSpPr>
          <p:cNvPr id="306" name="Google Shape;306;p33"/>
          <p:cNvSpPr/>
          <p:nvPr/>
        </p:nvSpPr>
        <p:spPr>
          <a:xfrm flipH="1">
            <a:off x="5961300" y="0"/>
            <a:ext cx="3177300" cy="31773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07" name="Google Shape;307;p33"/>
          <p:cNvSpPr/>
          <p:nvPr/>
        </p:nvSpPr>
        <p:spPr>
          <a:xfrm rot="5400000">
            <a:off x="3888975" y="-2016150"/>
            <a:ext cx="1358100" cy="9140700"/>
          </a:xfrm>
          <a:prstGeom prst="rect">
            <a:avLst/>
          </a:prstGeom>
          <a:gradFill>
            <a:gsLst>
              <a:gs pos="0">
                <a:schemeClr val="accent6"/>
              </a:gs>
              <a:gs pos="100000">
                <a:schemeClr val="lt2"/>
              </a:gs>
            </a:gsLst>
            <a:lin ang="16200038"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308" name="Google Shape;308;p33"/>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p:txBody>
      </p:sp>
      <p:sp>
        <p:nvSpPr>
          <p:cNvPr id="309" name="Google Shape;309;p33"/>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10" name="Google Shape;310;p33"/>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311" name="Google Shape;311;p33"/>
          <p:cNvSpPr txBox="1"/>
          <p:nvPr>
            <p:ph idx="1" type="subTitle"/>
          </p:nvPr>
        </p:nvSpPr>
        <p:spPr>
          <a:xfrm>
            <a:off x="486625" y="1307025"/>
            <a:ext cx="2281500" cy="2076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p:txBody>
      </p:sp>
      <p:sp>
        <p:nvSpPr>
          <p:cNvPr id="312" name="Google Shape;312;p33"/>
          <p:cNvSpPr txBox="1"/>
          <p:nvPr>
            <p:ph idx="4" type="body"/>
          </p:nvPr>
        </p:nvSpPr>
        <p:spPr>
          <a:xfrm>
            <a:off x="486650" y="1623430"/>
            <a:ext cx="2281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313" name="Google Shape;313;p33"/>
          <p:cNvSpPr txBox="1"/>
          <p:nvPr>
            <p:ph idx="5" type="subTitle"/>
          </p:nvPr>
        </p:nvSpPr>
        <p:spPr>
          <a:xfrm>
            <a:off x="3431225" y="1668075"/>
            <a:ext cx="2281500" cy="2076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p:txBody>
      </p:sp>
      <p:sp>
        <p:nvSpPr>
          <p:cNvPr id="314" name="Google Shape;314;p33"/>
          <p:cNvSpPr txBox="1"/>
          <p:nvPr>
            <p:ph idx="6" type="body"/>
          </p:nvPr>
        </p:nvSpPr>
        <p:spPr>
          <a:xfrm>
            <a:off x="3431250" y="1984480"/>
            <a:ext cx="2281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315" name="Google Shape;315;p33"/>
          <p:cNvSpPr txBox="1"/>
          <p:nvPr>
            <p:ph idx="7" type="subTitle"/>
          </p:nvPr>
        </p:nvSpPr>
        <p:spPr>
          <a:xfrm>
            <a:off x="6375825" y="1307025"/>
            <a:ext cx="2281500" cy="2076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p:txBody>
      </p:sp>
      <p:sp>
        <p:nvSpPr>
          <p:cNvPr id="316" name="Google Shape;316;p33"/>
          <p:cNvSpPr txBox="1"/>
          <p:nvPr>
            <p:ph idx="8" type="body"/>
          </p:nvPr>
        </p:nvSpPr>
        <p:spPr>
          <a:xfrm>
            <a:off x="6375850" y="1623430"/>
            <a:ext cx="2281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317" name="Google Shape;31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display - Alt 1">
  <p:cSld name="CUSTOM_8_1_1_1_1_1_1_1_1_1_1_1_1_1_1_1_1_1_1_1_1_1_1_1_1_1_1_1_1_1_1_1_1_1">
    <p:spTree>
      <p:nvGrpSpPr>
        <p:cNvPr id="318" name="Shape 318"/>
        <p:cNvGrpSpPr/>
        <p:nvPr/>
      </p:nvGrpSpPr>
      <p:grpSpPr>
        <a:xfrm>
          <a:off x="0" y="0"/>
          <a:ext cx="0" cy="0"/>
          <a:chOff x="0" y="0"/>
          <a:chExt cx="0" cy="0"/>
        </a:xfrm>
      </p:grpSpPr>
      <p:sp>
        <p:nvSpPr>
          <p:cNvPr id="319" name="Google Shape;319;p34"/>
          <p:cNvSpPr/>
          <p:nvPr/>
        </p:nvSpPr>
        <p:spPr>
          <a:xfrm>
            <a:off x="7529650" y="250"/>
            <a:ext cx="16149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20" name="Google Shape;320;p34"/>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21" name="Google Shape;321;p34"/>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22" name="Google Shape;322;p34"/>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323" name="Google Shape;323;p34"/>
          <p:cNvSpPr txBox="1"/>
          <p:nvPr>
            <p:ph idx="1" type="body"/>
          </p:nvPr>
        </p:nvSpPr>
        <p:spPr>
          <a:xfrm>
            <a:off x="230075" y="990150"/>
            <a:ext cx="3612900" cy="353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324" name="Google Shape;324;p34"/>
          <p:cNvSpPr txBox="1"/>
          <p:nvPr>
            <p:ph idx="4" type="subTitle"/>
          </p:nvPr>
        </p:nvSpPr>
        <p:spPr>
          <a:xfrm>
            <a:off x="228600" y="4156375"/>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325" name="Google Shape;325;p34"/>
          <p:cNvSpPr txBox="1"/>
          <p:nvPr>
            <p:ph idx="5" type="subTitle"/>
          </p:nvPr>
        </p:nvSpPr>
        <p:spPr>
          <a:xfrm>
            <a:off x="230075" y="3582936"/>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326" name="Google Shape;326;p34"/>
          <p:cNvSpPr txBox="1"/>
          <p:nvPr>
            <p:ph idx="6" type="subTitle"/>
          </p:nvPr>
        </p:nvSpPr>
        <p:spPr>
          <a:xfrm>
            <a:off x="1983338" y="4156375"/>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327" name="Google Shape;327;p34"/>
          <p:cNvSpPr txBox="1"/>
          <p:nvPr>
            <p:ph idx="7" type="subTitle"/>
          </p:nvPr>
        </p:nvSpPr>
        <p:spPr>
          <a:xfrm>
            <a:off x="1984813" y="3582936"/>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328" name="Google Shape;328;p34"/>
          <p:cNvSpPr txBox="1"/>
          <p:nvPr>
            <p:ph idx="8" type="subTitle"/>
          </p:nvPr>
        </p:nvSpPr>
        <p:spPr>
          <a:xfrm>
            <a:off x="3739563" y="4156375"/>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329" name="Google Shape;329;p34"/>
          <p:cNvSpPr txBox="1"/>
          <p:nvPr>
            <p:ph idx="9" type="subTitle"/>
          </p:nvPr>
        </p:nvSpPr>
        <p:spPr>
          <a:xfrm>
            <a:off x="3741038" y="3582936"/>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330" name="Google Shape;330;p34"/>
          <p:cNvSpPr txBox="1"/>
          <p:nvPr>
            <p:ph idx="13" type="subTitle"/>
          </p:nvPr>
        </p:nvSpPr>
        <p:spPr>
          <a:xfrm>
            <a:off x="228600" y="3211175"/>
            <a:ext cx="3130200" cy="303900"/>
          </a:xfrm>
          <a:prstGeom prst="rect">
            <a:avLst/>
          </a:prstGeom>
        </p:spPr>
        <p:txBody>
          <a:bodyPr anchorCtr="0" anchor="ctr" bIns="0" lIns="0" spcFirstLastPara="1" rIns="0" wrap="square" tIns="0">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
        <p:nvSpPr>
          <p:cNvPr id="331" name="Google Shape;331;p34"/>
          <p:cNvSpPr txBox="1"/>
          <p:nvPr>
            <p:ph idx="14" type="subTitle"/>
          </p:nvPr>
        </p:nvSpPr>
        <p:spPr>
          <a:xfrm>
            <a:off x="228600" y="2663863"/>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332" name="Google Shape;332;p34"/>
          <p:cNvSpPr txBox="1"/>
          <p:nvPr>
            <p:ph idx="15" type="subTitle"/>
          </p:nvPr>
        </p:nvSpPr>
        <p:spPr>
          <a:xfrm>
            <a:off x="230075" y="2090424"/>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333" name="Google Shape;333;p34"/>
          <p:cNvSpPr txBox="1"/>
          <p:nvPr>
            <p:ph idx="16" type="subTitle"/>
          </p:nvPr>
        </p:nvSpPr>
        <p:spPr>
          <a:xfrm>
            <a:off x="1983338" y="2663863"/>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334" name="Google Shape;334;p34"/>
          <p:cNvSpPr txBox="1"/>
          <p:nvPr>
            <p:ph idx="17" type="subTitle"/>
          </p:nvPr>
        </p:nvSpPr>
        <p:spPr>
          <a:xfrm>
            <a:off x="1984813" y="2090424"/>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335" name="Google Shape;335;p34"/>
          <p:cNvSpPr txBox="1"/>
          <p:nvPr>
            <p:ph idx="18" type="subTitle"/>
          </p:nvPr>
        </p:nvSpPr>
        <p:spPr>
          <a:xfrm>
            <a:off x="3739563" y="2663863"/>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336" name="Google Shape;336;p34"/>
          <p:cNvSpPr txBox="1"/>
          <p:nvPr>
            <p:ph idx="19" type="subTitle"/>
          </p:nvPr>
        </p:nvSpPr>
        <p:spPr>
          <a:xfrm>
            <a:off x="3741038" y="2090424"/>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337" name="Google Shape;337;p34"/>
          <p:cNvSpPr txBox="1"/>
          <p:nvPr>
            <p:ph idx="20" type="subTitle"/>
          </p:nvPr>
        </p:nvSpPr>
        <p:spPr>
          <a:xfrm>
            <a:off x="228600" y="1718663"/>
            <a:ext cx="3130200" cy="303900"/>
          </a:xfrm>
          <a:prstGeom prst="rect">
            <a:avLst/>
          </a:prstGeom>
        </p:spPr>
        <p:txBody>
          <a:bodyPr anchorCtr="0" anchor="ctr" bIns="0" lIns="0" spcFirstLastPara="1" rIns="0" wrap="square" tIns="0">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
        <p:nvSpPr>
          <p:cNvPr id="338" name="Google Shape;338;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Alt 1">
  <p:cSld name="CUSTOM_8_1_1_1_1_1_1_1_1_1_1_1_1_1_1_1_1_1_1_1_1_1_1_1_1_1_1_1_1_1_1_1_1_1_1_1">
    <p:spTree>
      <p:nvGrpSpPr>
        <p:cNvPr id="339" name="Shape 339"/>
        <p:cNvGrpSpPr/>
        <p:nvPr/>
      </p:nvGrpSpPr>
      <p:grpSpPr>
        <a:xfrm>
          <a:off x="0" y="0"/>
          <a:ext cx="0" cy="0"/>
          <a:chOff x="0" y="0"/>
          <a:chExt cx="0" cy="0"/>
        </a:xfrm>
      </p:grpSpPr>
      <p:sp>
        <p:nvSpPr>
          <p:cNvPr id="340" name="Google Shape;340;p35"/>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41" name="Google Shape;341;p35"/>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42" name="Google Shape;342;p35"/>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343" name="Google Shape;343;p35"/>
          <p:cNvSpPr txBox="1"/>
          <p:nvPr>
            <p:ph idx="1" type="subTitle"/>
          </p:nvPr>
        </p:nvSpPr>
        <p:spPr>
          <a:xfrm>
            <a:off x="228600" y="792994"/>
            <a:ext cx="3130200" cy="172200"/>
          </a:xfrm>
          <a:prstGeom prst="rect">
            <a:avLst/>
          </a:prstGeom>
        </p:spPr>
        <p:txBody>
          <a:bodyPr anchorCtr="0" anchor="t"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344" name="Google Shape;344;p35"/>
          <p:cNvSpPr txBox="1"/>
          <p:nvPr>
            <p:ph idx="4" type="subTitle"/>
          </p:nvPr>
        </p:nvSpPr>
        <p:spPr>
          <a:xfrm>
            <a:off x="419070"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45" name="Google Shape;345;p35"/>
          <p:cNvSpPr txBox="1"/>
          <p:nvPr>
            <p:ph idx="5" type="subTitle"/>
          </p:nvPr>
        </p:nvSpPr>
        <p:spPr>
          <a:xfrm>
            <a:off x="419075"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46" name="Google Shape;346;p35"/>
          <p:cNvSpPr txBox="1"/>
          <p:nvPr>
            <p:ph idx="6" type="subTitle"/>
          </p:nvPr>
        </p:nvSpPr>
        <p:spPr>
          <a:xfrm>
            <a:off x="419076"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347" name="Google Shape;347;p35"/>
          <p:cNvSpPr txBox="1"/>
          <p:nvPr>
            <p:ph idx="7" type="subTitle"/>
          </p:nvPr>
        </p:nvSpPr>
        <p:spPr>
          <a:xfrm>
            <a:off x="2624407"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48" name="Google Shape;348;p35"/>
          <p:cNvSpPr txBox="1"/>
          <p:nvPr>
            <p:ph idx="8" type="subTitle"/>
          </p:nvPr>
        </p:nvSpPr>
        <p:spPr>
          <a:xfrm>
            <a:off x="2624413"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49" name="Google Shape;349;p35"/>
          <p:cNvSpPr txBox="1"/>
          <p:nvPr>
            <p:ph idx="9" type="subTitle"/>
          </p:nvPr>
        </p:nvSpPr>
        <p:spPr>
          <a:xfrm>
            <a:off x="2624413"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350" name="Google Shape;350;p35"/>
          <p:cNvSpPr txBox="1"/>
          <p:nvPr>
            <p:ph idx="13" type="subTitle"/>
          </p:nvPr>
        </p:nvSpPr>
        <p:spPr>
          <a:xfrm>
            <a:off x="4815495"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51" name="Google Shape;351;p35"/>
          <p:cNvSpPr txBox="1"/>
          <p:nvPr>
            <p:ph idx="14" type="subTitle"/>
          </p:nvPr>
        </p:nvSpPr>
        <p:spPr>
          <a:xfrm>
            <a:off x="4815500"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52" name="Google Shape;352;p35"/>
          <p:cNvSpPr txBox="1"/>
          <p:nvPr>
            <p:ph idx="15" type="subTitle"/>
          </p:nvPr>
        </p:nvSpPr>
        <p:spPr>
          <a:xfrm>
            <a:off x="4815501"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353" name="Google Shape;353;p35"/>
          <p:cNvSpPr txBox="1"/>
          <p:nvPr>
            <p:ph idx="16" type="subTitle"/>
          </p:nvPr>
        </p:nvSpPr>
        <p:spPr>
          <a:xfrm>
            <a:off x="7006607"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54" name="Google Shape;354;p35"/>
          <p:cNvSpPr txBox="1"/>
          <p:nvPr>
            <p:ph idx="17" type="subTitle"/>
          </p:nvPr>
        </p:nvSpPr>
        <p:spPr>
          <a:xfrm>
            <a:off x="7006613"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55" name="Google Shape;355;p35"/>
          <p:cNvSpPr txBox="1"/>
          <p:nvPr>
            <p:ph idx="18" type="subTitle"/>
          </p:nvPr>
        </p:nvSpPr>
        <p:spPr>
          <a:xfrm>
            <a:off x="7006613"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356" name="Google Shape;356;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display 2">
  <p:cSld name="CUSTOM_8_1_1_1_1_1_1_1_1_1_1_1_1_1_1_1_1_1_1_1_1_1_1_1_1_1_1_1_1_1_1_1_1_1_1_2">
    <p:spTree>
      <p:nvGrpSpPr>
        <p:cNvPr id="357" name="Shape 357"/>
        <p:cNvGrpSpPr/>
        <p:nvPr/>
      </p:nvGrpSpPr>
      <p:grpSpPr>
        <a:xfrm>
          <a:off x="0" y="0"/>
          <a:ext cx="0" cy="0"/>
          <a:chOff x="0" y="0"/>
          <a:chExt cx="0" cy="0"/>
        </a:xfrm>
      </p:grpSpPr>
      <p:sp>
        <p:nvSpPr>
          <p:cNvPr id="358" name="Google Shape;358;p36"/>
          <p:cNvSpPr/>
          <p:nvPr/>
        </p:nvSpPr>
        <p:spPr>
          <a:xfrm rot="-5400000">
            <a:off x="0" y="816600"/>
            <a:ext cx="4326900" cy="432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59" name="Google Shape;359;p36"/>
          <p:cNvSpPr/>
          <p:nvPr/>
        </p:nvSpPr>
        <p:spPr>
          <a:xfrm rot="5400000">
            <a:off x="4817100" y="0"/>
            <a:ext cx="4326900" cy="4326900"/>
          </a:xfrm>
          <a:prstGeom prst="rect">
            <a:avLst/>
          </a:prstGeom>
          <a:gradFill>
            <a:gsLst>
              <a:gs pos="0">
                <a:schemeClr val="accent5"/>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60" name="Google Shape;360;p36"/>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61" name="Google Shape;361;p36"/>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62" name="Google Shape;362;p36"/>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363" name="Google Shape;363;p36"/>
          <p:cNvSpPr txBox="1"/>
          <p:nvPr>
            <p:ph idx="1" type="subTitle"/>
          </p:nvPr>
        </p:nvSpPr>
        <p:spPr>
          <a:xfrm>
            <a:off x="3238050" y="1804700"/>
            <a:ext cx="26679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p:txBody>
      </p:sp>
      <p:sp>
        <p:nvSpPr>
          <p:cNvPr id="364" name="Google Shape;364;p36"/>
          <p:cNvSpPr txBox="1"/>
          <p:nvPr>
            <p:ph idx="4" type="subTitle"/>
          </p:nvPr>
        </p:nvSpPr>
        <p:spPr>
          <a:xfrm>
            <a:off x="4056600" y="2688550"/>
            <a:ext cx="11247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p:txBody>
      </p:sp>
      <p:sp>
        <p:nvSpPr>
          <p:cNvPr id="365" name="Google Shape;365;p36"/>
          <p:cNvSpPr txBox="1"/>
          <p:nvPr>
            <p:ph idx="5" type="subTitle"/>
          </p:nvPr>
        </p:nvSpPr>
        <p:spPr>
          <a:xfrm>
            <a:off x="3457950" y="2233425"/>
            <a:ext cx="22281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p:txBody>
      </p:sp>
      <p:sp>
        <p:nvSpPr>
          <p:cNvPr id="366" name="Google Shape;366;p36"/>
          <p:cNvSpPr txBox="1"/>
          <p:nvPr>
            <p:ph idx="6" type="subTitle"/>
          </p:nvPr>
        </p:nvSpPr>
        <p:spPr>
          <a:xfrm>
            <a:off x="803225" y="1817900"/>
            <a:ext cx="26679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p:txBody>
      </p:sp>
      <p:sp>
        <p:nvSpPr>
          <p:cNvPr id="367" name="Google Shape;367;p36"/>
          <p:cNvSpPr txBox="1"/>
          <p:nvPr>
            <p:ph idx="7" type="subTitle"/>
          </p:nvPr>
        </p:nvSpPr>
        <p:spPr>
          <a:xfrm>
            <a:off x="1621775" y="2701750"/>
            <a:ext cx="11247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p:txBody>
      </p:sp>
      <p:sp>
        <p:nvSpPr>
          <p:cNvPr id="368" name="Google Shape;368;p36"/>
          <p:cNvSpPr txBox="1"/>
          <p:nvPr>
            <p:ph idx="8" type="subTitle"/>
          </p:nvPr>
        </p:nvSpPr>
        <p:spPr>
          <a:xfrm>
            <a:off x="1023125" y="2246625"/>
            <a:ext cx="22281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p:txBody>
      </p:sp>
      <p:sp>
        <p:nvSpPr>
          <p:cNvPr id="369" name="Google Shape;369;p36"/>
          <p:cNvSpPr txBox="1"/>
          <p:nvPr>
            <p:ph idx="9" type="subTitle"/>
          </p:nvPr>
        </p:nvSpPr>
        <p:spPr>
          <a:xfrm>
            <a:off x="5672875" y="1804700"/>
            <a:ext cx="26679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p:txBody>
      </p:sp>
      <p:sp>
        <p:nvSpPr>
          <p:cNvPr id="370" name="Google Shape;370;p36"/>
          <p:cNvSpPr txBox="1"/>
          <p:nvPr>
            <p:ph idx="13" type="subTitle"/>
          </p:nvPr>
        </p:nvSpPr>
        <p:spPr>
          <a:xfrm>
            <a:off x="6491425" y="2688550"/>
            <a:ext cx="11247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p:txBody>
      </p:sp>
      <p:sp>
        <p:nvSpPr>
          <p:cNvPr id="371" name="Google Shape;371;p36"/>
          <p:cNvSpPr txBox="1"/>
          <p:nvPr>
            <p:ph idx="14" type="subTitle"/>
          </p:nvPr>
        </p:nvSpPr>
        <p:spPr>
          <a:xfrm>
            <a:off x="5892775" y="2233425"/>
            <a:ext cx="22281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p:txBody>
      </p:sp>
      <p:sp>
        <p:nvSpPr>
          <p:cNvPr id="372" name="Google Shape;37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CUSTOM_8_1_1_1_1_1_1_1_1_1_1_1_1_1_1_1_1_1_1_1_1_1_1_1_1_1_1_1_1_1_1_1_1_1_1_1_1_1">
    <p:spTree>
      <p:nvGrpSpPr>
        <p:cNvPr id="373" name="Shape 373"/>
        <p:cNvGrpSpPr/>
        <p:nvPr/>
      </p:nvGrpSpPr>
      <p:grpSpPr>
        <a:xfrm>
          <a:off x="0" y="0"/>
          <a:ext cx="0" cy="0"/>
          <a:chOff x="0" y="0"/>
          <a:chExt cx="0" cy="0"/>
        </a:xfrm>
      </p:grpSpPr>
      <p:sp>
        <p:nvSpPr>
          <p:cNvPr id="374" name="Google Shape;374;p37"/>
          <p:cNvSpPr/>
          <p:nvPr/>
        </p:nvSpPr>
        <p:spPr>
          <a:xfrm rot="5400000">
            <a:off x="5473500" y="0"/>
            <a:ext cx="3670500" cy="3670500"/>
          </a:xfrm>
          <a:prstGeom prst="rect">
            <a:avLst/>
          </a:prstGeom>
          <a:gradFill>
            <a:gsLst>
              <a:gs pos="0">
                <a:schemeClr val="accent5"/>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75" name="Google Shape;375;p37"/>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76" name="Google Shape;376;p37"/>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77" name="Google Shape;377;p37"/>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SzPts val="2000"/>
              <a:buFont typeface="Figtree"/>
              <a:buNone/>
              <a:defRPr sz="2000">
                <a:latin typeface="Figtree"/>
                <a:ea typeface="Figtree"/>
                <a:cs typeface="Figtree"/>
                <a:sym typeface="Figtree"/>
              </a:defRPr>
            </a:lvl2pPr>
            <a:lvl3pPr lvl="2">
              <a:spcBef>
                <a:spcPts val="0"/>
              </a:spcBef>
              <a:spcAft>
                <a:spcPts val="0"/>
              </a:spcAft>
              <a:buSzPts val="2000"/>
              <a:buFont typeface="Figtree"/>
              <a:buNone/>
              <a:defRPr sz="2000">
                <a:latin typeface="Figtree"/>
                <a:ea typeface="Figtree"/>
                <a:cs typeface="Figtree"/>
                <a:sym typeface="Figtree"/>
              </a:defRPr>
            </a:lvl3pPr>
            <a:lvl4pPr lvl="3">
              <a:spcBef>
                <a:spcPts val="0"/>
              </a:spcBef>
              <a:spcAft>
                <a:spcPts val="0"/>
              </a:spcAft>
              <a:buSzPts val="2000"/>
              <a:buFont typeface="Figtree"/>
              <a:buNone/>
              <a:defRPr sz="2000">
                <a:latin typeface="Figtree"/>
                <a:ea typeface="Figtree"/>
                <a:cs typeface="Figtree"/>
                <a:sym typeface="Figtree"/>
              </a:defRPr>
            </a:lvl4pPr>
            <a:lvl5pPr lvl="4">
              <a:spcBef>
                <a:spcPts val="0"/>
              </a:spcBef>
              <a:spcAft>
                <a:spcPts val="0"/>
              </a:spcAft>
              <a:buSzPts val="2000"/>
              <a:buFont typeface="Figtree"/>
              <a:buNone/>
              <a:defRPr sz="2000">
                <a:latin typeface="Figtree"/>
                <a:ea typeface="Figtree"/>
                <a:cs typeface="Figtree"/>
                <a:sym typeface="Figtree"/>
              </a:defRPr>
            </a:lvl5pPr>
            <a:lvl6pPr lvl="5">
              <a:spcBef>
                <a:spcPts val="0"/>
              </a:spcBef>
              <a:spcAft>
                <a:spcPts val="0"/>
              </a:spcAft>
              <a:buSzPts val="2000"/>
              <a:buFont typeface="Figtree"/>
              <a:buNone/>
              <a:defRPr sz="2000">
                <a:latin typeface="Figtree"/>
                <a:ea typeface="Figtree"/>
                <a:cs typeface="Figtree"/>
                <a:sym typeface="Figtree"/>
              </a:defRPr>
            </a:lvl6pPr>
            <a:lvl7pPr lvl="6">
              <a:spcBef>
                <a:spcPts val="0"/>
              </a:spcBef>
              <a:spcAft>
                <a:spcPts val="0"/>
              </a:spcAft>
              <a:buSzPts val="2000"/>
              <a:buFont typeface="Figtree"/>
              <a:buNone/>
              <a:defRPr sz="2000">
                <a:latin typeface="Figtree"/>
                <a:ea typeface="Figtree"/>
                <a:cs typeface="Figtree"/>
                <a:sym typeface="Figtree"/>
              </a:defRPr>
            </a:lvl7pPr>
            <a:lvl8pPr lvl="7">
              <a:spcBef>
                <a:spcPts val="0"/>
              </a:spcBef>
              <a:spcAft>
                <a:spcPts val="0"/>
              </a:spcAft>
              <a:buSzPts val="2000"/>
              <a:buFont typeface="Figtree"/>
              <a:buNone/>
              <a:defRPr sz="2000">
                <a:latin typeface="Figtree"/>
                <a:ea typeface="Figtree"/>
                <a:cs typeface="Figtree"/>
                <a:sym typeface="Figtree"/>
              </a:defRPr>
            </a:lvl8pPr>
            <a:lvl9pPr lvl="8">
              <a:spcBef>
                <a:spcPts val="0"/>
              </a:spcBef>
              <a:spcAft>
                <a:spcPts val="0"/>
              </a:spcAft>
              <a:buSzPts val="2000"/>
              <a:buFont typeface="Figtree"/>
              <a:buNone/>
              <a:defRPr sz="2000">
                <a:latin typeface="Figtree"/>
                <a:ea typeface="Figtree"/>
                <a:cs typeface="Figtree"/>
                <a:sym typeface="Figtree"/>
              </a:defRPr>
            </a:lvl9pPr>
          </a:lstStyle>
          <a:p/>
        </p:txBody>
      </p:sp>
      <p:sp>
        <p:nvSpPr>
          <p:cNvPr id="378" name="Google Shape;378;p37"/>
          <p:cNvSpPr txBox="1"/>
          <p:nvPr>
            <p:ph idx="1" type="subTitle"/>
          </p:nvPr>
        </p:nvSpPr>
        <p:spPr>
          <a:xfrm>
            <a:off x="228600" y="792994"/>
            <a:ext cx="3130200" cy="172200"/>
          </a:xfrm>
          <a:prstGeom prst="rect">
            <a:avLst/>
          </a:prstGeom>
        </p:spPr>
        <p:txBody>
          <a:bodyPr anchorCtr="0" anchor="t"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379" name="Google Shape;379;p37"/>
          <p:cNvSpPr txBox="1"/>
          <p:nvPr>
            <p:ph idx="4" type="title"/>
          </p:nvPr>
        </p:nvSpPr>
        <p:spPr>
          <a:xfrm>
            <a:off x="91525"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80" name="Google Shape;380;p37"/>
          <p:cNvSpPr txBox="1"/>
          <p:nvPr>
            <p:ph idx="5" type="title"/>
          </p:nvPr>
        </p:nvSpPr>
        <p:spPr>
          <a:xfrm>
            <a:off x="2849500"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81" name="Google Shape;381;p37"/>
          <p:cNvSpPr txBox="1"/>
          <p:nvPr>
            <p:ph idx="6" type="title"/>
          </p:nvPr>
        </p:nvSpPr>
        <p:spPr>
          <a:xfrm>
            <a:off x="4298950"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82" name="Google Shape;382;p37"/>
          <p:cNvSpPr txBox="1"/>
          <p:nvPr>
            <p:ph idx="7" type="title"/>
          </p:nvPr>
        </p:nvSpPr>
        <p:spPr>
          <a:xfrm>
            <a:off x="7298500"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83" name="Google Shape;383;p37"/>
          <p:cNvSpPr txBox="1"/>
          <p:nvPr>
            <p:ph idx="8" type="subTitle"/>
          </p:nvPr>
        </p:nvSpPr>
        <p:spPr>
          <a:xfrm>
            <a:off x="442900" y="3172725"/>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84" name="Google Shape;384;p37"/>
          <p:cNvSpPr txBox="1"/>
          <p:nvPr>
            <p:ph idx="9" type="subTitle"/>
          </p:nvPr>
        </p:nvSpPr>
        <p:spPr>
          <a:xfrm>
            <a:off x="442900" y="3418396"/>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85" name="Google Shape;385;p37"/>
          <p:cNvSpPr txBox="1"/>
          <p:nvPr>
            <p:ph idx="13" type="body"/>
          </p:nvPr>
        </p:nvSpPr>
        <p:spPr>
          <a:xfrm>
            <a:off x="442898" y="3850550"/>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
        <p:nvSpPr>
          <p:cNvPr id="386" name="Google Shape;386;p37"/>
          <p:cNvSpPr txBox="1"/>
          <p:nvPr>
            <p:ph idx="14" type="subTitle"/>
          </p:nvPr>
        </p:nvSpPr>
        <p:spPr>
          <a:xfrm>
            <a:off x="3201413" y="3173750"/>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87" name="Google Shape;387;p37"/>
          <p:cNvSpPr txBox="1"/>
          <p:nvPr>
            <p:ph idx="15" type="subTitle"/>
          </p:nvPr>
        </p:nvSpPr>
        <p:spPr>
          <a:xfrm>
            <a:off x="3201413" y="3419421"/>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88" name="Google Shape;388;p37"/>
          <p:cNvSpPr txBox="1"/>
          <p:nvPr>
            <p:ph idx="16" type="body"/>
          </p:nvPr>
        </p:nvSpPr>
        <p:spPr>
          <a:xfrm>
            <a:off x="3201411" y="3851575"/>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
        <p:nvSpPr>
          <p:cNvPr id="389" name="Google Shape;389;p37"/>
          <p:cNvSpPr txBox="1"/>
          <p:nvPr>
            <p:ph idx="17" type="subTitle"/>
          </p:nvPr>
        </p:nvSpPr>
        <p:spPr>
          <a:xfrm>
            <a:off x="4652727" y="3173750"/>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90" name="Google Shape;390;p37"/>
          <p:cNvSpPr txBox="1"/>
          <p:nvPr>
            <p:ph idx="18" type="subTitle"/>
          </p:nvPr>
        </p:nvSpPr>
        <p:spPr>
          <a:xfrm>
            <a:off x="4652727" y="3419421"/>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91" name="Google Shape;391;p37"/>
          <p:cNvSpPr txBox="1"/>
          <p:nvPr>
            <p:ph idx="19" type="body"/>
          </p:nvPr>
        </p:nvSpPr>
        <p:spPr>
          <a:xfrm>
            <a:off x="4652725" y="3851575"/>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
        <p:nvSpPr>
          <p:cNvPr id="392" name="Google Shape;392;p37"/>
          <p:cNvSpPr txBox="1"/>
          <p:nvPr>
            <p:ph idx="20" type="subTitle"/>
          </p:nvPr>
        </p:nvSpPr>
        <p:spPr>
          <a:xfrm>
            <a:off x="7646687" y="3172725"/>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93" name="Google Shape;393;p37"/>
          <p:cNvSpPr txBox="1"/>
          <p:nvPr>
            <p:ph idx="21" type="subTitle"/>
          </p:nvPr>
        </p:nvSpPr>
        <p:spPr>
          <a:xfrm>
            <a:off x="7646687" y="3418396"/>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94" name="Google Shape;394;p37"/>
          <p:cNvSpPr txBox="1"/>
          <p:nvPr>
            <p:ph idx="22" type="body"/>
          </p:nvPr>
        </p:nvSpPr>
        <p:spPr>
          <a:xfrm>
            <a:off x="7646686" y="3850550"/>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
        <p:nvSpPr>
          <p:cNvPr id="395" name="Google Shape;39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Jost Light"/>
                <a:ea typeface="Jost Light"/>
                <a:cs typeface="Jost Light"/>
                <a:sym typeface="Jost Light"/>
              </a:defRPr>
            </a:lvl1pPr>
            <a:lvl2pPr lvl="1">
              <a:buNone/>
              <a:defRPr>
                <a:latin typeface="Jost Light"/>
                <a:ea typeface="Jost Light"/>
                <a:cs typeface="Jost Light"/>
                <a:sym typeface="Jost Light"/>
              </a:defRPr>
            </a:lvl2pPr>
            <a:lvl3pPr lvl="2">
              <a:buNone/>
              <a:defRPr>
                <a:latin typeface="Jost Light"/>
                <a:ea typeface="Jost Light"/>
                <a:cs typeface="Jost Light"/>
                <a:sym typeface="Jost Light"/>
              </a:defRPr>
            </a:lvl3pPr>
            <a:lvl4pPr lvl="3">
              <a:buNone/>
              <a:defRPr>
                <a:latin typeface="Jost Light"/>
                <a:ea typeface="Jost Light"/>
                <a:cs typeface="Jost Light"/>
                <a:sym typeface="Jost Light"/>
              </a:defRPr>
            </a:lvl4pPr>
            <a:lvl5pPr lvl="4">
              <a:buNone/>
              <a:defRPr>
                <a:latin typeface="Jost Light"/>
                <a:ea typeface="Jost Light"/>
                <a:cs typeface="Jost Light"/>
                <a:sym typeface="Jost Light"/>
              </a:defRPr>
            </a:lvl5pPr>
            <a:lvl6pPr lvl="5">
              <a:buNone/>
              <a:defRPr>
                <a:latin typeface="Jost Light"/>
                <a:ea typeface="Jost Light"/>
                <a:cs typeface="Jost Light"/>
                <a:sym typeface="Jost Light"/>
              </a:defRPr>
            </a:lvl6pPr>
            <a:lvl7pPr lvl="6">
              <a:buNone/>
              <a:defRPr>
                <a:latin typeface="Jost Light"/>
                <a:ea typeface="Jost Light"/>
                <a:cs typeface="Jost Light"/>
                <a:sym typeface="Jost Light"/>
              </a:defRPr>
            </a:lvl7pPr>
            <a:lvl8pPr lvl="7">
              <a:buNone/>
              <a:defRPr>
                <a:latin typeface="Jost Light"/>
                <a:ea typeface="Jost Light"/>
                <a:cs typeface="Jost Light"/>
                <a:sym typeface="Jost Light"/>
              </a:defRPr>
            </a:lvl8pPr>
            <a:lvl9pPr lvl="8">
              <a:buNone/>
              <a:defRPr>
                <a:latin typeface="Jost Light"/>
                <a:ea typeface="Jost Light"/>
                <a:cs typeface="Jost Light"/>
                <a:sym typeface="Jost Light"/>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Alt 2">
  <p:cSld name="CUSTOM_8_1_1_1_1_1_1_1_1_1_1_1_1_1_1_1_1_1_1_1_1_1_1_1_1_1_1_1_1_1_1_2_1">
    <p:spTree>
      <p:nvGrpSpPr>
        <p:cNvPr id="396" name="Shape 396"/>
        <p:cNvGrpSpPr/>
        <p:nvPr/>
      </p:nvGrpSpPr>
      <p:grpSpPr>
        <a:xfrm>
          <a:off x="0" y="0"/>
          <a:ext cx="0" cy="0"/>
          <a:chOff x="0" y="0"/>
          <a:chExt cx="0" cy="0"/>
        </a:xfrm>
      </p:grpSpPr>
      <p:sp>
        <p:nvSpPr>
          <p:cNvPr id="397" name="Google Shape;397;p38"/>
          <p:cNvSpPr/>
          <p:nvPr/>
        </p:nvSpPr>
        <p:spPr>
          <a:xfrm rot="-5400000">
            <a:off x="0" y="816600"/>
            <a:ext cx="4326900" cy="432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98" name="Google Shape;398;p38"/>
          <p:cNvSpPr/>
          <p:nvPr/>
        </p:nvSpPr>
        <p:spPr>
          <a:xfrm rot="5400000">
            <a:off x="4817100" y="0"/>
            <a:ext cx="4326900" cy="4326900"/>
          </a:xfrm>
          <a:prstGeom prst="rect">
            <a:avLst/>
          </a:prstGeom>
          <a:gradFill>
            <a:gsLst>
              <a:gs pos="0">
                <a:schemeClr val="accent6"/>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99" name="Google Shape;399;p38"/>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400" name="Google Shape;400;p38"/>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401" name="Google Shape;401;p38"/>
          <p:cNvSpPr/>
          <p:nvPr/>
        </p:nvSpPr>
        <p:spPr>
          <a:xfrm>
            <a:off x="228650" y="457200"/>
            <a:ext cx="8686800" cy="4226400"/>
          </a:xfrm>
          <a:prstGeom prst="roundRect">
            <a:avLst>
              <a:gd fmla="val 6822"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Figtree"/>
                <a:ea typeface="Figtree"/>
                <a:cs typeface="Figtree"/>
                <a:sym typeface="Figtree"/>
              </a:rPr>
              <a:t>v</a:t>
            </a:r>
            <a:endParaRPr>
              <a:solidFill>
                <a:schemeClr val="lt1"/>
              </a:solidFill>
              <a:latin typeface="Figtree"/>
              <a:ea typeface="Figtree"/>
              <a:cs typeface="Figtree"/>
              <a:sym typeface="Figtree"/>
            </a:endParaRPr>
          </a:p>
        </p:txBody>
      </p:sp>
      <p:sp>
        <p:nvSpPr>
          <p:cNvPr id="402" name="Google Shape;402;p38"/>
          <p:cNvSpPr txBox="1"/>
          <p:nvPr>
            <p:ph idx="3" type="title"/>
          </p:nvPr>
        </p:nvSpPr>
        <p:spPr>
          <a:xfrm>
            <a:off x="1254050" y="1703407"/>
            <a:ext cx="6636000" cy="1279500"/>
          </a:xfrm>
          <a:prstGeom prst="rect">
            <a:avLst/>
          </a:prstGeom>
        </p:spPr>
        <p:txBody>
          <a:bodyPr anchorCtr="0" anchor="t" bIns="0" lIns="0" spcFirstLastPara="1" rIns="0" wrap="square" tIns="0">
            <a:noAutofit/>
          </a:bodyPr>
          <a:lstStyle>
            <a:lvl1pPr lvl="0" algn="ctr">
              <a:lnSpc>
                <a:spcPct val="90000"/>
              </a:lnSpc>
              <a:spcBef>
                <a:spcPts val="0"/>
              </a:spcBef>
              <a:spcAft>
                <a:spcPts val="0"/>
              </a:spcAft>
              <a:buNone/>
              <a:defRPr sz="8000"/>
            </a:lvl1pPr>
            <a:lvl2pPr lvl="1"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2pPr>
            <a:lvl3pPr lvl="2"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3pPr>
            <a:lvl4pPr lvl="3"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4pPr>
            <a:lvl5pPr lvl="4"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5pPr>
            <a:lvl6pPr lvl="5"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6pPr>
            <a:lvl7pPr lvl="6"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7pPr>
            <a:lvl8pPr lvl="7"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8pPr>
            <a:lvl9pPr lvl="8"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9pPr>
          </a:lstStyle>
          <a:p/>
        </p:txBody>
      </p:sp>
      <p:sp>
        <p:nvSpPr>
          <p:cNvPr id="403" name="Google Shape;403;p38"/>
          <p:cNvSpPr txBox="1"/>
          <p:nvPr>
            <p:ph idx="1" type="subTitle"/>
          </p:nvPr>
        </p:nvSpPr>
        <p:spPr>
          <a:xfrm>
            <a:off x="1643100" y="2881050"/>
            <a:ext cx="5857800" cy="4317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solidFill>
                  <a:schemeClr val="dk2"/>
                </a:solidFill>
                <a:latin typeface="Jost"/>
                <a:ea typeface="Jost"/>
                <a:cs typeface="Jost"/>
                <a:sym typeface="Jost"/>
              </a:defRPr>
            </a:lvl1pPr>
            <a:lvl2pPr lvl="1" algn="ctr">
              <a:lnSpc>
                <a:spcPct val="95000"/>
              </a:lnSpc>
              <a:spcBef>
                <a:spcPts val="0"/>
              </a:spcBef>
              <a:spcAft>
                <a:spcPts val="0"/>
              </a:spcAft>
              <a:buNone/>
              <a:defRPr>
                <a:solidFill>
                  <a:schemeClr val="dk2"/>
                </a:solidFill>
                <a:latin typeface="Jost"/>
                <a:ea typeface="Jost"/>
                <a:cs typeface="Jost"/>
                <a:sym typeface="Jost"/>
              </a:defRPr>
            </a:lvl2pPr>
            <a:lvl3pPr lvl="2" algn="ctr">
              <a:lnSpc>
                <a:spcPct val="95000"/>
              </a:lnSpc>
              <a:spcBef>
                <a:spcPts val="0"/>
              </a:spcBef>
              <a:spcAft>
                <a:spcPts val="0"/>
              </a:spcAft>
              <a:buNone/>
              <a:defRPr>
                <a:solidFill>
                  <a:schemeClr val="dk2"/>
                </a:solidFill>
                <a:latin typeface="Jost"/>
                <a:ea typeface="Jost"/>
                <a:cs typeface="Jost"/>
                <a:sym typeface="Jost"/>
              </a:defRPr>
            </a:lvl3pPr>
            <a:lvl4pPr lvl="3" algn="ctr">
              <a:lnSpc>
                <a:spcPct val="95000"/>
              </a:lnSpc>
              <a:spcBef>
                <a:spcPts val="0"/>
              </a:spcBef>
              <a:spcAft>
                <a:spcPts val="0"/>
              </a:spcAft>
              <a:buNone/>
              <a:defRPr>
                <a:solidFill>
                  <a:schemeClr val="dk2"/>
                </a:solidFill>
                <a:latin typeface="Jost"/>
                <a:ea typeface="Jost"/>
                <a:cs typeface="Jost"/>
                <a:sym typeface="Jost"/>
              </a:defRPr>
            </a:lvl4pPr>
            <a:lvl5pPr lvl="4" algn="ctr">
              <a:lnSpc>
                <a:spcPct val="95000"/>
              </a:lnSpc>
              <a:spcBef>
                <a:spcPts val="0"/>
              </a:spcBef>
              <a:spcAft>
                <a:spcPts val="0"/>
              </a:spcAft>
              <a:buNone/>
              <a:defRPr>
                <a:solidFill>
                  <a:schemeClr val="dk2"/>
                </a:solidFill>
                <a:latin typeface="Jost"/>
                <a:ea typeface="Jost"/>
                <a:cs typeface="Jost"/>
                <a:sym typeface="Jost"/>
              </a:defRPr>
            </a:lvl5pPr>
            <a:lvl6pPr lvl="5" algn="ctr">
              <a:lnSpc>
                <a:spcPct val="95000"/>
              </a:lnSpc>
              <a:spcBef>
                <a:spcPts val="0"/>
              </a:spcBef>
              <a:spcAft>
                <a:spcPts val="0"/>
              </a:spcAft>
              <a:buNone/>
              <a:defRPr>
                <a:solidFill>
                  <a:schemeClr val="dk2"/>
                </a:solidFill>
                <a:latin typeface="Jost"/>
                <a:ea typeface="Jost"/>
                <a:cs typeface="Jost"/>
                <a:sym typeface="Jost"/>
              </a:defRPr>
            </a:lvl6pPr>
            <a:lvl7pPr lvl="6" algn="ctr">
              <a:lnSpc>
                <a:spcPct val="95000"/>
              </a:lnSpc>
              <a:spcBef>
                <a:spcPts val="0"/>
              </a:spcBef>
              <a:spcAft>
                <a:spcPts val="0"/>
              </a:spcAft>
              <a:buNone/>
              <a:defRPr>
                <a:solidFill>
                  <a:schemeClr val="dk2"/>
                </a:solidFill>
                <a:latin typeface="Jost"/>
                <a:ea typeface="Jost"/>
                <a:cs typeface="Jost"/>
                <a:sym typeface="Jost"/>
              </a:defRPr>
            </a:lvl7pPr>
            <a:lvl8pPr lvl="7" algn="ctr">
              <a:lnSpc>
                <a:spcPct val="95000"/>
              </a:lnSpc>
              <a:spcBef>
                <a:spcPts val="0"/>
              </a:spcBef>
              <a:spcAft>
                <a:spcPts val="0"/>
              </a:spcAft>
              <a:buNone/>
              <a:defRPr>
                <a:solidFill>
                  <a:schemeClr val="dk2"/>
                </a:solidFill>
                <a:latin typeface="Jost"/>
                <a:ea typeface="Jost"/>
                <a:cs typeface="Jost"/>
                <a:sym typeface="Jost"/>
              </a:defRPr>
            </a:lvl8pPr>
            <a:lvl9pPr lvl="8" algn="ctr">
              <a:lnSpc>
                <a:spcPct val="95000"/>
              </a:lnSpc>
              <a:spcBef>
                <a:spcPts val="0"/>
              </a:spcBef>
              <a:spcAft>
                <a:spcPts val="0"/>
              </a:spcAft>
              <a:buNone/>
              <a:defRPr>
                <a:solidFill>
                  <a:schemeClr val="dk2"/>
                </a:solidFill>
                <a:latin typeface="Jost"/>
                <a:ea typeface="Jost"/>
                <a:cs typeface="Jost"/>
                <a:sym typeface="Jost"/>
              </a:defRPr>
            </a:lvl9pPr>
          </a:lstStyle>
          <a:p/>
        </p:txBody>
      </p:sp>
      <p:sp>
        <p:nvSpPr>
          <p:cNvPr id="404" name="Google Shape;40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05" name="Shape 405"/>
        <p:cNvGrpSpPr/>
        <p:nvPr/>
      </p:nvGrpSpPr>
      <p:grpSpPr>
        <a:xfrm>
          <a:off x="0" y="0"/>
          <a:ext cx="0" cy="0"/>
          <a:chOff x="0" y="0"/>
          <a:chExt cx="0" cy="0"/>
        </a:xfrm>
      </p:grpSpPr>
      <p:sp>
        <p:nvSpPr>
          <p:cNvPr id="406" name="Google Shape;406;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07" name="Google Shape;407;p39"/>
          <p:cNvSpPr txBox="1"/>
          <p:nvPr>
            <p:ph idx="1" type="subTitle"/>
          </p:nvPr>
        </p:nvSpPr>
        <p:spPr>
          <a:xfrm>
            <a:off x="311700" y="2834125"/>
            <a:ext cx="8520600" cy="792600"/>
          </a:xfrm>
          <a:prstGeom prst="rect">
            <a:avLst/>
          </a:prstGeom>
        </p:spPr>
        <p:txBody>
          <a:bodyPr anchorCtr="0" anchor="t" bIns="0" lIns="0" spcFirstLastPara="1" rIns="0" wrap="square" tIns="0">
            <a:sp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408" name="Google Shape;40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09" name="Shape 409"/>
        <p:cNvGrpSpPr/>
        <p:nvPr/>
      </p:nvGrpSpPr>
      <p:grpSpPr>
        <a:xfrm>
          <a:off x="0" y="0"/>
          <a:ext cx="0" cy="0"/>
          <a:chOff x="0" y="0"/>
          <a:chExt cx="0" cy="0"/>
        </a:xfrm>
      </p:grpSpPr>
      <p:sp>
        <p:nvSpPr>
          <p:cNvPr id="410" name="Google Shape;410;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11" name="Google Shape;41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412" name="Shape 412"/>
        <p:cNvGrpSpPr/>
        <p:nvPr/>
      </p:nvGrpSpPr>
      <p:grpSpPr>
        <a:xfrm>
          <a:off x="0" y="0"/>
          <a:ext cx="0" cy="0"/>
          <a:chOff x="0" y="0"/>
          <a:chExt cx="0" cy="0"/>
        </a:xfrm>
      </p:grpSpPr>
      <p:sp>
        <p:nvSpPr>
          <p:cNvPr id="413" name="Google Shape;41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4" name="Google Shape;41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5" name="Google Shape;415;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416" name="Shape 416"/>
        <p:cNvGrpSpPr/>
        <p:nvPr/>
      </p:nvGrpSpPr>
      <p:grpSpPr>
        <a:xfrm>
          <a:off x="0" y="0"/>
          <a:ext cx="0" cy="0"/>
          <a:chOff x="0" y="0"/>
          <a:chExt cx="0" cy="0"/>
        </a:xfrm>
      </p:grpSpPr>
      <p:sp>
        <p:nvSpPr>
          <p:cNvPr id="417" name="Google Shape;41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8" name="Google Shape;418;p4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9" name="Google Shape;419;p4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0" name="Google Shape;420;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21" name="Shape 421"/>
        <p:cNvGrpSpPr/>
        <p:nvPr/>
      </p:nvGrpSpPr>
      <p:grpSpPr>
        <a:xfrm>
          <a:off x="0" y="0"/>
          <a:ext cx="0" cy="0"/>
          <a:chOff x="0" y="0"/>
          <a:chExt cx="0" cy="0"/>
        </a:xfrm>
      </p:grpSpPr>
      <p:sp>
        <p:nvSpPr>
          <p:cNvPr id="422" name="Google Shape;42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3" name="Google Shape;42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24" name="Shape 424"/>
        <p:cNvGrpSpPr/>
        <p:nvPr/>
      </p:nvGrpSpPr>
      <p:grpSpPr>
        <a:xfrm>
          <a:off x="0" y="0"/>
          <a:ext cx="0" cy="0"/>
          <a:chOff x="0" y="0"/>
          <a:chExt cx="0" cy="0"/>
        </a:xfrm>
      </p:grpSpPr>
      <p:sp>
        <p:nvSpPr>
          <p:cNvPr id="425" name="Google Shape;425;p4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6" name="Google Shape;426;p4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7" name="Google Shape;427;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28" name="Shape 428"/>
        <p:cNvGrpSpPr/>
        <p:nvPr/>
      </p:nvGrpSpPr>
      <p:grpSpPr>
        <a:xfrm>
          <a:off x="0" y="0"/>
          <a:ext cx="0" cy="0"/>
          <a:chOff x="0" y="0"/>
          <a:chExt cx="0" cy="0"/>
        </a:xfrm>
      </p:grpSpPr>
      <p:sp>
        <p:nvSpPr>
          <p:cNvPr id="429" name="Google Shape;429;p4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0" name="Google Shape;430;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31" name="Shape 431"/>
        <p:cNvGrpSpPr/>
        <p:nvPr/>
      </p:nvGrpSpPr>
      <p:grpSpPr>
        <a:xfrm>
          <a:off x="0" y="0"/>
          <a:ext cx="0" cy="0"/>
          <a:chOff x="0" y="0"/>
          <a:chExt cx="0" cy="0"/>
        </a:xfrm>
      </p:grpSpPr>
      <p:sp>
        <p:nvSpPr>
          <p:cNvPr id="432" name="Google Shape;432;p4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3" name="Google Shape;433;p46"/>
          <p:cNvSpPr txBox="1"/>
          <p:nvPr>
            <p:ph idx="1" type="subTitle"/>
          </p:nvPr>
        </p:nvSpPr>
        <p:spPr>
          <a:xfrm>
            <a:off x="265500" y="2803075"/>
            <a:ext cx="4045200" cy="1235100"/>
          </a:xfrm>
          <a:prstGeom prst="rect">
            <a:avLst/>
          </a:prstGeom>
        </p:spPr>
        <p:txBody>
          <a:bodyPr anchorCtr="0" anchor="t" bIns="0" lIns="0" spcFirstLastPara="1" rIns="0" wrap="square" tIns="0">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34" name="Google Shape;434;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5" name="Google Shape;435;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36" name="Shape 436"/>
        <p:cNvGrpSpPr/>
        <p:nvPr/>
      </p:nvGrpSpPr>
      <p:grpSpPr>
        <a:xfrm>
          <a:off x="0" y="0"/>
          <a:ext cx="0" cy="0"/>
          <a:chOff x="0" y="0"/>
          <a:chExt cx="0" cy="0"/>
        </a:xfrm>
      </p:grpSpPr>
      <p:sp>
        <p:nvSpPr>
          <p:cNvPr id="437" name="Google Shape;437;p4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438" name="Google Shape;43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39" name="Shape 439"/>
        <p:cNvGrpSpPr/>
        <p:nvPr/>
      </p:nvGrpSpPr>
      <p:grpSpPr>
        <a:xfrm>
          <a:off x="0" y="0"/>
          <a:ext cx="0" cy="0"/>
          <a:chOff x="0" y="0"/>
          <a:chExt cx="0" cy="0"/>
        </a:xfrm>
      </p:grpSpPr>
      <p:sp>
        <p:nvSpPr>
          <p:cNvPr id="440" name="Google Shape;440;p4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1" name="Google Shape;441;p4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42" name="Google Shape;44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43" name="Shape 443"/>
        <p:cNvGrpSpPr/>
        <p:nvPr/>
      </p:nvGrpSpPr>
      <p:grpSpPr>
        <a:xfrm>
          <a:off x="0" y="0"/>
          <a:ext cx="0" cy="0"/>
          <a:chOff x="0" y="0"/>
          <a:chExt cx="0" cy="0"/>
        </a:xfrm>
      </p:grpSpPr>
      <p:sp>
        <p:nvSpPr>
          <p:cNvPr id="444" name="Google Shape;444;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45" name="Shape 445"/>
        <p:cNvGrpSpPr/>
        <p:nvPr/>
      </p:nvGrpSpPr>
      <p:grpSpPr>
        <a:xfrm>
          <a:off x="0" y="0"/>
          <a:ext cx="0" cy="0"/>
          <a:chOff x="0" y="0"/>
          <a:chExt cx="0" cy="0"/>
        </a:xfrm>
      </p:grpSpPr>
      <p:sp>
        <p:nvSpPr>
          <p:cNvPr id="446" name="Google Shape;446;p50"/>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7" name="Google Shape;447;p50"/>
          <p:cNvSpPr txBox="1"/>
          <p:nvPr>
            <p:ph idx="1" type="subTitle"/>
          </p:nvPr>
        </p:nvSpPr>
        <p:spPr>
          <a:xfrm>
            <a:off x="4406650" y="39375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8" name="Google Shape;448;p50"/>
          <p:cNvSpPr txBox="1"/>
          <p:nvPr>
            <p:ph idx="2" type="subTitle"/>
          </p:nvPr>
        </p:nvSpPr>
        <p:spPr>
          <a:xfrm>
            <a:off x="4406650" y="115170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9" name="Google Shape;449;p50"/>
          <p:cNvSpPr txBox="1"/>
          <p:nvPr>
            <p:ph idx="3" type="subTitle"/>
          </p:nvPr>
        </p:nvSpPr>
        <p:spPr>
          <a:xfrm>
            <a:off x="4406650" y="342557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0" name="Google Shape;450;p50"/>
          <p:cNvSpPr txBox="1"/>
          <p:nvPr>
            <p:ph idx="4" type="subTitle"/>
          </p:nvPr>
        </p:nvSpPr>
        <p:spPr>
          <a:xfrm>
            <a:off x="4406650" y="190966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1" name="Google Shape;451;p50"/>
          <p:cNvSpPr txBox="1"/>
          <p:nvPr>
            <p:ph idx="5" type="subTitle"/>
          </p:nvPr>
        </p:nvSpPr>
        <p:spPr>
          <a:xfrm>
            <a:off x="4406650" y="418352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2" name="Google Shape;452;p50"/>
          <p:cNvSpPr txBox="1"/>
          <p:nvPr>
            <p:ph idx="6" type="subTitle"/>
          </p:nvPr>
        </p:nvSpPr>
        <p:spPr>
          <a:xfrm>
            <a:off x="4406650" y="266761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3" name="Google Shape;45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454" name="Shape 454"/>
        <p:cNvGrpSpPr/>
        <p:nvPr/>
      </p:nvGrpSpPr>
      <p:grpSpPr>
        <a:xfrm>
          <a:off x="0" y="0"/>
          <a:ext cx="0" cy="0"/>
          <a:chOff x="0" y="0"/>
          <a:chExt cx="0" cy="0"/>
        </a:xfrm>
      </p:grpSpPr>
      <p:sp>
        <p:nvSpPr>
          <p:cNvPr id="455" name="Google Shape;455;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6" name="Google Shape;456;p51"/>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57" name="Google Shape;457;p51"/>
          <p:cNvSpPr/>
          <p:nvPr>
            <p:ph idx="2" type="pic"/>
          </p:nvPr>
        </p:nvSpPr>
        <p:spPr>
          <a:xfrm>
            <a:off x="4992024" y="1152775"/>
            <a:ext cx="3840300" cy="3416400"/>
          </a:xfrm>
          <a:prstGeom prst="rect">
            <a:avLst/>
          </a:prstGeom>
          <a:noFill/>
          <a:ln>
            <a:noFill/>
          </a:ln>
        </p:spPr>
      </p:sp>
      <p:sp>
        <p:nvSpPr>
          <p:cNvPr id="458" name="Google Shape;458;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459" name="Shape 459"/>
        <p:cNvGrpSpPr/>
        <p:nvPr/>
      </p:nvGrpSpPr>
      <p:grpSpPr>
        <a:xfrm>
          <a:off x="0" y="0"/>
          <a:ext cx="0" cy="0"/>
          <a:chOff x="0" y="0"/>
          <a:chExt cx="0" cy="0"/>
        </a:xfrm>
      </p:grpSpPr>
      <p:sp>
        <p:nvSpPr>
          <p:cNvPr id="460" name="Google Shape;460;p5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61" name="Google Shape;461;p52"/>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2" name="Google Shape;462;p52"/>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3" name="Google Shape;463;p52"/>
          <p:cNvSpPr txBox="1"/>
          <p:nvPr>
            <p:ph idx="3" type="subTitle"/>
          </p:nvPr>
        </p:nvSpPr>
        <p:spPr>
          <a:xfrm>
            <a:off x="48315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64" name="Google Shape;464;p52"/>
          <p:cNvSpPr txBox="1"/>
          <p:nvPr>
            <p:ph idx="4" type="subTitle"/>
          </p:nvPr>
        </p:nvSpPr>
        <p:spPr>
          <a:xfrm>
            <a:off x="504800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65" name="Google Shape;465;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466" name="Shape 466"/>
        <p:cNvGrpSpPr/>
        <p:nvPr/>
      </p:nvGrpSpPr>
      <p:grpSpPr>
        <a:xfrm>
          <a:off x="0" y="0"/>
          <a:ext cx="0" cy="0"/>
          <a:chOff x="0" y="0"/>
          <a:chExt cx="0" cy="0"/>
        </a:xfrm>
      </p:grpSpPr>
      <p:sp>
        <p:nvSpPr>
          <p:cNvPr id="467" name="Google Shape;467;p53"/>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8" name="Google Shape;468;p53"/>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9" name="Google Shape;469;p5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70" name="Google Shape;470;p53"/>
          <p:cNvSpPr txBox="1"/>
          <p:nvPr>
            <p:ph idx="3" type="subTitle"/>
          </p:nvPr>
        </p:nvSpPr>
        <p:spPr>
          <a:xfrm>
            <a:off x="4831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1" name="Google Shape;471;p53"/>
          <p:cNvSpPr txBox="1"/>
          <p:nvPr>
            <p:ph idx="4" type="subTitle"/>
          </p:nvPr>
        </p:nvSpPr>
        <p:spPr>
          <a:xfrm>
            <a:off x="334772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2" name="Google Shape;472;p53"/>
          <p:cNvSpPr txBox="1"/>
          <p:nvPr>
            <p:ph idx="5" type="subTitle"/>
          </p:nvPr>
        </p:nvSpPr>
        <p:spPr>
          <a:xfrm>
            <a:off x="62122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3" name="Google Shape;473;p53"/>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4" name="Google Shape;47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475" name="Shape 475"/>
        <p:cNvGrpSpPr/>
        <p:nvPr/>
      </p:nvGrpSpPr>
      <p:grpSpPr>
        <a:xfrm>
          <a:off x="0" y="0"/>
          <a:ext cx="0" cy="0"/>
          <a:chOff x="0" y="0"/>
          <a:chExt cx="0" cy="0"/>
        </a:xfrm>
      </p:grpSpPr>
      <p:sp>
        <p:nvSpPr>
          <p:cNvPr id="476" name="Google Shape;476;p54"/>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7" name="Google Shape;477;p54"/>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8" name="Google Shape;478;p54"/>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9" name="Google Shape;479;p54"/>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0" name="Google Shape;480;p54"/>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81" name="Google Shape;481;p54"/>
          <p:cNvSpPr txBox="1"/>
          <p:nvPr>
            <p:ph idx="5" type="subTitle"/>
          </p:nvPr>
        </p:nvSpPr>
        <p:spPr>
          <a:xfrm>
            <a:off x="366763"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2" name="Google Shape;482;p54"/>
          <p:cNvSpPr txBox="1"/>
          <p:nvPr>
            <p:ph idx="6" type="subTitle"/>
          </p:nvPr>
        </p:nvSpPr>
        <p:spPr>
          <a:xfrm>
            <a:off x="4938738"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3" name="Google Shape;483;p54"/>
          <p:cNvSpPr txBox="1"/>
          <p:nvPr>
            <p:ph idx="7" type="subTitle"/>
          </p:nvPr>
        </p:nvSpPr>
        <p:spPr>
          <a:xfrm>
            <a:off x="4938761"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4" name="Google Shape;484;p54"/>
          <p:cNvSpPr txBox="1"/>
          <p:nvPr>
            <p:ph idx="8" type="subTitle"/>
          </p:nvPr>
        </p:nvSpPr>
        <p:spPr>
          <a:xfrm>
            <a:off x="366750"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85" name="Google Shape;48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486" name="Shape 486"/>
        <p:cNvGrpSpPr/>
        <p:nvPr/>
      </p:nvGrpSpPr>
      <p:grpSpPr>
        <a:xfrm>
          <a:off x="0" y="0"/>
          <a:ext cx="0" cy="0"/>
          <a:chOff x="0" y="0"/>
          <a:chExt cx="0" cy="0"/>
        </a:xfrm>
      </p:grpSpPr>
      <p:sp>
        <p:nvSpPr>
          <p:cNvPr id="487" name="Google Shape;48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8" name="Google Shape;488;p55"/>
          <p:cNvSpPr/>
          <p:nvPr>
            <p:ph idx="2" type="pic"/>
          </p:nvPr>
        </p:nvSpPr>
        <p:spPr>
          <a:xfrm>
            <a:off x="311700" y="1170425"/>
            <a:ext cx="8520600" cy="3492900"/>
          </a:xfrm>
          <a:prstGeom prst="rect">
            <a:avLst/>
          </a:prstGeom>
          <a:noFill/>
          <a:ln>
            <a:noFill/>
          </a:ln>
        </p:spPr>
      </p:sp>
      <p:sp>
        <p:nvSpPr>
          <p:cNvPr id="489" name="Google Shape;489;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90" name="Shape 490"/>
        <p:cNvGrpSpPr/>
        <p:nvPr/>
      </p:nvGrpSpPr>
      <p:grpSpPr>
        <a:xfrm>
          <a:off x="0" y="0"/>
          <a:ext cx="0" cy="0"/>
          <a:chOff x="0" y="0"/>
          <a:chExt cx="0" cy="0"/>
        </a:xfrm>
      </p:grpSpPr>
      <p:sp>
        <p:nvSpPr>
          <p:cNvPr id="491" name="Google Shape;491;p56"/>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2" name="Google Shape;492;p56"/>
          <p:cNvSpPr/>
          <p:nvPr>
            <p:ph idx="2" type="pic"/>
          </p:nvPr>
        </p:nvSpPr>
        <p:spPr>
          <a:xfrm>
            <a:off x="4804825" y="1133300"/>
            <a:ext cx="4027500" cy="2392800"/>
          </a:xfrm>
          <a:prstGeom prst="rect">
            <a:avLst/>
          </a:prstGeom>
          <a:noFill/>
          <a:ln>
            <a:noFill/>
          </a:ln>
        </p:spPr>
      </p:sp>
      <p:sp>
        <p:nvSpPr>
          <p:cNvPr id="493" name="Google Shape;493;p56"/>
          <p:cNvSpPr/>
          <p:nvPr>
            <p:ph idx="3" type="pic"/>
          </p:nvPr>
        </p:nvSpPr>
        <p:spPr>
          <a:xfrm>
            <a:off x="311725" y="1133300"/>
            <a:ext cx="4027500" cy="2392800"/>
          </a:xfrm>
          <a:prstGeom prst="rect">
            <a:avLst/>
          </a:prstGeom>
          <a:noFill/>
          <a:ln>
            <a:noFill/>
          </a:ln>
        </p:spPr>
      </p:sp>
      <p:sp>
        <p:nvSpPr>
          <p:cNvPr id="494" name="Google Shape;494;p56"/>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5" name="Google Shape;49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6" name="Google Shape;496;p56"/>
          <p:cNvSpPr txBox="1"/>
          <p:nvPr>
            <p:ph idx="5" type="subTitle"/>
          </p:nvPr>
        </p:nvSpPr>
        <p:spPr>
          <a:xfrm>
            <a:off x="3117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97" name="Google Shape;497;p56"/>
          <p:cNvSpPr txBox="1"/>
          <p:nvPr>
            <p:ph idx="6" type="subTitle"/>
          </p:nvPr>
        </p:nvSpPr>
        <p:spPr>
          <a:xfrm>
            <a:off x="48048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98" name="Google Shape;498;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99" name="Shape 499"/>
        <p:cNvGrpSpPr/>
        <p:nvPr/>
      </p:nvGrpSpPr>
      <p:grpSpPr>
        <a:xfrm>
          <a:off x="0" y="0"/>
          <a:ext cx="0" cy="0"/>
          <a:chOff x="0" y="0"/>
          <a:chExt cx="0" cy="0"/>
        </a:xfrm>
      </p:grpSpPr>
      <p:sp>
        <p:nvSpPr>
          <p:cNvPr id="500" name="Google Shape;500;p57"/>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1" name="Google Shape;501;p57"/>
          <p:cNvSpPr/>
          <p:nvPr>
            <p:ph idx="2" type="pic"/>
          </p:nvPr>
        </p:nvSpPr>
        <p:spPr>
          <a:xfrm>
            <a:off x="6205225" y="1128325"/>
            <a:ext cx="2627100" cy="2273100"/>
          </a:xfrm>
          <a:prstGeom prst="rect">
            <a:avLst/>
          </a:prstGeom>
          <a:noFill/>
          <a:ln>
            <a:noFill/>
          </a:ln>
        </p:spPr>
      </p:sp>
      <p:sp>
        <p:nvSpPr>
          <p:cNvPr id="502" name="Google Shape;502;p57"/>
          <p:cNvSpPr/>
          <p:nvPr>
            <p:ph idx="3" type="pic"/>
          </p:nvPr>
        </p:nvSpPr>
        <p:spPr>
          <a:xfrm>
            <a:off x="311725" y="1128325"/>
            <a:ext cx="2627100" cy="2273100"/>
          </a:xfrm>
          <a:prstGeom prst="rect">
            <a:avLst/>
          </a:prstGeom>
          <a:noFill/>
          <a:ln>
            <a:noFill/>
          </a:ln>
        </p:spPr>
      </p:sp>
      <p:sp>
        <p:nvSpPr>
          <p:cNvPr id="503" name="Google Shape;503;p57"/>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4" name="Google Shape;504;p57"/>
          <p:cNvSpPr/>
          <p:nvPr>
            <p:ph idx="5" type="pic"/>
          </p:nvPr>
        </p:nvSpPr>
        <p:spPr>
          <a:xfrm>
            <a:off x="3255250" y="1128325"/>
            <a:ext cx="2627100" cy="2273100"/>
          </a:xfrm>
          <a:prstGeom prst="rect">
            <a:avLst/>
          </a:prstGeom>
          <a:noFill/>
          <a:ln>
            <a:noFill/>
          </a:ln>
        </p:spPr>
      </p:sp>
      <p:sp>
        <p:nvSpPr>
          <p:cNvPr id="505" name="Google Shape;505;p57"/>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06" name="Google Shape;50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7" name="Google Shape;507;p57"/>
          <p:cNvSpPr txBox="1"/>
          <p:nvPr>
            <p:ph idx="7" type="subTitle"/>
          </p:nvPr>
        </p:nvSpPr>
        <p:spPr>
          <a:xfrm>
            <a:off x="3117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08" name="Google Shape;508;p57"/>
          <p:cNvSpPr txBox="1"/>
          <p:nvPr>
            <p:ph idx="8" type="subTitle"/>
          </p:nvPr>
        </p:nvSpPr>
        <p:spPr>
          <a:xfrm>
            <a:off x="62052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09" name="Google Shape;509;p57"/>
          <p:cNvSpPr txBox="1"/>
          <p:nvPr>
            <p:ph idx="9" type="subTitle"/>
          </p:nvPr>
        </p:nvSpPr>
        <p:spPr>
          <a:xfrm>
            <a:off x="3255250"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10" name="Google Shape;510;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511" name="Shape 511"/>
        <p:cNvGrpSpPr/>
        <p:nvPr/>
      </p:nvGrpSpPr>
      <p:grpSpPr>
        <a:xfrm>
          <a:off x="0" y="0"/>
          <a:ext cx="0" cy="0"/>
          <a:chOff x="0" y="0"/>
          <a:chExt cx="0" cy="0"/>
        </a:xfrm>
      </p:grpSpPr>
      <p:sp>
        <p:nvSpPr>
          <p:cNvPr id="512" name="Google Shape;512;p58"/>
          <p:cNvSpPr/>
          <p:nvPr>
            <p:ph idx="2" type="pic"/>
          </p:nvPr>
        </p:nvSpPr>
        <p:spPr>
          <a:xfrm>
            <a:off x="311700" y="445025"/>
            <a:ext cx="8520600" cy="4218300"/>
          </a:xfrm>
          <a:prstGeom prst="rect">
            <a:avLst/>
          </a:prstGeom>
          <a:noFill/>
          <a:ln>
            <a:noFill/>
          </a:ln>
        </p:spPr>
      </p:sp>
      <p:sp>
        <p:nvSpPr>
          <p:cNvPr id="513" name="Google Shape;513;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514" name="Shape 514"/>
        <p:cNvGrpSpPr/>
        <p:nvPr/>
      </p:nvGrpSpPr>
      <p:grpSpPr>
        <a:xfrm>
          <a:off x="0" y="0"/>
          <a:ext cx="0" cy="0"/>
          <a:chOff x="0" y="0"/>
          <a:chExt cx="0" cy="0"/>
        </a:xfrm>
      </p:grpSpPr>
      <p:sp>
        <p:nvSpPr>
          <p:cNvPr id="515" name="Google Shape;515;p59"/>
          <p:cNvSpPr/>
          <p:nvPr>
            <p:ph idx="2" type="pic"/>
          </p:nvPr>
        </p:nvSpPr>
        <p:spPr>
          <a:xfrm>
            <a:off x="3389600" y="118913"/>
            <a:ext cx="1643700" cy="1535100"/>
          </a:xfrm>
          <a:prstGeom prst="rect">
            <a:avLst/>
          </a:prstGeom>
          <a:noFill/>
          <a:ln>
            <a:noFill/>
          </a:ln>
        </p:spPr>
      </p:sp>
      <p:sp>
        <p:nvSpPr>
          <p:cNvPr id="516" name="Google Shape;516;p59"/>
          <p:cNvSpPr/>
          <p:nvPr>
            <p:ph idx="3" type="pic"/>
          </p:nvPr>
        </p:nvSpPr>
        <p:spPr>
          <a:xfrm>
            <a:off x="5195935" y="118913"/>
            <a:ext cx="1643700" cy="1535100"/>
          </a:xfrm>
          <a:prstGeom prst="rect">
            <a:avLst/>
          </a:prstGeom>
          <a:noFill/>
          <a:ln>
            <a:noFill/>
          </a:ln>
        </p:spPr>
      </p:sp>
      <p:sp>
        <p:nvSpPr>
          <p:cNvPr id="517" name="Google Shape;517;p59"/>
          <p:cNvSpPr/>
          <p:nvPr>
            <p:ph idx="4" type="pic"/>
          </p:nvPr>
        </p:nvSpPr>
        <p:spPr>
          <a:xfrm>
            <a:off x="7002270" y="118913"/>
            <a:ext cx="1643700" cy="1535100"/>
          </a:xfrm>
          <a:prstGeom prst="rect">
            <a:avLst/>
          </a:prstGeom>
          <a:noFill/>
          <a:ln>
            <a:noFill/>
          </a:ln>
        </p:spPr>
      </p:sp>
      <p:sp>
        <p:nvSpPr>
          <p:cNvPr id="518" name="Google Shape;518;p59"/>
          <p:cNvSpPr/>
          <p:nvPr>
            <p:ph idx="5" type="pic"/>
          </p:nvPr>
        </p:nvSpPr>
        <p:spPr>
          <a:xfrm>
            <a:off x="3389588" y="1804212"/>
            <a:ext cx="1643700" cy="1535100"/>
          </a:xfrm>
          <a:prstGeom prst="rect">
            <a:avLst/>
          </a:prstGeom>
          <a:noFill/>
          <a:ln>
            <a:noFill/>
          </a:ln>
        </p:spPr>
      </p:sp>
      <p:sp>
        <p:nvSpPr>
          <p:cNvPr id="519" name="Google Shape;519;p59"/>
          <p:cNvSpPr/>
          <p:nvPr>
            <p:ph idx="6" type="pic"/>
          </p:nvPr>
        </p:nvSpPr>
        <p:spPr>
          <a:xfrm>
            <a:off x="5195922" y="1804212"/>
            <a:ext cx="1643700" cy="1535100"/>
          </a:xfrm>
          <a:prstGeom prst="rect">
            <a:avLst/>
          </a:prstGeom>
          <a:noFill/>
          <a:ln>
            <a:noFill/>
          </a:ln>
        </p:spPr>
      </p:sp>
      <p:sp>
        <p:nvSpPr>
          <p:cNvPr id="520" name="Google Shape;520;p59"/>
          <p:cNvSpPr/>
          <p:nvPr>
            <p:ph idx="7" type="pic"/>
          </p:nvPr>
        </p:nvSpPr>
        <p:spPr>
          <a:xfrm>
            <a:off x="7002257" y="1804212"/>
            <a:ext cx="1643700" cy="1535100"/>
          </a:xfrm>
          <a:prstGeom prst="rect">
            <a:avLst/>
          </a:prstGeom>
          <a:noFill/>
          <a:ln>
            <a:noFill/>
          </a:ln>
        </p:spPr>
      </p:sp>
      <p:sp>
        <p:nvSpPr>
          <p:cNvPr id="521" name="Google Shape;521;p59"/>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2" name="Google Shape;522;p59"/>
          <p:cNvSpPr/>
          <p:nvPr>
            <p:ph idx="8" type="pic"/>
          </p:nvPr>
        </p:nvSpPr>
        <p:spPr>
          <a:xfrm>
            <a:off x="3389588" y="3489487"/>
            <a:ext cx="1643700" cy="1535100"/>
          </a:xfrm>
          <a:prstGeom prst="rect">
            <a:avLst/>
          </a:prstGeom>
          <a:noFill/>
          <a:ln>
            <a:noFill/>
          </a:ln>
        </p:spPr>
      </p:sp>
      <p:sp>
        <p:nvSpPr>
          <p:cNvPr id="523" name="Google Shape;523;p59"/>
          <p:cNvSpPr/>
          <p:nvPr>
            <p:ph idx="9" type="pic"/>
          </p:nvPr>
        </p:nvSpPr>
        <p:spPr>
          <a:xfrm>
            <a:off x="5195922" y="3489487"/>
            <a:ext cx="1643700" cy="1535100"/>
          </a:xfrm>
          <a:prstGeom prst="rect">
            <a:avLst/>
          </a:prstGeom>
          <a:noFill/>
          <a:ln>
            <a:noFill/>
          </a:ln>
        </p:spPr>
      </p:sp>
      <p:sp>
        <p:nvSpPr>
          <p:cNvPr id="524" name="Google Shape;524;p59"/>
          <p:cNvSpPr/>
          <p:nvPr>
            <p:ph idx="13" type="pic"/>
          </p:nvPr>
        </p:nvSpPr>
        <p:spPr>
          <a:xfrm>
            <a:off x="7002257" y="3489487"/>
            <a:ext cx="1643700" cy="1535100"/>
          </a:xfrm>
          <a:prstGeom prst="rect">
            <a:avLst/>
          </a:prstGeom>
          <a:noFill/>
          <a:ln>
            <a:noFill/>
          </a:ln>
        </p:spPr>
      </p:sp>
      <p:sp>
        <p:nvSpPr>
          <p:cNvPr id="525" name="Google Shape;525;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slideLayout" Target="../slideLayouts/slideLayout57.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47" Type="http://schemas.openxmlformats.org/officeDocument/2006/relationships/theme" Target="../theme/theme1.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30075" y="58625"/>
            <a:ext cx="2500500" cy="172200"/>
          </a:xfrm>
          <a:prstGeom prst="rect">
            <a:avLst/>
          </a:prstGeom>
          <a:noFill/>
          <a:ln>
            <a:noFill/>
          </a:ln>
        </p:spPr>
        <p:txBody>
          <a:bodyPr anchorCtr="0" anchor="ctr" bIns="0" lIns="0" spcFirstLastPara="1" rIns="0" wrap="square" tIns="0">
            <a:noAutofit/>
          </a:bodyPr>
          <a:lstStyle>
            <a:lvl1pPr lvl="0">
              <a:spcBef>
                <a:spcPts val="0"/>
              </a:spcBef>
              <a:spcAft>
                <a:spcPts val="0"/>
              </a:spcAft>
              <a:buNone/>
              <a:defRPr sz="700">
                <a:solidFill>
                  <a:schemeClr val="dk1"/>
                </a:solidFill>
                <a:latin typeface="Figtree"/>
                <a:ea typeface="Figtree"/>
                <a:cs typeface="Figtree"/>
                <a:sym typeface="Figtree"/>
              </a:defRPr>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52" name="Google Shape;52;p13"/>
          <p:cNvSpPr txBox="1"/>
          <p:nvPr>
            <p:ph idx="2" type="title"/>
          </p:nvPr>
        </p:nvSpPr>
        <p:spPr>
          <a:xfrm>
            <a:off x="6414875" y="58625"/>
            <a:ext cx="2500500" cy="172200"/>
          </a:xfrm>
          <a:prstGeom prst="rect">
            <a:avLst/>
          </a:prstGeom>
          <a:noFill/>
          <a:ln>
            <a:noFill/>
          </a:ln>
        </p:spPr>
        <p:txBody>
          <a:bodyPr anchorCtr="0" anchor="ctr" bIns="0" lIns="0" spcFirstLastPara="1" rIns="0" wrap="square" tIns="0">
            <a:noAutofit/>
          </a:bodyPr>
          <a:lstStyle>
            <a:lvl1pPr lvl="0" algn="r">
              <a:spcBef>
                <a:spcPts val="0"/>
              </a:spcBef>
              <a:spcAft>
                <a:spcPts val="0"/>
              </a:spcAft>
              <a:buNone/>
              <a:defRPr sz="700">
                <a:solidFill>
                  <a:schemeClr val="dk1"/>
                </a:solidFill>
                <a:latin typeface="Figtree"/>
                <a:ea typeface="Figtree"/>
                <a:cs typeface="Figtree"/>
                <a:sym typeface="Figtree"/>
              </a:defRPr>
            </a:lvl1pPr>
            <a:lvl2pPr lvl="1"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53" name="Google Shape;53;p13"/>
          <p:cNvSpPr txBox="1"/>
          <p:nvPr>
            <p:ph idx="1" type="body"/>
          </p:nvPr>
        </p:nvSpPr>
        <p:spPr>
          <a:xfrm>
            <a:off x="228600" y="2881050"/>
            <a:ext cx="4296600" cy="1936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1pPr>
            <a:lvl2pPr indent="-304800" lvl="1" marL="9144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2pPr>
            <a:lvl3pPr indent="-304800" lvl="2" marL="13716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3pPr>
            <a:lvl4pPr indent="-304800" lvl="3" marL="1828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4pPr>
            <a:lvl5pPr indent="-304800" lvl="4" marL="22860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5pPr>
            <a:lvl6pPr indent="-304800" lvl="5" marL="27432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6pPr>
            <a:lvl7pPr indent="-304800" lvl="6" marL="32004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7pPr>
            <a:lvl8pPr indent="-304800" lvl="7" marL="36576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8pPr>
            <a:lvl9pPr indent="-304800" lvl="8" marL="411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9pPr>
          </a:lstStyle>
          <a:p/>
        </p:txBody>
      </p:sp>
      <p:sp>
        <p:nvSpPr>
          <p:cNvPr id="54" name="Google Shape;54;p13"/>
          <p:cNvSpPr txBox="1"/>
          <p:nvPr>
            <p:ph idx="3" type="title"/>
          </p:nvPr>
        </p:nvSpPr>
        <p:spPr>
          <a:xfrm>
            <a:off x="371825" y="149825"/>
            <a:ext cx="6212400" cy="2378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600"/>
              <a:buFont typeface="Figtree"/>
              <a:buNone/>
              <a:defRPr sz="5600">
                <a:solidFill>
                  <a:schemeClr val="dk1"/>
                </a:solidFill>
                <a:latin typeface="Figtree"/>
                <a:ea typeface="Figtree"/>
                <a:cs typeface="Figtree"/>
                <a:sym typeface="Figtre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Jost"/>
                <a:ea typeface="Jost"/>
                <a:cs typeface="Jost"/>
                <a:sym typeface="Jost"/>
              </a:defRPr>
            </a:lvl1pPr>
            <a:lvl2pPr lvl="1" algn="r">
              <a:buNone/>
              <a:defRPr sz="1300">
                <a:solidFill>
                  <a:schemeClr val="dk1"/>
                </a:solidFill>
                <a:latin typeface="Jost"/>
                <a:ea typeface="Jost"/>
                <a:cs typeface="Jost"/>
                <a:sym typeface="Jost"/>
              </a:defRPr>
            </a:lvl2pPr>
            <a:lvl3pPr lvl="2" algn="r">
              <a:buNone/>
              <a:defRPr sz="1300">
                <a:solidFill>
                  <a:schemeClr val="dk1"/>
                </a:solidFill>
                <a:latin typeface="Jost"/>
                <a:ea typeface="Jost"/>
                <a:cs typeface="Jost"/>
                <a:sym typeface="Jost"/>
              </a:defRPr>
            </a:lvl3pPr>
            <a:lvl4pPr lvl="3" algn="r">
              <a:buNone/>
              <a:defRPr sz="1300">
                <a:solidFill>
                  <a:schemeClr val="dk1"/>
                </a:solidFill>
                <a:latin typeface="Jost"/>
                <a:ea typeface="Jost"/>
                <a:cs typeface="Jost"/>
                <a:sym typeface="Jost"/>
              </a:defRPr>
            </a:lvl4pPr>
            <a:lvl5pPr lvl="4" algn="r">
              <a:buNone/>
              <a:defRPr sz="1300">
                <a:solidFill>
                  <a:schemeClr val="dk1"/>
                </a:solidFill>
                <a:latin typeface="Jost"/>
                <a:ea typeface="Jost"/>
                <a:cs typeface="Jost"/>
                <a:sym typeface="Jost"/>
              </a:defRPr>
            </a:lvl5pPr>
            <a:lvl6pPr lvl="5" algn="r">
              <a:buNone/>
              <a:defRPr sz="1300">
                <a:solidFill>
                  <a:schemeClr val="dk1"/>
                </a:solidFill>
                <a:latin typeface="Jost"/>
                <a:ea typeface="Jost"/>
                <a:cs typeface="Jost"/>
                <a:sym typeface="Jost"/>
              </a:defRPr>
            </a:lvl6pPr>
            <a:lvl7pPr lvl="6" algn="r">
              <a:buNone/>
              <a:defRPr sz="1300">
                <a:solidFill>
                  <a:schemeClr val="dk1"/>
                </a:solidFill>
                <a:latin typeface="Jost"/>
                <a:ea typeface="Jost"/>
                <a:cs typeface="Jost"/>
                <a:sym typeface="Jost"/>
              </a:defRPr>
            </a:lvl7pPr>
            <a:lvl8pPr lvl="7" algn="r">
              <a:buNone/>
              <a:defRPr sz="1300">
                <a:solidFill>
                  <a:schemeClr val="dk1"/>
                </a:solidFill>
                <a:latin typeface="Jost"/>
                <a:ea typeface="Jost"/>
                <a:cs typeface="Jost"/>
                <a:sym typeface="Jost"/>
              </a:defRPr>
            </a:lvl8pPr>
            <a:lvl9pPr lvl="8" algn="r">
              <a:buNone/>
              <a:defRPr sz="1300">
                <a:solidFill>
                  <a:schemeClr val="dk1"/>
                </a:solidFill>
                <a:latin typeface="Jost"/>
                <a:ea typeface="Jost"/>
                <a:cs typeface="Jost"/>
                <a:sym typeface="Jos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065">
          <p15:clr>
            <a:srgbClr val="E46962"/>
          </p15:clr>
        </p15:guide>
        <p15:guide id="8" pos="1010">
          <p15:clr>
            <a:srgbClr val="E46962"/>
          </p15:clr>
        </p15:guide>
        <p15:guide id="9" pos="4695">
          <p15:clr>
            <a:srgbClr val="E46962"/>
          </p15:clr>
        </p15:guide>
        <p15:guide id="10" pos="4750">
          <p15:clr>
            <a:srgbClr val="E46962"/>
          </p15:clr>
        </p15:guide>
        <p15:guide id="11" pos="3774">
          <p15:clr>
            <a:srgbClr val="E46962"/>
          </p15:clr>
        </p15:guide>
        <p15:guide id="12" pos="3828">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2.xml"/><Relationship Id="rId3" Type="http://schemas.openxmlformats.org/officeDocument/2006/relationships/hyperlink" Target="https://ngzhikai.github.io/stayMat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9" name="Shape 529"/>
        <p:cNvGrpSpPr/>
        <p:nvPr/>
      </p:nvGrpSpPr>
      <p:grpSpPr>
        <a:xfrm>
          <a:off x="0" y="0"/>
          <a:ext cx="0" cy="0"/>
          <a:chOff x="0" y="0"/>
          <a:chExt cx="0" cy="0"/>
        </a:xfrm>
      </p:grpSpPr>
      <p:pic>
        <p:nvPicPr>
          <p:cNvPr id="530" name="Google Shape;530;p60"/>
          <p:cNvPicPr preferRelativeResize="0"/>
          <p:nvPr/>
        </p:nvPicPr>
        <p:blipFill>
          <a:blip r:embed="rId3">
            <a:alphaModFix/>
          </a:blip>
          <a:stretch>
            <a:fillRect/>
          </a:stretch>
        </p:blipFill>
        <p:spPr>
          <a:xfrm>
            <a:off x="152400" y="152400"/>
            <a:ext cx="5304518" cy="4838699"/>
          </a:xfrm>
          <a:prstGeom prst="rect">
            <a:avLst/>
          </a:prstGeom>
          <a:noFill/>
          <a:ln>
            <a:noFill/>
          </a:ln>
        </p:spPr>
      </p:pic>
      <p:sp>
        <p:nvSpPr>
          <p:cNvPr id="531" name="Google Shape;531;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grpSp>
        <p:nvGrpSpPr>
          <p:cNvPr id="623" name="Google Shape;623;p69"/>
          <p:cNvGrpSpPr/>
          <p:nvPr/>
        </p:nvGrpSpPr>
        <p:grpSpPr>
          <a:xfrm>
            <a:off x="242500" y="1908420"/>
            <a:ext cx="8646300" cy="1139555"/>
            <a:chOff x="242500" y="1908420"/>
            <a:chExt cx="8646300" cy="1139555"/>
          </a:xfrm>
        </p:grpSpPr>
        <p:cxnSp>
          <p:nvCxnSpPr>
            <p:cNvPr id="624" name="Google Shape;624;p69"/>
            <p:cNvCxnSpPr/>
            <p:nvPr/>
          </p:nvCxnSpPr>
          <p:spPr>
            <a:xfrm>
              <a:off x="242500" y="2485600"/>
              <a:ext cx="8646300" cy="0"/>
            </a:xfrm>
            <a:prstGeom prst="straightConnector1">
              <a:avLst/>
            </a:prstGeom>
            <a:noFill/>
            <a:ln cap="flat" cmpd="sng" w="9525">
              <a:solidFill>
                <a:schemeClr val="dk2"/>
              </a:solidFill>
              <a:prstDash val="solid"/>
              <a:round/>
              <a:headEnd len="med" w="med" type="oval"/>
              <a:tailEnd len="med" w="med" type="oval"/>
            </a:ln>
          </p:spPr>
        </p:cxnSp>
        <p:cxnSp>
          <p:nvCxnSpPr>
            <p:cNvPr id="625" name="Google Shape;625;p69"/>
            <p:cNvCxnSpPr/>
            <p:nvPr/>
          </p:nvCxnSpPr>
          <p:spPr>
            <a:xfrm>
              <a:off x="802675" y="2484575"/>
              <a:ext cx="0" cy="563400"/>
            </a:xfrm>
            <a:prstGeom prst="straightConnector1">
              <a:avLst/>
            </a:prstGeom>
            <a:noFill/>
            <a:ln cap="flat" cmpd="sng" w="9525">
              <a:solidFill>
                <a:schemeClr val="dk2"/>
              </a:solidFill>
              <a:prstDash val="solid"/>
              <a:round/>
              <a:headEnd len="med" w="med" type="none"/>
              <a:tailEnd len="med" w="med" type="oval"/>
            </a:ln>
          </p:spPr>
        </p:cxnSp>
        <p:cxnSp>
          <p:nvCxnSpPr>
            <p:cNvPr id="626" name="Google Shape;626;p69"/>
            <p:cNvCxnSpPr/>
            <p:nvPr/>
          </p:nvCxnSpPr>
          <p:spPr>
            <a:xfrm rot="10800000">
              <a:off x="2443450" y="1908425"/>
              <a:ext cx="0" cy="563400"/>
            </a:xfrm>
            <a:prstGeom prst="straightConnector1">
              <a:avLst/>
            </a:prstGeom>
            <a:noFill/>
            <a:ln cap="flat" cmpd="sng" w="9525">
              <a:solidFill>
                <a:schemeClr val="dk2"/>
              </a:solidFill>
              <a:prstDash val="solid"/>
              <a:round/>
              <a:headEnd len="med" w="med" type="none"/>
              <a:tailEnd len="med" w="med" type="oval"/>
            </a:ln>
          </p:spPr>
        </p:cxnSp>
        <p:cxnSp>
          <p:nvCxnSpPr>
            <p:cNvPr id="627" name="Google Shape;627;p69"/>
            <p:cNvCxnSpPr/>
            <p:nvPr/>
          </p:nvCxnSpPr>
          <p:spPr>
            <a:xfrm>
              <a:off x="3857250" y="2484575"/>
              <a:ext cx="0" cy="563400"/>
            </a:xfrm>
            <a:prstGeom prst="straightConnector1">
              <a:avLst/>
            </a:prstGeom>
            <a:noFill/>
            <a:ln cap="flat" cmpd="sng" w="9525">
              <a:solidFill>
                <a:schemeClr val="dk2"/>
              </a:solidFill>
              <a:prstDash val="solid"/>
              <a:round/>
              <a:headEnd len="med" w="med" type="none"/>
              <a:tailEnd len="med" w="med" type="oval"/>
            </a:ln>
          </p:spPr>
        </p:cxnSp>
        <p:cxnSp>
          <p:nvCxnSpPr>
            <p:cNvPr id="628" name="Google Shape;628;p69"/>
            <p:cNvCxnSpPr/>
            <p:nvPr/>
          </p:nvCxnSpPr>
          <p:spPr>
            <a:xfrm rot="10800000">
              <a:off x="5615250" y="1908420"/>
              <a:ext cx="0" cy="563400"/>
            </a:xfrm>
            <a:prstGeom prst="straightConnector1">
              <a:avLst/>
            </a:prstGeom>
            <a:noFill/>
            <a:ln cap="flat" cmpd="sng" w="9525">
              <a:solidFill>
                <a:schemeClr val="dk2"/>
              </a:solidFill>
              <a:prstDash val="solid"/>
              <a:round/>
              <a:headEnd len="med" w="med" type="none"/>
              <a:tailEnd len="med" w="med" type="oval"/>
            </a:ln>
          </p:spPr>
        </p:cxnSp>
      </p:grpSp>
      <p:sp>
        <p:nvSpPr>
          <p:cNvPr id="629" name="Google Shape;629;p69"/>
          <p:cNvSpPr txBox="1"/>
          <p:nvPr>
            <p:ph idx="3" type="title"/>
          </p:nvPr>
        </p:nvSpPr>
        <p:spPr>
          <a:xfrm>
            <a:off x="228600" y="294750"/>
            <a:ext cx="46296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Project Conduct - Milestones</a:t>
            </a:r>
            <a:endParaRPr/>
          </a:p>
          <a:p>
            <a:pPr indent="0" lvl="0" marL="0" rtl="0" algn="l">
              <a:spcBef>
                <a:spcPts val="0"/>
              </a:spcBef>
              <a:spcAft>
                <a:spcPts val="0"/>
              </a:spcAft>
              <a:buNone/>
            </a:pPr>
            <a:r>
              <a:t/>
            </a:r>
            <a:endParaRPr/>
          </a:p>
        </p:txBody>
      </p:sp>
      <p:sp>
        <p:nvSpPr>
          <p:cNvPr id="630" name="Google Shape;630;p69"/>
          <p:cNvSpPr txBox="1"/>
          <p:nvPr>
            <p:ph idx="4" type="title"/>
          </p:nvPr>
        </p:nvSpPr>
        <p:spPr>
          <a:xfrm>
            <a:off x="91525" y="1935942"/>
            <a:ext cx="1422300" cy="554100"/>
          </a:xfrm>
          <a:prstGeom prst="rect">
            <a:avLst/>
          </a:prstGeom>
        </p:spPr>
        <p:txBody>
          <a:bodyPr anchorCtr="0" anchor="b" bIns="0" lIns="0" spcFirstLastPara="1" rIns="0" wrap="square" tIns="0">
            <a:spAutoFit/>
          </a:bodyPr>
          <a:lstStyle/>
          <a:p>
            <a:pPr indent="0" lvl="0" marL="0" rtl="0" algn="ctr">
              <a:spcBef>
                <a:spcPts val="0"/>
              </a:spcBef>
              <a:spcAft>
                <a:spcPts val="0"/>
              </a:spcAft>
              <a:buNone/>
            </a:pPr>
            <a:r>
              <a:rPr lang="en-GB"/>
              <a:t>01</a:t>
            </a:r>
            <a:endParaRPr/>
          </a:p>
        </p:txBody>
      </p:sp>
      <p:sp>
        <p:nvSpPr>
          <p:cNvPr id="631" name="Google Shape;631;p69"/>
          <p:cNvSpPr txBox="1"/>
          <p:nvPr>
            <p:ph idx="5" type="title"/>
          </p:nvPr>
        </p:nvSpPr>
        <p:spPr>
          <a:xfrm>
            <a:off x="1732300" y="2499367"/>
            <a:ext cx="1422300" cy="554100"/>
          </a:xfrm>
          <a:prstGeom prst="rect">
            <a:avLst/>
          </a:prstGeom>
        </p:spPr>
        <p:txBody>
          <a:bodyPr anchorCtr="0" anchor="b" bIns="0" lIns="0" spcFirstLastPara="1" rIns="0" wrap="square" tIns="0">
            <a:spAutoFit/>
          </a:bodyPr>
          <a:lstStyle/>
          <a:p>
            <a:pPr indent="0" lvl="0" marL="0" rtl="0" algn="ctr">
              <a:spcBef>
                <a:spcPts val="0"/>
              </a:spcBef>
              <a:spcAft>
                <a:spcPts val="0"/>
              </a:spcAft>
              <a:buNone/>
            </a:pPr>
            <a:r>
              <a:rPr lang="en-GB"/>
              <a:t>02</a:t>
            </a:r>
            <a:endParaRPr/>
          </a:p>
        </p:txBody>
      </p:sp>
      <p:sp>
        <p:nvSpPr>
          <p:cNvPr id="632" name="Google Shape;632;p69"/>
          <p:cNvSpPr txBox="1"/>
          <p:nvPr>
            <p:ph idx="6" type="title"/>
          </p:nvPr>
        </p:nvSpPr>
        <p:spPr>
          <a:xfrm>
            <a:off x="3099275" y="1935942"/>
            <a:ext cx="1422300" cy="554100"/>
          </a:xfrm>
          <a:prstGeom prst="rect">
            <a:avLst/>
          </a:prstGeom>
        </p:spPr>
        <p:txBody>
          <a:bodyPr anchorCtr="0" anchor="b" bIns="0" lIns="0" spcFirstLastPara="1" rIns="0" wrap="square" tIns="0">
            <a:spAutoFit/>
          </a:bodyPr>
          <a:lstStyle/>
          <a:p>
            <a:pPr indent="0" lvl="0" marL="0" rtl="0" algn="ctr">
              <a:spcBef>
                <a:spcPts val="0"/>
              </a:spcBef>
              <a:spcAft>
                <a:spcPts val="0"/>
              </a:spcAft>
              <a:buNone/>
            </a:pPr>
            <a:r>
              <a:rPr lang="en-GB"/>
              <a:t>03</a:t>
            </a:r>
            <a:endParaRPr/>
          </a:p>
        </p:txBody>
      </p:sp>
      <p:sp>
        <p:nvSpPr>
          <p:cNvPr id="633" name="Google Shape;633;p69"/>
          <p:cNvSpPr txBox="1"/>
          <p:nvPr>
            <p:ph idx="7" type="title"/>
          </p:nvPr>
        </p:nvSpPr>
        <p:spPr>
          <a:xfrm>
            <a:off x="4904100" y="2499367"/>
            <a:ext cx="1422300" cy="554100"/>
          </a:xfrm>
          <a:prstGeom prst="rect">
            <a:avLst/>
          </a:prstGeom>
        </p:spPr>
        <p:txBody>
          <a:bodyPr anchorCtr="0" anchor="b" bIns="0" lIns="0" spcFirstLastPara="1" rIns="0" wrap="square" tIns="0">
            <a:spAutoFit/>
          </a:bodyPr>
          <a:lstStyle/>
          <a:p>
            <a:pPr indent="0" lvl="0" marL="0" rtl="0" algn="ctr">
              <a:spcBef>
                <a:spcPts val="0"/>
              </a:spcBef>
              <a:spcAft>
                <a:spcPts val="0"/>
              </a:spcAft>
              <a:buNone/>
            </a:pPr>
            <a:r>
              <a:rPr lang="en-GB"/>
              <a:t>04</a:t>
            </a:r>
            <a:endParaRPr/>
          </a:p>
        </p:txBody>
      </p:sp>
      <p:sp>
        <p:nvSpPr>
          <p:cNvPr id="634" name="Google Shape;634;p69"/>
          <p:cNvSpPr txBox="1"/>
          <p:nvPr>
            <p:ph idx="8" type="subTitle"/>
          </p:nvPr>
        </p:nvSpPr>
        <p:spPr>
          <a:xfrm>
            <a:off x="442900" y="3172725"/>
            <a:ext cx="1668900" cy="226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GB" sz="1600"/>
              <a:t>Design System</a:t>
            </a:r>
            <a:endParaRPr sz="1600"/>
          </a:p>
        </p:txBody>
      </p:sp>
      <p:sp>
        <p:nvSpPr>
          <p:cNvPr id="635" name="Google Shape;635;p69"/>
          <p:cNvSpPr txBox="1"/>
          <p:nvPr>
            <p:ph idx="9" type="subTitle"/>
          </p:nvPr>
        </p:nvSpPr>
        <p:spPr>
          <a:xfrm>
            <a:off x="442900" y="3418396"/>
            <a:ext cx="1289400" cy="12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Sprint 1</a:t>
            </a:r>
            <a:endParaRPr/>
          </a:p>
        </p:txBody>
      </p:sp>
      <p:sp>
        <p:nvSpPr>
          <p:cNvPr id="636" name="Google Shape;636;p69"/>
          <p:cNvSpPr txBox="1"/>
          <p:nvPr>
            <p:ph idx="13" type="body"/>
          </p:nvPr>
        </p:nvSpPr>
        <p:spPr>
          <a:xfrm>
            <a:off x="442898" y="3563275"/>
            <a:ext cx="1289400" cy="71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Requirements gathering, finalize details and design</a:t>
            </a:r>
            <a:endParaRPr/>
          </a:p>
        </p:txBody>
      </p:sp>
      <p:sp>
        <p:nvSpPr>
          <p:cNvPr id="637" name="Google Shape;637;p69"/>
          <p:cNvSpPr txBox="1"/>
          <p:nvPr>
            <p:ph idx="14" type="subTitle"/>
          </p:nvPr>
        </p:nvSpPr>
        <p:spPr>
          <a:xfrm>
            <a:off x="1809875" y="1101500"/>
            <a:ext cx="1668900" cy="226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GB"/>
              <a:t>Stable Backend</a:t>
            </a:r>
            <a:endParaRPr/>
          </a:p>
        </p:txBody>
      </p:sp>
      <p:sp>
        <p:nvSpPr>
          <p:cNvPr id="638" name="Google Shape;638;p69"/>
          <p:cNvSpPr txBox="1"/>
          <p:nvPr>
            <p:ph idx="15" type="subTitle"/>
          </p:nvPr>
        </p:nvSpPr>
        <p:spPr>
          <a:xfrm>
            <a:off x="1809875" y="1347171"/>
            <a:ext cx="1289400" cy="12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Sprint 3</a:t>
            </a:r>
            <a:endParaRPr/>
          </a:p>
        </p:txBody>
      </p:sp>
      <p:sp>
        <p:nvSpPr>
          <p:cNvPr id="639" name="Google Shape;639;p69"/>
          <p:cNvSpPr txBox="1"/>
          <p:nvPr>
            <p:ph idx="16" type="body"/>
          </p:nvPr>
        </p:nvSpPr>
        <p:spPr>
          <a:xfrm>
            <a:off x="1809875" y="1560418"/>
            <a:ext cx="1289400" cy="30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Developed backend, setup database</a:t>
            </a:r>
            <a:endParaRPr/>
          </a:p>
        </p:txBody>
      </p:sp>
      <p:sp>
        <p:nvSpPr>
          <p:cNvPr id="640" name="Google Shape;640;p69"/>
          <p:cNvSpPr txBox="1"/>
          <p:nvPr>
            <p:ph idx="17" type="subTitle"/>
          </p:nvPr>
        </p:nvSpPr>
        <p:spPr>
          <a:xfrm>
            <a:off x="3001050" y="3129400"/>
            <a:ext cx="1948500" cy="226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GB"/>
              <a:t>Working Frontend</a:t>
            </a:r>
            <a:endParaRPr/>
          </a:p>
        </p:txBody>
      </p:sp>
      <p:sp>
        <p:nvSpPr>
          <p:cNvPr id="641" name="Google Shape;641;p69"/>
          <p:cNvSpPr txBox="1"/>
          <p:nvPr>
            <p:ph idx="18" type="subTitle"/>
          </p:nvPr>
        </p:nvSpPr>
        <p:spPr>
          <a:xfrm>
            <a:off x="3001052" y="3375071"/>
            <a:ext cx="1289400" cy="12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Sprint 4</a:t>
            </a:r>
            <a:endParaRPr/>
          </a:p>
        </p:txBody>
      </p:sp>
      <p:sp>
        <p:nvSpPr>
          <p:cNvPr id="642" name="Google Shape;642;p69"/>
          <p:cNvSpPr txBox="1"/>
          <p:nvPr>
            <p:ph idx="19" type="body"/>
          </p:nvPr>
        </p:nvSpPr>
        <p:spPr>
          <a:xfrm>
            <a:off x="3001050" y="3543800"/>
            <a:ext cx="1289400" cy="71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Creation of frontend pages</a:t>
            </a:r>
            <a:endParaRPr/>
          </a:p>
        </p:txBody>
      </p:sp>
      <p:sp>
        <p:nvSpPr>
          <p:cNvPr id="643" name="Google Shape;643;p69"/>
          <p:cNvSpPr txBox="1"/>
          <p:nvPr>
            <p:ph idx="20" type="subTitle"/>
          </p:nvPr>
        </p:nvSpPr>
        <p:spPr>
          <a:xfrm>
            <a:off x="4970562" y="1101500"/>
            <a:ext cx="1289400" cy="226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GB"/>
              <a:t>Integration</a:t>
            </a:r>
            <a:endParaRPr/>
          </a:p>
        </p:txBody>
      </p:sp>
      <p:sp>
        <p:nvSpPr>
          <p:cNvPr id="644" name="Google Shape;644;p69"/>
          <p:cNvSpPr txBox="1"/>
          <p:nvPr>
            <p:ph idx="21" type="subTitle"/>
          </p:nvPr>
        </p:nvSpPr>
        <p:spPr>
          <a:xfrm>
            <a:off x="4970562" y="1347171"/>
            <a:ext cx="1289400" cy="12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Sprint 5</a:t>
            </a:r>
            <a:endParaRPr/>
          </a:p>
        </p:txBody>
      </p:sp>
      <p:sp>
        <p:nvSpPr>
          <p:cNvPr id="645" name="Google Shape;645;p69"/>
          <p:cNvSpPr txBox="1"/>
          <p:nvPr>
            <p:ph idx="22" type="body"/>
          </p:nvPr>
        </p:nvSpPr>
        <p:spPr>
          <a:xfrm>
            <a:off x="4970550" y="1504975"/>
            <a:ext cx="1289400" cy="30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Integration of frontend to backend</a:t>
            </a:r>
            <a:endParaRPr/>
          </a:p>
        </p:txBody>
      </p:sp>
      <p:grpSp>
        <p:nvGrpSpPr>
          <p:cNvPr id="646" name="Google Shape;646;p69"/>
          <p:cNvGrpSpPr/>
          <p:nvPr/>
        </p:nvGrpSpPr>
        <p:grpSpPr>
          <a:xfrm>
            <a:off x="7238112" y="1647875"/>
            <a:ext cx="1011600" cy="362700"/>
            <a:chOff x="3556025" y="1833150"/>
            <a:chExt cx="1011600" cy="362700"/>
          </a:xfrm>
        </p:grpSpPr>
        <p:sp>
          <p:nvSpPr>
            <p:cNvPr id="647" name="Google Shape;647;p69"/>
            <p:cNvSpPr/>
            <p:nvPr/>
          </p:nvSpPr>
          <p:spPr>
            <a:xfrm>
              <a:off x="3556025" y="1833150"/>
              <a:ext cx="1011600" cy="276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solidFill>
                    <a:schemeClr val="lt1"/>
                  </a:solidFill>
                  <a:latin typeface="Jost"/>
                  <a:ea typeface="Jost"/>
                  <a:cs typeface="Jost"/>
                  <a:sym typeface="Jost"/>
                </a:rPr>
                <a:t>We are here</a:t>
              </a:r>
              <a:endParaRPr sz="1000">
                <a:solidFill>
                  <a:schemeClr val="lt1"/>
                </a:solidFill>
                <a:latin typeface="Jost"/>
                <a:ea typeface="Jost"/>
                <a:cs typeface="Jost"/>
                <a:sym typeface="Jost"/>
              </a:endParaRPr>
            </a:p>
          </p:txBody>
        </p:sp>
        <p:sp>
          <p:nvSpPr>
            <p:cNvPr id="648" name="Google Shape;648;p69"/>
            <p:cNvSpPr/>
            <p:nvPr/>
          </p:nvSpPr>
          <p:spPr>
            <a:xfrm rot="10800000">
              <a:off x="4301625" y="2091150"/>
              <a:ext cx="121200" cy="1047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Jost"/>
                <a:ea typeface="Jost"/>
                <a:cs typeface="Jost"/>
                <a:sym typeface="Jost"/>
              </a:endParaRPr>
            </a:p>
          </p:txBody>
        </p:sp>
      </p:grpSp>
      <p:sp>
        <p:nvSpPr>
          <p:cNvPr id="649" name="Google Shape;649;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50" name="Google Shape;650;p69"/>
          <p:cNvSpPr txBox="1"/>
          <p:nvPr>
            <p:ph idx="7" type="title"/>
          </p:nvPr>
        </p:nvSpPr>
        <p:spPr>
          <a:xfrm>
            <a:off x="6419975" y="1935942"/>
            <a:ext cx="1422300" cy="554100"/>
          </a:xfrm>
          <a:prstGeom prst="rect">
            <a:avLst/>
          </a:prstGeom>
        </p:spPr>
        <p:txBody>
          <a:bodyPr anchorCtr="0" anchor="b" bIns="0" lIns="0" spcFirstLastPara="1" rIns="0" wrap="square" tIns="0">
            <a:spAutoFit/>
          </a:bodyPr>
          <a:lstStyle/>
          <a:p>
            <a:pPr indent="0" lvl="0" marL="0" rtl="0" algn="ctr">
              <a:spcBef>
                <a:spcPts val="0"/>
              </a:spcBef>
              <a:spcAft>
                <a:spcPts val="0"/>
              </a:spcAft>
              <a:buNone/>
            </a:pPr>
            <a:r>
              <a:rPr lang="en-GB"/>
              <a:t>05</a:t>
            </a:r>
            <a:endParaRPr/>
          </a:p>
        </p:txBody>
      </p:sp>
      <p:cxnSp>
        <p:nvCxnSpPr>
          <p:cNvPr id="651" name="Google Shape;651;p69"/>
          <p:cNvCxnSpPr/>
          <p:nvPr/>
        </p:nvCxnSpPr>
        <p:spPr>
          <a:xfrm>
            <a:off x="7191100" y="2494725"/>
            <a:ext cx="0" cy="563400"/>
          </a:xfrm>
          <a:prstGeom prst="straightConnector1">
            <a:avLst/>
          </a:prstGeom>
          <a:noFill/>
          <a:ln cap="flat" cmpd="sng" w="9525">
            <a:solidFill>
              <a:schemeClr val="dk2"/>
            </a:solidFill>
            <a:prstDash val="solid"/>
            <a:round/>
            <a:headEnd len="med" w="med" type="none"/>
            <a:tailEnd len="med" w="med" type="oval"/>
          </a:ln>
        </p:spPr>
      </p:cxnSp>
      <p:sp>
        <p:nvSpPr>
          <p:cNvPr id="652" name="Google Shape;652;p69"/>
          <p:cNvSpPr txBox="1"/>
          <p:nvPr>
            <p:ph idx="17" type="subTitle"/>
          </p:nvPr>
        </p:nvSpPr>
        <p:spPr>
          <a:xfrm>
            <a:off x="6326400" y="3104450"/>
            <a:ext cx="1948500" cy="226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GB"/>
              <a:t>CICD Pipeline</a:t>
            </a:r>
            <a:endParaRPr/>
          </a:p>
        </p:txBody>
      </p:sp>
      <p:sp>
        <p:nvSpPr>
          <p:cNvPr id="653" name="Google Shape;653;p69"/>
          <p:cNvSpPr txBox="1"/>
          <p:nvPr>
            <p:ph idx="18" type="subTitle"/>
          </p:nvPr>
        </p:nvSpPr>
        <p:spPr>
          <a:xfrm>
            <a:off x="6326402" y="3350121"/>
            <a:ext cx="1289400" cy="12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Sprint 6</a:t>
            </a:r>
            <a:endParaRPr/>
          </a:p>
        </p:txBody>
      </p:sp>
      <p:sp>
        <p:nvSpPr>
          <p:cNvPr id="654" name="Google Shape;654;p69"/>
          <p:cNvSpPr txBox="1"/>
          <p:nvPr>
            <p:ph idx="19" type="body"/>
          </p:nvPr>
        </p:nvSpPr>
        <p:spPr>
          <a:xfrm>
            <a:off x="6326400" y="3518850"/>
            <a:ext cx="1289400" cy="71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Setting up of the CICD pipeline and deployment to GitHub pages / AWS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70"/>
          <p:cNvSpPr txBox="1"/>
          <p:nvPr>
            <p:ph idx="1" type="subTitle"/>
          </p:nvPr>
        </p:nvSpPr>
        <p:spPr>
          <a:xfrm>
            <a:off x="228600" y="305247"/>
            <a:ext cx="4653900" cy="30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2000">
                <a:latin typeface="Figtree"/>
                <a:ea typeface="Figtree"/>
                <a:cs typeface="Figtree"/>
                <a:sym typeface="Figtree"/>
              </a:rPr>
              <a:t>Project Conduct - Effort Expended</a:t>
            </a:r>
            <a:endParaRPr sz="2000">
              <a:latin typeface="Figtree"/>
              <a:ea typeface="Figtree"/>
              <a:cs typeface="Figtree"/>
              <a:sym typeface="Figtree"/>
            </a:endParaRPr>
          </a:p>
        </p:txBody>
      </p:sp>
      <p:sp>
        <p:nvSpPr>
          <p:cNvPr id="660" name="Google Shape;660;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661" name="Google Shape;661;p70"/>
          <p:cNvGraphicFramePr/>
          <p:nvPr/>
        </p:nvGraphicFramePr>
        <p:xfrm>
          <a:off x="181650" y="868038"/>
          <a:ext cx="3000000" cy="3000000"/>
        </p:xfrm>
        <a:graphic>
          <a:graphicData uri="http://schemas.openxmlformats.org/drawingml/2006/table">
            <a:tbl>
              <a:tblPr>
                <a:noFill/>
                <a:tableStyleId>{A1F9D824-C1E2-4615-B9BB-E3C3CABCBD1A}</a:tableStyleId>
              </a:tblPr>
              <a:tblGrid>
                <a:gridCol w="2186150"/>
                <a:gridCol w="1897950"/>
                <a:gridCol w="4602700"/>
              </a:tblGrid>
              <a:tr h="505025">
                <a:tc>
                  <a:txBody>
                    <a:bodyPr/>
                    <a:lstStyle/>
                    <a:p>
                      <a:pPr indent="0" lvl="0" marL="0" rtl="0" algn="ctr">
                        <a:spcBef>
                          <a:spcPts val="0"/>
                        </a:spcBef>
                        <a:spcAft>
                          <a:spcPts val="0"/>
                        </a:spcAft>
                        <a:buNone/>
                      </a:pPr>
                      <a:r>
                        <a:rPr lang="en-GB">
                          <a:solidFill>
                            <a:schemeClr val="dk1"/>
                          </a:solidFill>
                        </a:rPr>
                        <a:t>Team Member</a:t>
                      </a:r>
                      <a:endParaRPr>
                        <a:solidFill>
                          <a:schemeClr val="dk1"/>
                        </a:solidFill>
                      </a:endParaRPr>
                    </a:p>
                  </a:txBody>
                  <a:tcPr marT="91425" marB="91425" marR="91425" marL="91425">
                    <a:solidFill>
                      <a:srgbClr val="351C75"/>
                    </a:solidFill>
                  </a:tcPr>
                </a:tc>
                <a:tc>
                  <a:txBody>
                    <a:bodyPr/>
                    <a:lstStyle/>
                    <a:p>
                      <a:pPr indent="0" lvl="0" marL="0" rtl="0" algn="ctr">
                        <a:spcBef>
                          <a:spcPts val="0"/>
                        </a:spcBef>
                        <a:spcAft>
                          <a:spcPts val="0"/>
                        </a:spcAft>
                        <a:buNone/>
                      </a:pPr>
                      <a:r>
                        <a:rPr lang="en-GB">
                          <a:solidFill>
                            <a:schemeClr val="dk1"/>
                          </a:solidFill>
                        </a:rPr>
                        <a:t>Effort (Man-hours)</a:t>
                      </a:r>
                      <a:endParaRPr>
                        <a:solidFill>
                          <a:schemeClr val="dk1"/>
                        </a:solidFill>
                      </a:endParaRPr>
                    </a:p>
                  </a:txBody>
                  <a:tcPr marT="91425" marB="91425" marR="91425" marL="91425">
                    <a:solidFill>
                      <a:srgbClr val="351C75"/>
                    </a:solidFill>
                  </a:tcPr>
                </a:tc>
                <a:tc>
                  <a:txBody>
                    <a:bodyPr/>
                    <a:lstStyle/>
                    <a:p>
                      <a:pPr indent="0" lvl="0" marL="0" rtl="0" algn="ctr">
                        <a:spcBef>
                          <a:spcPts val="0"/>
                        </a:spcBef>
                        <a:spcAft>
                          <a:spcPts val="0"/>
                        </a:spcAft>
                        <a:buNone/>
                      </a:pPr>
                      <a:r>
                        <a:rPr lang="en-GB">
                          <a:solidFill>
                            <a:schemeClr val="dk1"/>
                          </a:solidFill>
                        </a:rPr>
                        <a:t>Key Contributions</a:t>
                      </a:r>
                      <a:endParaRPr>
                        <a:solidFill>
                          <a:schemeClr val="dk1"/>
                        </a:solidFill>
                      </a:endParaRPr>
                    </a:p>
                  </a:txBody>
                  <a:tcPr marT="91425" marB="91425" marR="91425" marL="91425">
                    <a:solidFill>
                      <a:srgbClr val="351C75"/>
                    </a:solidFill>
                  </a:tcPr>
                </a:tc>
              </a:tr>
              <a:tr h="505025">
                <a:tc>
                  <a:txBody>
                    <a:bodyPr/>
                    <a:lstStyle/>
                    <a:p>
                      <a:pPr indent="0" lvl="0" marL="0" rtl="0" algn="l">
                        <a:spcBef>
                          <a:spcPts val="0"/>
                        </a:spcBef>
                        <a:spcAft>
                          <a:spcPts val="0"/>
                        </a:spcAft>
                        <a:buNone/>
                      </a:pPr>
                      <a:r>
                        <a:rPr lang="en-GB">
                          <a:solidFill>
                            <a:schemeClr val="dk1"/>
                          </a:solidFill>
                        </a:rPr>
                        <a:t>Zhi Kai</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200</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Backend development, Frontend development, API integration, CI/CD setup, deployment, system design, testing</a:t>
                      </a:r>
                      <a:endParaRPr>
                        <a:solidFill>
                          <a:schemeClr val="dk1"/>
                        </a:solidFill>
                        <a:latin typeface="Figtree"/>
                        <a:ea typeface="Figtree"/>
                        <a:cs typeface="Figtree"/>
                        <a:sym typeface="Figtree"/>
                      </a:endParaRPr>
                    </a:p>
                  </a:txBody>
                  <a:tcPr marT="91425" marB="91425" marR="91425" marL="91425"/>
                </a:tc>
              </a:tr>
              <a:tr h="505025">
                <a:tc>
                  <a:txBody>
                    <a:bodyPr/>
                    <a:lstStyle/>
                    <a:p>
                      <a:pPr indent="0" lvl="0" marL="0" rtl="0" algn="l">
                        <a:spcBef>
                          <a:spcPts val="0"/>
                        </a:spcBef>
                        <a:spcAft>
                          <a:spcPts val="0"/>
                        </a:spcAft>
                        <a:buNone/>
                      </a:pPr>
                      <a:r>
                        <a:rPr lang="en-GB">
                          <a:solidFill>
                            <a:schemeClr val="dk1"/>
                          </a:solidFill>
                        </a:rPr>
                        <a:t>Ju Khang</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100</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Requirements gathering, Frontend development, System design, System Testing, Performance Testing</a:t>
                      </a:r>
                      <a:endParaRPr>
                        <a:solidFill>
                          <a:schemeClr val="dk1"/>
                        </a:solidFill>
                        <a:latin typeface="Figtree"/>
                        <a:ea typeface="Figtree"/>
                        <a:cs typeface="Figtree"/>
                        <a:sym typeface="Figtree"/>
                      </a:endParaRPr>
                    </a:p>
                  </a:txBody>
                  <a:tcPr marT="91425" marB="91425" marR="91425" marL="91425"/>
                </a:tc>
              </a:tr>
              <a:tr h="505025">
                <a:tc>
                  <a:txBody>
                    <a:bodyPr/>
                    <a:lstStyle/>
                    <a:p>
                      <a:pPr indent="0" lvl="0" marL="0" rtl="0" algn="l">
                        <a:spcBef>
                          <a:spcPts val="0"/>
                        </a:spcBef>
                        <a:spcAft>
                          <a:spcPts val="0"/>
                        </a:spcAft>
                        <a:buNone/>
                      </a:pPr>
                      <a:r>
                        <a:rPr lang="en-GB">
                          <a:solidFill>
                            <a:schemeClr val="dk1"/>
                          </a:solidFill>
                        </a:rPr>
                        <a:t>Jonathan</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80</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Enhancement of functionality with testing. Fixing of bugs. Frontend </a:t>
                      </a:r>
                      <a:r>
                        <a:rPr lang="en-GB">
                          <a:solidFill>
                            <a:schemeClr val="dk1"/>
                          </a:solidFill>
                          <a:latin typeface="Figtree"/>
                          <a:ea typeface="Figtree"/>
                          <a:cs typeface="Figtree"/>
                          <a:sym typeface="Figtree"/>
                        </a:rPr>
                        <a:t>development</a:t>
                      </a:r>
                      <a:r>
                        <a:rPr lang="en-GB">
                          <a:solidFill>
                            <a:schemeClr val="dk1"/>
                          </a:solidFill>
                          <a:latin typeface="Figtree"/>
                          <a:ea typeface="Figtree"/>
                          <a:cs typeface="Figtree"/>
                          <a:sym typeface="Figtree"/>
                        </a:rPr>
                        <a:t>.</a:t>
                      </a:r>
                      <a:endParaRPr>
                        <a:solidFill>
                          <a:schemeClr val="dk1"/>
                        </a:solidFill>
                        <a:latin typeface="Figtree"/>
                        <a:ea typeface="Figtree"/>
                        <a:cs typeface="Figtree"/>
                        <a:sym typeface="Figtree"/>
                      </a:endParaRPr>
                    </a:p>
                  </a:txBody>
                  <a:tcPr marT="91425" marB="91425" marR="91425" marL="91425"/>
                </a:tc>
              </a:tr>
              <a:tr h="350550">
                <a:tc>
                  <a:txBody>
                    <a:bodyPr/>
                    <a:lstStyle/>
                    <a:p>
                      <a:pPr indent="0" lvl="0" marL="0" rtl="0" algn="l">
                        <a:spcBef>
                          <a:spcPts val="0"/>
                        </a:spcBef>
                        <a:spcAft>
                          <a:spcPts val="0"/>
                        </a:spcAft>
                        <a:buNone/>
                      </a:pPr>
                      <a:r>
                        <a:rPr lang="en-GB">
                          <a:solidFill>
                            <a:schemeClr val="dk1"/>
                          </a:solidFill>
                        </a:rPr>
                        <a:t>Jun Heng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100</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Setting up of project, frontend development, enhancement of functionality with testing, fixing of bugs.</a:t>
                      </a:r>
                      <a:endParaRPr>
                        <a:solidFill>
                          <a:schemeClr val="dk1"/>
                        </a:solidFill>
                        <a:latin typeface="Figtree"/>
                        <a:ea typeface="Figtree"/>
                        <a:cs typeface="Figtree"/>
                        <a:sym typeface="Figtree"/>
                      </a:endParaRPr>
                    </a:p>
                  </a:txBody>
                  <a:tcPr marT="91425" marB="91425" marR="91425" marL="91425"/>
                </a:tc>
              </a:tr>
              <a:tr h="505025">
                <a:tc>
                  <a:txBody>
                    <a:bodyPr/>
                    <a:lstStyle/>
                    <a:p>
                      <a:pPr indent="0" lvl="0" marL="0" rtl="0" algn="l">
                        <a:spcBef>
                          <a:spcPts val="0"/>
                        </a:spcBef>
                        <a:spcAft>
                          <a:spcPts val="0"/>
                        </a:spcAft>
                        <a:buNone/>
                      </a:pPr>
                      <a:r>
                        <a:rPr lang="en-GB">
                          <a:solidFill>
                            <a:schemeClr val="dk1"/>
                          </a:solidFill>
                        </a:rPr>
                        <a:t>Phillip</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80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Integrating testing framework, system testing, writing unit testing for API.</a:t>
                      </a:r>
                      <a:endParaRPr>
                        <a:solidFill>
                          <a:schemeClr val="dk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1"/>
          <p:cNvSpPr/>
          <p:nvPr/>
        </p:nvSpPr>
        <p:spPr>
          <a:xfrm>
            <a:off x="228750" y="2188378"/>
            <a:ext cx="8686500" cy="553200"/>
          </a:xfrm>
          <a:prstGeom prst="roundRect">
            <a:avLst>
              <a:gd fmla="val 7911" name="adj"/>
            </a:avLst>
          </a:prstGeom>
          <a:solidFill>
            <a:schemeClr val="lt1"/>
          </a:solidFill>
          <a:ln>
            <a:noFill/>
          </a:ln>
          <a:effectLst>
            <a:outerShdw blurRad="185738" rotWithShape="0" algn="bl">
              <a:schemeClr val="lt2">
                <a:alpha val="64999"/>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667" name="Google Shape;667;p71"/>
          <p:cNvSpPr/>
          <p:nvPr/>
        </p:nvSpPr>
        <p:spPr>
          <a:xfrm>
            <a:off x="228762" y="966225"/>
            <a:ext cx="8686500" cy="553200"/>
          </a:xfrm>
          <a:prstGeom prst="roundRect">
            <a:avLst>
              <a:gd fmla="val 6822" name="adj"/>
            </a:avLst>
          </a:prstGeom>
          <a:solidFill>
            <a:schemeClr val="lt1"/>
          </a:solidFill>
          <a:ln>
            <a:noFill/>
          </a:ln>
          <a:effectLst>
            <a:outerShdw blurRad="185738" rotWithShape="0" algn="bl">
              <a:schemeClr val="lt2">
                <a:alpha val="64999"/>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Figtree"/>
                <a:ea typeface="Figtree"/>
                <a:cs typeface="Figtree"/>
                <a:sym typeface="Figtree"/>
              </a:rPr>
              <a:t>v</a:t>
            </a:r>
            <a:endParaRPr>
              <a:solidFill>
                <a:schemeClr val="lt1"/>
              </a:solidFill>
              <a:latin typeface="Figtree"/>
              <a:ea typeface="Figtree"/>
              <a:cs typeface="Figtree"/>
              <a:sym typeface="Figtree"/>
            </a:endParaRPr>
          </a:p>
        </p:txBody>
      </p:sp>
      <p:sp>
        <p:nvSpPr>
          <p:cNvPr id="668" name="Google Shape;668;p71"/>
          <p:cNvSpPr txBox="1"/>
          <p:nvPr>
            <p:ph idx="1" type="body"/>
          </p:nvPr>
        </p:nvSpPr>
        <p:spPr>
          <a:xfrm>
            <a:off x="3063297" y="2950324"/>
            <a:ext cx="5509500" cy="279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Font typeface="Arial"/>
              <a:buNone/>
            </a:pPr>
            <a:r>
              <a:rPr lang="en-GB" sz="800"/>
              <a:t>Continue development for both frontend and backend, with updated sprint backlog</a:t>
            </a:r>
            <a:endParaRPr sz="800"/>
          </a:p>
          <a:p>
            <a:pPr indent="0" lvl="0" marL="0" rtl="0" algn="l">
              <a:spcBef>
                <a:spcPts val="0"/>
              </a:spcBef>
              <a:spcAft>
                <a:spcPts val="0"/>
              </a:spcAft>
              <a:buNone/>
            </a:pPr>
            <a:r>
              <a:t/>
            </a:r>
            <a:endParaRPr sz="800"/>
          </a:p>
        </p:txBody>
      </p:sp>
      <p:sp>
        <p:nvSpPr>
          <p:cNvPr id="669" name="Google Shape;669;p71"/>
          <p:cNvSpPr txBox="1"/>
          <p:nvPr>
            <p:ph idx="3" type="subTitle"/>
          </p:nvPr>
        </p:nvSpPr>
        <p:spPr>
          <a:xfrm>
            <a:off x="955425" y="2960700"/>
            <a:ext cx="2032500" cy="2592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GB" sz="1000"/>
              <a:t>Development Sprint</a:t>
            </a:r>
            <a:endParaRPr sz="1000"/>
          </a:p>
        </p:txBody>
      </p:sp>
      <p:sp>
        <p:nvSpPr>
          <p:cNvPr id="670" name="Google Shape;670;p71"/>
          <p:cNvSpPr txBox="1"/>
          <p:nvPr>
            <p:ph idx="4" type="subTitle"/>
          </p:nvPr>
        </p:nvSpPr>
        <p:spPr>
          <a:xfrm>
            <a:off x="330825" y="2865000"/>
            <a:ext cx="624600" cy="450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3600"/>
              <a:t>04</a:t>
            </a:r>
            <a:endParaRPr sz="3600"/>
          </a:p>
        </p:txBody>
      </p:sp>
      <p:sp>
        <p:nvSpPr>
          <p:cNvPr id="671" name="Google Shape;671;p71"/>
          <p:cNvSpPr txBox="1"/>
          <p:nvPr>
            <p:ph idx="5" type="body"/>
          </p:nvPr>
        </p:nvSpPr>
        <p:spPr>
          <a:xfrm>
            <a:off x="3063297" y="2324934"/>
            <a:ext cx="5509500" cy="27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800"/>
              <a:t>Begin development for both frontend and backend</a:t>
            </a:r>
            <a:endParaRPr sz="800"/>
          </a:p>
        </p:txBody>
      </p:sp>
      <p:sp>
        <p:nvSpPr>
          <p:cNvPr id="672" name="Google Shape;672;p71"/>
          <p:cNvSpPr txBox="1"/>
          <p:nvPr>
            <p:ph idx="6" type="subTitle"/>
          </p:nvPr>
        </p:nvSpPr>
        <p:spPr>
          <a:xfrm>
            <a:off x="955425" y="2335300"/>
            <a:ext cx="2032500" cy="2592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GB" sz="1000"/>
              <a:t>Development Sprint</a:t>
            </a:r>
            <a:endParaRPr sz="1000"/>
          </a:p>
        </p:txBody>
      </p:sp>
      <p:sp>
        <p:nvSpPr>
          <p:cNvPr id="673" name="Google Shape;673;p71"/>
          <p:cNvSpPr txBox="1"/>
          <p:nvPr>
            <p:ph idx="7" type="subTitle"/>
          </p:nvPr>
        </p:nvSpPr>
        <p:spPr>
          <a:xfrm>
            <a:off x="330829" y="2239600"/>
            <a:ext cx="572100" cy="450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3600"/>
              <a:t>03</a:t>
            </a:r>
            <a:endParaRPr sz="3600"/>
          </a:p>
        </p:txBody>
      </p:sp>
      <p:sp>
        <p:nvSpPr>
          <p:cNvPr id="674" name="Google Shape;674;p71"/>
          <p:cNvSpPr txBox="1"/>
          <p:nvPr>
            <p:ph idx="8" type="body"/>
          </p:nvPr>
        </p:nvSpPr>
        <p:spPr>
          <a:xfrm>
            <a:off x="3063297" y="1713857"/>
            <a:ext cx="5509500" cy="27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800"/>
              <a:t>Continue with system analysis and design, including of frontend and backend initial setup</a:t>
            </a:r>
            <a:endParaRPr sz="800"/>
          </a:p>
        </p:txBody>
      </p:sp>
      <p:sp>
        <p:nvSpPr>
          <p:cNvPr id="675" name="Google Shape;675;p71"/>
          <p:cNvSpPr txBox="1"/>
          <p:nvPr>
            <p:ph idx="9" type="subTitle"/>
          </p:nvPr>
        </p:nvSpPr>
        <p:spPr>
          <a:xfrm>
            <a:off x="955425" y="1724225"/>
            <a:ext cx="2032500" cy="2592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GB" sz="1000"/>
              <a:t>Project Setup &amp; Initial Design</a:t>
            </a:r>
            <a:endParaRPr sz="1000"/>
          </a:p>
          <a:p>
            <a:pPr indent="0" lvl="0" marL="0" rtl="0" algn="l">
              <a:spcBef>
                <a:spcPts val="0"/>
              </a:spcBef>
              <a:spcAft>
                <a:spcPts val="0"/>
              </a:spcAft>
              <a:buClr>
                <a:schemeClr val="lt1"/>
              </a:buClr>
              <a:buSzPts val="1100"/>
              <a:buNone/>
            </a:pPr>
            <a:r>
              <a:t/>
            </a:r>
            <a:endParaRPr sz="1000"/>
          </a:p>
        </p:txBody>
      </p:sp>
      <p:sp>
        <p:nvSpPr>
          <p:cNvPr id="676" name="Google Shape;676;p71"/>
          <p:cNvSpPr txBox="1"/>
          <p:nvPr>
            <p:ph idx="13" type="subTitle"/>
          </p:nvPr>
        </p:nvSpPr>
        <p:spPr>
          <a:xfrm>
            <a:off x="330829" y="1628525"/>
            <a:ext cx="572100" cy="450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3600"/>
              <a:t>02</a:t>
            </a:r>
            <a:endParaRPr sz="3600"/>
          </a:p>
        </p:txBody>
      </p:sp>
      <p:sp>
        <p:nvSpPr>
          <p:cNvPr id="677" name="Google Shape;677;p71"/>
          <p:cNvSpPr txBox="1"/>
          <p:nvPr>
            <p:ph idx="14" type="body"/>
          </p:nvPr>
        </p:nvSpPr>
        <p:spPr>
          <a:xfrm>
            <a:off x="3063297" y="1102780"/>
            <a:ext cx="5509500" cy="27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800"/>
              <a:t>Set up project repositories, communication channels, project plan, define architecture, prepare database schema.</a:t>
            </a:r>
            <a:endParaRPr sz="800"/>
          </a:p>
        </p:txBody>
      </p:sp>
      <p:sp>
        <p:nvSpPr>
          <p:cNvPr id="678" name="Google Shape;678;p71"/>
          <p:cNvSpPr txBox="1"/>
          <p:nvPr>
            <p:ph idx="15" type="subTitle"/>
          </p:nvPr>
        </p:nvSpPr>
        <p:spPr>
          <a:xfrm>
            <a:off x="955425" y="1113150"/>
            <a:ext cx="2032500" cy="259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1000"/>
              <a:t>Project Setup &amp; Initial Design</a:t>
            </a:r>
            <a:endParaRPr sz="1000"/>
          </a:p>
        </p:txBody>
      </p:sp>
      <p:sp>
        <p:nvSpPr>
          <p:cNvPr id="679" name="Google Shape;679;p71"/>
          <p:cNvSpPr txBox="1"/>
          <p:nvPr>
            <p:ph idx="16" type="subTitle"/>
          </p:nvPr>
        </p:nvSpPr>
        <p:spPr>
          <a:xfrm>
            <a:off x="330830" y="1017450"/>
            <a:ext cx="572100" cy="450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3600"/>
              <a:t>01</a:t>
            </a:r>
            <a:endParaRPr sz="3600"/>
          </a:p>
        </p:txBody>
      </p:sp>
      <p:sp>
        <p:nvSpPr>
          <p:cNvPr id="680" name="Google Shape;680;p71"/>
          <p:cNvSpPr txBox="1"/>
          <p:nvPr>
            <p:ph idx="17" type="title"/>
          </p:nvPr>
        </p:nvSpPr>
        <p:spPr>
          <a:xfrm>
            <a:off x="228600" y="457200"/>
            <a:ext cx="63771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Project Conduct - Sprints Planned (2 weeks per sprint)</a:t>
            </a:r>
            <a:endParaRPr/>
          </a:p>
        </p:txBody>
      </p:sp>
      <p:sp>
        <p:nvSpPr>
          <p:cNvPr id="681" name="Google Shape;681;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82" name="Google Shape;682;p71"/>
          <p:cNvSpPr/>
          <p:nvPr/>
        </p:nvSpPr>
        <p:spPr>
          <a:xfrm>
            <a:off x="228750" y="3315554"/>
            <a:ext cx="8686500" cy="553200"/>
          </a:xfrm>
          <a:prstGeom prst="roundRect">
            <a:avLst>
              <a:gd fmla="val 7911" name="adj"/>
            </a:avLst>
          </a:prstGeom>
          <a:solidFill>
            <a:schemeClr val="lt1"/>
          </a:solidFill>
          <a:ln>
            <a:noFill/>
          </a:ln>
          <a:effectLst>
            <a:outerShdw blurRad="185738" rotWithShape="0" algn="bl">
              <a:schemeClr val="lt2">
                <a:alpha val="64999"/>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683" name="Google Shape;683;p71"/>
          <p:cNvSpPr txBox="1"/>
          <p:nvPr>
            <p:ph idx="1" type="body"/>
          </p:nvPr>
        </p:nvSpPr>
        <p:spPr>
          <a:xfrm>
            <a:off x="3063297" y="3452180"/>
            <a:ext cx="5509500" cy="27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800"/>
              <a:t>Integrating frontend </a:t>
            </a:r>
            <a:r>
              <a:rPr lang="en-GB" sz="800"/>
              <a:t>with</a:t>
            </a:r>
            <a:r>
              <a:rPr lang="en-GB" sz="800"/>
              <a:t> backend, and other services such as email service</a:t>
            </a:r>
            <a:endParaRPr sz="800"/>
          </a:p>
        </p:txBody>
      </p:sp>
      <p:sp>
        <p:nvSpPr>
          <p:cNvPr id="684" name="Google Shape;684;p71"/>
          <p:cNvSpPr txBox="1"/>
          <p:nvPr>
            <p:ph idx="3" type="subTitle"/>
          </p:nvPr>
        </p:nvSpPr>
        <p:spPr>
          <a:xfrm>
            <a:off x="955425" y="3462550"/>
            <a:ext cx="2032500" cy="2592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GB" sz="1000"/>
              <a:t>Integration</a:t>
            </a:r>
            <a:endParaRPr sz="1000"/>
          </a:p>
        </p:txBody>
      </p:sp>
      <p:sp>
        <p:nvSpPr>
          <p:cNvPr id="685" name="Google Shape;685;p71"/>
          <p:cNvSpPr txBox="1"/>
          <p:nvPr>
            <p:ph idx="4" type="subTitle"/>
          </p:nvPr>
        </p:nvSpPr>
        <p:spPr>
          <a:xfrm>
            <a:off x="330829" y="3366850"/>
            <a:ext cx="572100" cy="450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3600"/>
              <a:t>05</a:t>
            </a:r>
            <a:endParaRPr sz="3600"/>
          </a:p>
        </p:txBody>
      </p:sp>
      <p:sp>
        <p:nvSpPr>
          <p:cNvPr id="686" name="Google Shape;686;p71"/>
          <p:cNvSpPr txBox="1"/>
          <p:nvPr>
            <p:ph idx="1" type="body"/>
          </p:nvPr>
        </p:nvSpPr>
        <p:spPr>
          <a:xfrm>
            <a:off x="3063297" y="4005330"/>
            <a:ext cx="5509500" cy="27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800"/>
              <a:t>Setup CI/CD pipeline with GitHub Actions, and setup frontend deployment on GitHub pages, and backend deployment on AWS EC2 instance</a:t>
            </a:r>
            <a:endParaRPr sz="800"/>
          </a:p>
        </p:txBody>
      </p:sp>
      <p:sp>
        <p:nvSpPr>
          <p:cNvPr id="687" name="Google Shape;687;p71"/>
          <p:cNvSpPr txBox="1"/>
          <p:nvPr>
            <p:ph idx="3" type="subTitle"/>
          </p:nvPr>
        </p:nvSpPr>
        <p:spPr>
          <a:xfrm>
            <a:off x="955425" y="4015700"/>
            <a:ext cx="2032500" cy="2592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GB" sz="1000"/>
              <a:t>Deployment Setup</a:t>
            </a:r>
            <a:endParaRPr sz="1000"/>
          </a:p>
        </p:txBody>
      </p:sp>
      <p:sp>
        <p:nvSpPr>
          <p:cNvPr id="688" name="Google Shape;688;p71"/>
          <p:cNvSpPr txBox="1"/>
          <p:nvPr>
            <p:ph idx="4" type="subTitle"/>
          </p:nvPr>
        </p:nvSpPr>
        <p:spPr>
          <a:xfrm>
            <a:off x="330830" y="3920000"/>
            <a:ext cx="572100" cy="450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3600"/>
              <a:t>06</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2"/>
          <p:cNvSpPr/>
          <p:nvPr/>
        </p:nvSpPr>
        <p:spPr>
          <a:xfrm>
            <a:off x="2435534" y="1620000"/>
            <a:ext cx="2075400" cy="3247800"/>
          </a:xfrm>
          <a:prstGeom prst="roundRect">
            <a:avLst>
              <a:gd fmla="val 4989" name="adj"/>
            </a:avLst>
          </a:prstGeom>
          <a:solidFill>
            <a:schemeClr val="lt1"/>
          </a:solidFill>
          <a:ln>
            <a:noFill/>
          </a:ln>
          <a:effectLst>
            <a:outerShdw blurRad="171450" rotWithShape="0" algn="bl" dir="5400000" dist="19050">
              <a:schemeClr val="dk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694" name="Google Shape;694;p72"/>
          <p:cNvSpPr/>
          <p:nvPr/>
        </p:nvSpPr>
        <p:spPr>
          <a:xfrm>
            <a:off x="6840001" y="1620000"/>
            <a:ext cx="2075400" cy="3247800"/>
          </a:xfrm>
          <a:prstGeom prst="roundRect">
            <a:avLst>
              <a:gd fmla="val 4989" name="adj"/>
            </a:avLst>
          </a:prstGeom>
          <a:solidFill>
            <a:schemeClr val="lt1"/>
          </a:solidFill>
          <a:ln>
            <a:noFill/>
          </a:ln>
          <a:effectLst>
            <a:outerShdw blurRad="171450" rotWithShape="0" algn="bl" dir="5400000" dist="19050">
              <a:schemeClr val="dk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695" name="Google Shape;695;p72"/>
          <p:cNvSpPr/>
          <p:nvPr/>
        </p:nvSpPr>
        <p:spPr>
          <a:xfrm>
            <a:off x="233300" y="1060850"/>
            <a:ext cx="2075400" cy="3247800"/>
          </a:xfrm>
          <a:prstGeom prst="roundRect">
            <a:avLst>
              <a:gd fmla="val 4989" name="adj"/>
            </a:avLst>
          </a:prstGeom>
          <a:solidFill>
            <a:schemeClr val="lt1"/>
          </a:solidFill>
          <a:ln>
            <a:noFill/>
          </a:ln>
          <a:effectLst>
            <a:outerShdw blurRad="171450" rotWithShape="0" algn="bl" dir="5400000" dist="19050">
              <a:schemeClr val="lt2">
                <a:alpha val="64999"/>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696" name="Google Shape;696;p72"/>
          <p:cNvSpPr/>
          <p:nvPr/>
        </p:nvSpPr>
        <p:spPr>
          <a:xfrm>
            <a:off x="4637767" y="1060850"/>
            <a:ext cx="2075400" cy="3247800"/>
          </a:xfrm>
          <a:prstGeom prst="roundRect">
            <a:avLst>
              <a:gd fmla="val 4989" name="adj"/>
            </a:avLst>
          </a:prstGeom>
          <a:solidFill>
            <a:schemeClr val="lt1"/>
          </a:solidFill>
          <a:ln>
            <a:noFill/>
          </a:ln>
          <a:effectLst>
            <a:outerShdw blurRad="171450" rotWithShape="0" algn="bl" dir="5400000" dist="19050">
              <a:schemeClr val="lt2">
                <a:alpha val="64999"/>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697" name="Google Shape;697;p72"/>
          <p:cNvSpPr txBox="1"/>
          <p:nvPr>
            <p:ph idx="3" type="title"/>
          </p:nvPr>
        </p:nvSpPr>
        <p:spPr>
          <a:xfrm>
            <a:off x="228600" y="457200"/>
            <a:ext cx="54099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Project Conduct - Definition of Done (DoD)</a:t>
            </a:r>
            <a:endParaRPr/>
          </a:p>
        </p:txBody>
      </p:sp>
      <p:sp>
        <p:nvSpPr>
          <p:cNvPr id="698" name="Google Shape;698;p72"/>
          <p:cNvSpPr txBox="1"/>
          <p:nvPr>
            <p:ph idx="1" type="body"/>
          </p:nvPr>
        </p:nvSpPr>
        <p:spPr>
          <a:xfrm>
            <a:off x="429350" y="1801500"/>
            <a:ext cx="1683300" cy="714000"/>
          </a:xfrm>
          <a:prstGeom prst="rect">
            <a:avLst/>
          </a:prstGeom>
        </p:spPr>
        <p:txBody>
          <a:bodyPr anchorCtr="0" anchor="t" bIns="0" lIns="0" spcFirstLastPara="1" rIns="0" wrap="square" tIns="0">
            <a:noAutofit/>
          </a:bodyPr>
          <a:lstStyle/>
          <a:p>
            <a:pPr indent="-177800" lvl="0" marL="285750" rtl="0" algn="l">
              <a:spcBef>
                <a:spcPts val="0"/>
              </a:spcBef>
              <a:spcAft>
                <a:spcPts val="1000"/>
              </a:spcAft>
              <a:buSzPts val="1000"/>
              <a:buChar char="⟶"/>
            </a:pPr>
            <a:r>
              <a:rPr lang="en-GB"/>
              <a:t>Code reviewed and merged without conflicts</a:t>
            </a:r>
            <a:endParaRPr/>
          </a:p>
        </p:txBody>
      </p:sp>
      <p:sp>
        <p:nvSpPr>
          <p:cNvPr id="699" name="Google Shape;699;p72"/>
          <p:cNvSpPr txBox="1"/>
          <p:nvPr>
            <p:ph idx="4" type="subTitle"/>
          </p:nvPr>
        </p:nvSpPr>
        <p:spPr>
          <a:xfrm>
            <a:off x="429350" y="1286000"/>
            <a:ext cx="1683300" cy="431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GB"/>
              <a:t>Code</a:t>
            </a:r>
            <a:endParaRPr/>
          </a:p>
        </p:txBody>
      </p:sp>
      <p:sp>
        <p:nvSpPr>
          <p:cNvPr id="700" name="Google Shape;700;p72"/>
          <p:cNvSpPr txBox="1"/>
          <p:nvPr>
            <p:ph idx="5" type="body"/>
          </p:nvPr>
        </p:nvSpPr>
        <p:spPr>
          <a:xfrm>
            <a:off x="4833813" y="1801500"/>
            <a:ext cx="1683300" cy="714000"/>
          </a:xfrm>
          <a:prstGeom prst="rect">
            <a:avLst/>
          </a:prstGeom>
        </p:spPr>
        <p:txBody>
          <a:bodyPr anchorCtr="0" anchor="t" bIns="0" lIns="0" spcFirstLastPara="1" rIns="0" wrap="square" tIns="0">
            <a:noAutofit/>
          </a:bodyPr>
          <a:lstStyle/>
          <a:p>
            <a:pPr indent="-177800" lvl="0" marL="285750" rtl="0" algn="l">
              <a:spcBef>
                <a:spcPts val="0"/>
              </a:spcBef>
              <a:spcAft>
                <a:spcPts val="0"/>
              </a:spcAft>
              <a:buSzPts val="1000"/>
              <a:buChar char="⟶"/>
            </a:pPr>
            <a:r>
              <a:rPr lang="en-GB"/>
              <a:t>Frontend and Backend integrated successfully</a:t>
            </a:r>
            <a:endParaRPr/>
          </a:p>
          <a:p>
            <a:pPr indent="-177800" lvl="0" marL="285750" rtl="0" algn="l">
              <a:spcBef>
                <a:spcPts val="1000"/>
              </a:spcBef>
              <a:spcAft>
                <a:spcPts val="0"/>
              </a:spcAft>
              <a:buSzPts val="1000"/>
              <a:buChar char="⟶"/>
            </a:pPr>
            <a:r>
              <a:rPr lang="en-GB"/>
              <a:t>Environment configurations completed</a:t>
            </a:r>
            <a:endParaRPr/>
          </a:p>
          <a:p>
            <a:pPr indent="-177800" lvl="0" marL="285750" rtl="0" algn="l">
              <a:spcBef>
                <a:spcPts val="1000"/>
              </a:spcBef>
              <a:spcAft>
                <a:spcPts val="1000"/>
              </a:spcAft>
              <a:buSzPts val="1000"/>
              <a:buChar char="⟶"/>
            </a:pPr>
            <a:r>
              <a:rPr lang="en-GB"/>
              <a:t>Ready for production deployment</a:t>
            </a:r>
            <a:endParaRPr/>
          </a:p>
        </p:txBody>
      </p:sp>
      <p:sp>
        <p:nvSpPr>
          <p:cNvPr id="701" name="Google Shape;701;p72"/>
          <p:cNvSpPr txBox="1"/>
          <p:nvPr>
            <p:ph idx="6" type="subTitle"/>
          </p:nvPr>
        </p:nvSpPr>
        <p:spPr>
          <a:xfrm>
            <a:off x="4833813" y="1286000"/>
            <a:ext cx="1683300" cy="431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GB"/>
              <a:t>Deployment Readiness</a:t>
            </a:r>
            <a:endParaRPr/>
          </a:p>
        </p:txBody>
      </p:sp>
      <p:sp>
        <p:nvSpPr>
          <p:cNvPr id="702" name="Google Shape;702;p72"/>
          <p:cNvSpPr txBox="1"/>
          <p:nvPr>
            <p:ph idx="7" type="body"/>
          </p:nvPr>
        </p:nvSpPr>
        <p:spPr>
          <a:xfrm>
            <a:off x="2631588" y="2360650"/>
            <a:ext cx="1683300" cy="714000"/>
          </a:xfrm>
          <a:prstGeom prst="rect">
            <a:avLst/>
          </a:prstGeom>
        </p:spPr>
        <p:txBody>
          <a:bodyPr anchorCtr="0" anchor="t" bIns="0" lIns="0" spcFirstLastPara="1" rIns="0" wrap="square" tIns="0">
            <a:noAutofit/>
          </a:bodyPr>
          <a:lstStyle/>
          <a:p>
            <a:pPr indent="-177800" lvl="0" marL="285750" rtl="0" algn="l">
              <a:spcBef>
                <a:spcPts val="0"/>
              </a:spcBef>
              <a:spcAft>
                <a:spcPts val="0"/>
              </a:spcAft>
              <a:buSzPts val="1000"/>
              <a:buChar char="⟶"/>
            </a:pPr>
            <a:r>
              <a:rPr lang="en-GB"/>
              <a:t>Unit, Integration, and system tests passed</a:t>
            </a:r>
            <a:endParaRPr/>
          </a:p>
          <a:p>
            <a:pPr indent="-177800" lvl="0" marL="285750" rtl="0" algn="l">
              <a:spcBef>
                <a:spcPts val="1000"/>
              </a:spcBef>
              <a:spcAft>
                <a:spcPts val="0"/>
              </a:spcAft>
              <a:buSzPts val="1000"/>
              <a:buChar char="⟶"/>
            </a:pPr>
            <a:r>
              <a:rPr lang="en-GB"/>
              <a:t>Feature meets all acceptance </a:t>
            </a:r>
            <a:r>
              <a:rPr lang="en-GB"/>
              <a:t>criteria</a:t>
            </a:r>
            <a:endParaRPr/>
          </a:p>
          <a:p>
            <a:pPr indent="-177800" lvl="0" marL="285750" rtl="0" algn="l">
              <a:spcBef>
                <a:spcPts val="1000"/>
              </a:spcBef>
              <a:spcAft>
                <a:spcPts val="1000"/>
              </a:spcAft>
              <a:buSzPts val="1000"/>
              <a:buChar char="⟶"/>
            </a:pPr>
            <a:r>
              <a:rPr lang="en-GB"/>
              <a:t>No critical or major bugs</a:t>
            </a:r>
            <a:endParaRPr/>
          </a:p>
        </p:txBody>
      </p:sp>
      <p:sp>
        <p:nvSpPr>
          <p:cNvPr id="703" name="Google Shape;703;p72"/>
          <p:cNvSpPr txBox="1"/>
          <p:nvPr>
            <p:ph idx="8" type="subTitle"/>
          </p:nvPr>
        </p:nvSpPr>
        <p:spPr>
          <a:xfrm>
            <a:off x="2631588" y="1845150"/>
            <a:ext cx="1683300" cy="43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Testing</a:t>
            </a:r>
            <a:endParaRPr/>
          </a:p>
        </p:txBody>
      </p:sp>
      <p:sp>
        <p:nvSpPr>
          <p:cNvPr id="704" name="Google Shape;704;p72"/>
          <p:cNvSpPr txBox="1"/>
          <p:nvPr>
            <p:ph idx="9" type="body"/>
          </p:nvPr>
        </p:nvSpPr>
        <p:spPr>
          <a:xfrm>
            <a:off x="7036075" y="2360650"/>
            <a:ext cx="1683300" cy="714000"/>
          </a:xfrm>
          <a:prstGeom prst="rect">
            <a:avLst/>
          </a:prstGeom>
        </p:spPr>
        <p:txBody>
          <a:bodyPr anchorCtr="0" anchor="t" bIns="0" lIns="0" spcFirstLastPara="1" rIns="0" wrap="square" tIns="0">
            <a:noAutofit/>
          </a:bodyPr>
          <a:lstStyle/>
          <a:p>
            <a:pPr indent="-177800" lvl="0" marL="285750" rtl="0" algn="l">
              <a:spcBef>
                <a:spcPts val="0"/>
              </a:spcBef>
              <a:spcAft>
                <a:spcPts val="0"/>
              </a:spcAft>
              <a:buSzPts val="1000"/>
              <a:buChar char="⟶"/>
            </a:pPr>
            <a:r>
              <a:rPr lang="en-GB"/>
              <a:t>User guides updated</a:t>
            </a:r>
            <a:endParaRPr/>
          </a:p>
          <a:p>
            <a:pPr indent="0" lvl="0" marL="0" rtl="0" algn="l">
              <a:spcBef>
                <a:spcPts val="1000"/>
              </a:spcBef>
              <a:spcAft>
                <a:spcPts val="1000"/>
              </a:spcAft>
              <a:buNone/>
            </a:pPr>
            <a:r>
              <a:t/>
            </a:r>
            <a:endParaRPr/>
          </a:p>
        </p:txBody>
      </p:sp>
      <p:sp>
        <p:nvSpPr>
          <p:cNvPr id="705" name="Google Shape;705;p72"/>
          <p:cNvSpPr txBox="1"/>
          <p:nvPr>
            <p:ph idx="13" type="subTitle"/>
          </p:nvPr>
        </p:nvSpPr>
        <p:spPr>
          <a:xfrm>
            <a:off x="7036075" y="1845150"/>
            <a:ext cx="1683300" cy="431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GB"/>
              <a:t>Documentation</a:t>
            </a:r>
            <a:endParaRPr/>
          </a:p>
        </p:txBody>
      </p:sp>
      <p:sp>
        <p:nvSpPr>
          <p:cNvPr id="706" name="Google Shape;706;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3"/>
          <p:cNvSpPr txBox="1"/>
          <p:nvPr>
            <p:ph idx="1" type="subTitle"/>
          </p:nvPr>
        </p:nvSpPr>
        <p:spPr>
          <a:xfrm>
            <a:off x="228600" y="305250"/>
            <a:ext cx="6703200" cy="30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sz="2000">
                <a:latin typeface="Figtree"/>
                <a:ea typeface="Figtree"/>
                <a:cs typeface="Figtree"/>
                <a:sym typeface="Figtree"/>
              </a:rPr>
              <a:t>Project Conduct - Sprint Retrospective &amp; Reflection</a:t>
            </a:r>
            <a:endParaRPr sz="2000">
              <a:latin typeface="Figtree"/>
              <a:ea typeface="Figtree"/>
              <a:cs typeface="Figtree"/>
              <a:sym typeface="Figtree"/>
            </a:endParaRPr>
          </a:p>
        </p:txBody>
      </p:sp>
      <p:sp>
        <p:nvSpPr>
          <p:cNvPr id="712" name="Google Shape;712;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713" name="Google Shape;713;p73"/>
          <p:cNvGraphicFramePr/>
          <p:nvPr/>
        </p:nvGraphicFramePr>
        <p:xfrm>
          <a:off x="181650" y="716588"/>
          <a:ext cx="3000000" cy="3000000"/>
        </p:xfrm>
        <a:graphic>
          <a:graphicData uri="http://schemas.openxmlformats.org/drawingml/2006/table">
            <a:tbl>
              <a:tblPr>
                <a:noFill/>
                <a:tableStyleId>{A1F9D824-C1E2-4615-B9BB-E3C3CABCBD1A}</a:tableStyleId>
              </a:tblPr>
              <a:tblGrid>
                <a:gridCol w="1607275"/>
                <a:gridCol w="3383925"/>
                <a:gridCol w="3383925"/>
              </a:tblGrid>
              <a:tr h="607325">
                <a:tc>
                  <a:txBody>
                    <a:bodyPr/>
                    <a:lstStyle/>
                    <a:p>
                      <a:pPr indent="0" lvl="0" marL="0" rtl="0" algn="ctr">
                        <a:spcBef>
                          <a:spcPts val="0"/>
                        </a:spcBef>
                        <a:spcAft>
                          <a:spcPts val="0"/>
                        </a:spcAft>
                        <a:buNone/>
                      </a:pPr>
                      <a:r>
                        <a:rPr lang="en-GB">
                          <a:solidFill>
                            <a:schemeClr val="dk1"/>
                          </a:solidFill>
                        </a:rPr>
                        <a:t>Sprints</a:t>
                      </a:r>
                      <a:endParaRPr>
                        <a:solidFill>
                          <a:schemeClr val="dk1"/>
                        </a:solidFill>
                      </a:endParaRPr>
                    </a:p>
                  </a:txBody>
                  <a:tcPr marT="91425" marB="91425" marR="91425" marL="91425">
                    <a:solidFill>
                      <a:srgbClr val="351C75"/>
                    </a:solidFill>
                  </a:tcPr>
                </a:tc>
                <a:tc>
                  <a:txBody>
                    <a:bodyPr/>
                    <a:lstStyle/>
                    <a:p>
                      <a:pPr indent="0" lvl="0" marL="0" rtl="0" algn="ctr">
                        <a:spcBef>
                          <a:spcPts val="0"/>
                        </a:spcBef>
                        <a:spcAft>
                          <a:spcPts val="0"/>
                        </a:spcAft>
                        <a:buClr>
                          <a:schemeClr val="lt1"/>
                        </a:buClr>
                        <a:buSzPts val="1100"/>
                        <a:buFont typeface="Arial"/>
                        <a:buNone/>
                      </a:pPr>
                      <a:r>
                        <a:rPr lang="en-GB">
                          <a:solidFill>
                            <a:schemeClr val="dk1"/>
                          </a:solidFill>
                        </a:rPr>
                        <a:t>What Went Well</a:t>
                      </a:r>
                      <a:endParaRPr>
                        <a:solidFill>
                          <a:schemeClr val="dk1"/>
                        </a:solidFill>
                      </a:endParaRPr>
                    </a:p>
                    <a:p>
                      <a:pPr indent="0" lvl="0" marL="0" rtl="0" algn="ctr">
                        <a:spcBef>
                          <a:spcPts val="0"/>
                        </a:spcBef>
                        <a:spcAft>
                          <a:spcPts val="0"/>
                        </a:spcAft>
                        <a:buNone/>
                      </a:pPr>
                      <a:r>
                        <a:t/>
                      </a:r>
                      <a:endParaRPr>
                        <a:solidFill>
                          <a:schemeClr val="dk1"/>
                        </a:solidFill>
                      </a:endParaRPr>
                    </a:p>
                  </a:txBody>
                  <a:tcPr marT="91425" marB="91425" marR="91425" marL="91425">
                    <a:solidFill>
                      <a:srgbClr val="351C75"/>
                    </a:solidFill>
                  </a:tcPr>
                </a:tc>
                <a:tc>
                  <a:txBody>
                    <a:bodyPr/>
                    <a:lstStyle/>
                    <a:p>
                      <a:pPr indent="0" lvl="0" marL="0" rtl="0" algn="ctr">
                        <a:spcBef>
                          <a:spcPts val="0"/>
                        </a:spcBef>
                        <a:spcAft>
                          <a:spcPts val="0"/>
                        </a:spcAft>
                        <a:buClr>
                          <a:schemeClr val="lt1"/>
                        </a:buClr>
                        <a:buSzPts val="1100"/>
                        <a:buFont typeface="Arial"/>
                        <a:buNone/>
                      </a:pPr>
                      <a:r>
                        <a:rPr lang="en-GB">
                          <a:solidFill>
                            <a:schemeClr val="dk1"/>
                          </a:solidFill>
                        </a:rPr>
                        <a:t>What Could be Improved</a:t>
                      </a:r>
                      <a:endParaRPr>
                        <a:solidFill>
                          <a:schemeClr val="dk1"/>
                        </a:solidFill>
                      </a:endParaRPr>
                    </a:p>
                  </a:txBody>
                  <a:tcPr marT="91425" marB="91425" marR="91425" marL="91425">
                    <a:solidFill>
                      <a:srgbClr val="351C75"/>
                    </a:solidFill>
                  </a:tcPr>
                </a:tc>
              </a:tr>
              <a:tr h="912625">
                <a:tc>
                  <a:txBody>
                    <a:bodyPr/>
                    <a:lstStyle/>
                    <a:p>
                      <a:pPr indent="0" lvl="0" marL="0" rtl="0" algn="l">
                        <a:spcBef>
                          <a:spcPts val="0"/>
                        </a:spcBef>
                        <a:spcAft>
                          <a:spcPts val="0"/>
                        </a:spcAft>
                        <a:buNone/>
                      </a:pPr>
                      <a:r>
                        <a:rPr lang="en-GB">
                          <a:solidFill>
                            <a:schemeClr val="dk1"/>
                          </a:solidFill>
                        </a:rPr>
                        <a:t>Sprint 1-2</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Project setup and planning were smooth, with a clear architecture and database schema established early</a:t>
                      </a:r>
                      <a:endParaRPr>
                        <a:solidFill>
                          <a:schemeClr val="dk1"/>
                        </a:solidFill>
                        <a:latin typeface="Figtree"/>
                        <a:ea typeface="Figtree"/>
                        <a:cs typeface="Figtree"/>
                        <a:sym typeface="Figtree"/>
                      </a:endParaRPr>
                    </a:p>
                  </a:txBody>
                  <a:tcPr marT="91425" marB="91425" marR="91425" marL="91425"/>
                </a:tc>
                <a:tc>
                  <a:txBody>
                    <a:bodyPr/>
                    <a:lstStyle/>
                    <a:p>
                      <a:pPr indent="0" lvl="0" marL="0" rtl="0" algn="l">
                        <a:spcBef>
                          <a:spcPts val="0"/>
                        </a:spcBef>
                        <a:spcAft>
                          <a:spcPts val="0"/>
                        </a:spcAft>
                        <a:buNone/>
                      </a:pPr>
                      <a:r>
                        <a:rPr lang="en-GB">
                          <a:solidFill>
                            <a:schemeClr val="dk1"/>
                          </a:solidFill>
                        </a:rPr>
                        <a:t>Setup </a:t>
                      </a:r>
                      <a:r>
                        <a:rPr lang="en-GB">
                          <a:solidFill>
                            <a:schemeClr val="dk1"/>
                          </a:solidFill>
                        </a:rPr>
                        <a:t>could</a:t>
                      </a:r>
                      <a:r>
                        <a:rPr lang="en-GB">
                          <a:solidFill>
                            <a:schemeClr val="dk1"/>
                          </a:solidFill>
                        </a:rPr>
                        <a:t> have been completed earlier to give more time for development</a:t>
                      </a:r>
                      <a:endParaRPr>
                        <a:solidFill>
                          <a:schemeClr val="dk1"/>
                        </a:solidFill>
                      </a:endParaRPr>
                    </a:p>
                  </a:txBody>
                  <a:tcPr marT="91425" marB="91425" marR="91425" marL="91425"/>
                </a:tc>
              </a:tr>
              <a:tr h="681700">
                <a:tc>
                  <a:txBody>
                    <a:bodyPr/>
                    <a:lstStyle/>
                    <a:p>
                      <a:pPr indent="0" lvl="0" marL="0" rtl="0" algn="l">
                        <a:spcBef>
                          <a:spcPts val="0"/>
                        </a:spcBef>
                        <a:spcAft>
                          <a:spcPts val="0"/>
                        </a:spcAft>
                        <a:buNone/>
                      </a:pPr>
                      <a:r>
                        <a:rPr lang="en-GB">
                          <a:solidFill>
                            <a:schemeClr val="dk1"/>
                          </a:solidFill>
                        </a:rPr>
                        <a:t>Sprint 3-4</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Development progressed across frontend and backend.</a:t>
                      </a:r>
                      <a:endParaRPr>
                        <a:solidFill>
                          <a:schemeClr val="dk1"/>
                        </a:solidFill>
                        <a:latin typeface="Figtree"/>
                        <a:ea typeface="Figtree"/>
                        <a:cs typeface="Figtree"/>
                        <a:sym typeface="Figtree"/>
                      </a:endParaRPr>
                    </a:p>
                  </a:txBody>
                  <a:tcPr marT="91425" marB="91425" marR="91425" marL="91425"/>
                </a:tc>
                <a:tc>
                  <a:txBody>
                    <a:bodyPr/>
                    <a:lstStyle/>
                    <a:p>
                      <a:pPr indent="0" lvl="0" marL="0" rtl="0" algn="l">
                        <a:spcBef>
                          <a:spcPts val="0"/>
                        </a:spcBef>
                        <a:spcAft>
                          <a:spcPts val="0"/>
                        </a:spcAft>
                        <a:buNone/>
                      </a:pPr>
                      <a:r>
                        <a:rPr lang="en-GB">
                          <a:solidFill>
                            <a:schemeClr val="dk1"/>
                          </a:solidFill>
                        </a:rPr>
                        <a:t>Improve team communication and clarification of requirements early in each sprint to avoid misunderstandings and reduce duplicated effort </a:t>
                      </a:r>
                      <a:endParaRPr>
                        <a:solidFill>
                          <a:schemeClr val="dk1"/>
                        </a:solidFill>
                      </a:endParaRPr>
                    </a:p>
                  </a:txBody>
                  <a:tcPr marT="91425" marB="91425" marR="91425" marL="91425"/>
                </a:tc>
              </a:tr>
              <a:tr h="681700">
                <a:tc>
                  <a:txBody>
                    <a:bodyPr/>
                    <a:lstStyle/>
                    <a:p>
                      <a:pPr indent="0" lvl="0" marL="0" rtl="0" algn="l">
                        <a:spcBef>
                          <a:spcPts val="0"/>
                        </a:spcBef>
                        <a:spcAft>
                          <a:spcPts val="0"/>
                        </a:spcAft>
                        <a:buNone/>
                      </a:pPr>
                      <a:r>
                        <a:rPr lang="en-GB">
                          <a:solidFill>
                            <a:schemeClr val="dk1"/>
                          </a:solidFill>
                        </a:rPr>
                        <a:t>Sprint 5</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Integration efforts were successful, most APIs and services worked as expected.</a:t>
                      </a:r>
                      <a:endParaRPr>
                        <a:solidFill>
                          <a:schemeClr val="dk1"/>
                        </a:solidFill>
                        <a:latin typeface="Figtree"/>
                        <a:ea typeface="Figtree"/>
                        <a:cs typeface="Figtree"/>
                        <a:sym typeface="Figtree"/>
                      </a:endParaRPr>
                    </a:p>
                  </a:txBody>
                  <a:tcPr marT="91425" marB="91425" marR="91425" marL="91425"/>
                </a:tc>
                <a:tc>
                  <a:txBody>
                    <a:bodyPr/>
                    <a:lstStyle/>
                    <a:p>
                      <a:pPr indent="0" lvl="0" marL="0" rtl="0" algn="l">
                        <a:spcBef>
                          <a:spcPts val="0"/>
                        </a:spcBef>
                        <a:spcAft>
                          <a:spcPts val="0"/>
                        </a:spcAft>
                        <a:buNone/>
                      </a:pPr>
                      <a:r>
                        <a:rPr lang="en-GB">
                          <a:solidFill>
                            <a:schemeClr val="dk1"/>
                          </a:solidFill>
                        </a:rPr>
                        <a:t>Improve earlier alignment between frontend and backend teams to reduce last-minute integration issues</a:t>
                      </a:r>
                      <a:endParaRPr>
                        <a:solidFill>
                          <a:schemeClr val="dk1"/>
                        </a:solidFill>
                      </a:endParaRPr>
                    </a:p>
                  </a:txBody>
                  <a:tcPr marT="91425" marB="91425" marR="91425" marL="91425"/>
                </a:tc>
              </a:tr>
              <a:tr h="476450">
                <a:tc>
                  <a:txBody>
                    <a:bodyPr/>
                    <a:lstStyle/>
                    <a:p>
                      <a:pPr indent="0" lvl="0" marL="0" rtl="0" algn="l">
                        <a:spcBef>
                          <a:spcPts val="0"/>
                        </a:spcBef>
                        <a:spcAft>
                          <a:spcPts val="0"/>
                        </a:spcAft>
                        <a:buNone/>
                      </a:pPr>
                      <a:r>
                        <a:rPr lang="en-GB">
                          <a:solidFill>
                            <a:schemeClr val="dk1"/>
                          </a:solidFill>
                        </a:rPr>
                        <a:t>Sprint 6</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CI/CD and deployment were set up with minimal issues, making final deployment smoother than expected</a:t>
                      </a:r>
                      <a:endParaRPr>
                        <a:solidFill>
                          <a:schemeClr val="dk1"/>
                        </a:solidFill>
                        <a:latin typeface="Figtree"/>
                        <a:ea typeface="Figtree"/>
                        <a:cs typeface="Figtree"/>
                        <a:sym typeface="Figtree"/>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Document the deployment process more clearly to make future deployments smoother</a:t>
                      </a:r>
                      <a:endParaRPr>
                        <a:solidFill>
                          <a:schemeClr val="dk1"/>
                        </a:solidFill>
                        <a:latin typeface="Figtree"/>
                        <a:ea typeface="Figtree"/>
                        <a:cs typeface="Figtree"/>
                        <a:sym typeface="Figtree"/>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4"/>
          <p:cNvSpPr txBox="1"/>
          <p:nvPr>
            <p:ph idx="3" type="title"/>
          </p:nvPr>
        </p:nvSpPr>
        <p:spPr>
          <a:xfrm>
            <a:off x="228600" y="1960022"/>
            <a:ext cx="7224600" cy="126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Software Architecture &amp; Design</a:t>
            </a:r>
            <a:endParaRPr/>
          </a:p>
        </p:txBody>
      </p:sp>
      <p:sp>
        <p:nvSpPr>
          <p:cNvPr id="719" name="Google Shape;719;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5"/>
          <p:cNvSpPr/>
          <p:nvPr/>
        </p:nvSpPr>
        <p:spPr>
          <a:xfrm>
            <a:off x="4728900" y="893975"/>
            <a:ext cx="4065000" cy="3893100"/>
          </a:xfrm>
          <a:prstGeom prst="roundRect">
            <a:avLst>
              <a:gd fmla="val 4989" name="adj"/>
            </a:avLst>
          </a:prstGeom>
          <a:solidFill>
            <a:schemeClr val="lt1"/>
          </a:solidFill>
          <a:ln>
            <a:noFill/>
          </a:ln>
          <a:effectLst>
            <a:outerShdw blurRad="171450" rotWithShape="0" algn="bl" dir="5400000" dist="19050">
              <a:schemeClr val="dk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725" name="Google Shape;725;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26" name="Google Shape;726;p75"/>
          <p:cNvSpPr/>
          <p:nvPr/>
        </p:nvSpPr>
        <p:spPr>
          <a:xfrm>
            <a:off x="311000" y="934500"/>
            <a:ext cx="3633300" cy="3616200"/>
          </a:xfrm>
          <a:prstGeom prst="roundRect">
            <a:avLst>
              <a:gd fmla="val 4989" name="adj"/>
            </a:avLst>
          </a:prstGeom>
          <a:solidFill>
            <a:schemeClr val="lt1"/>
          </a:solidFill>
          <a:ln>
            <a:noFill/>
          </a:ln>
          <a:effectLst>
            <a:outerShdw blurRad="171450" rotWithShape="0" algn="bl" dir="5400000" dist="19050">
              <a:schemeClr val="lt2">
                <a:alpha val="64999"/>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727" name="Google Shape;727;p75"/>
          <p:cNvSpPr txBox="1"/>
          <p:nvPr>
            <p:ph type="title"/>
          </p:nvPr>
        </p:nvSpPr>
        <p:spPr>
          <a:xfrm>
            <a:off x="311000" y="135875"/>
            <a:ext cx="8184600" cy="75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Software Architecture Overview</a:t>
            </a:r>
            <a:endParaRPr/>
          </a:p>
        </p:txBody>
      </p:sp>
      <p:sp>
        <p:nvSpPr>
          <p:cNvPr id="728" name="Google Shape;728;p75"/>
          <p:cNvSpPr txBox="1"/>
          <p:nvPr>
            <p:ph idx="2" type="body"/>
          </p:nvPr>
        </p:nvSpPr>
        <p:spPr>
          <a:xfrm>
            <a:off x="4776575" y="1296150"/>
            <a:ext cx="3804300" cy="1198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State (Room availability)</a:t>
            </a:r>
            <a:endParaRPr/>
          </a:p>
          <a:p>
            <a:pPr indent="-317500" lvl="0" marL="457200" rtl="0" algn="l">
              <a:spcBef>
                <a:spcPts val="0"/>
              </a:spcBef>
              <a:spcAft>
                <a:spcPts val="0"/>
              </a:spcAft>
              <a:buSzPts val="1400"/>
              <a:buChar char="●"/>
            </a:pPr>
            <a:r>
              <a:rPr lang="en-GB"/>
              <a:t>Strategy (Payments, Notifications)</a:t>
            </a:r>
            <a:endParaRPr/>
          </a:p>
          <a:p>
            <a:pPr indent="-317500" lvl="0" marL="457200" rtl="0" algn="l">
              <a:spcBef>
                <a:spcPts val="0"/>
              </a:spcBef>
              <a:spcAft>
                <a:spcPts val="0"/>
              </a:spcAft>
              <a:buSzPts val="1400"/>
              <a:buChar char="●"/>
            </a:pPr>
            <a:r>
              <a:rPr lang="en-GB"/>
              <a:t>Factory (Room creation)</a:t>
            </a:r>
            <a:endParaRPr/>
          </a:p>
          <a:p>
            <a:pPr indent="-317500" lvl="0" marL="457200" rtl="0" algn="l">
              <a:spcBef>
                <a:spcPts val="0"/>
              </a:spcBef>
              <a:spcAft>
                <a:spcPts val="0"/>
              </a:spcAft>
              <a:buSzPts val="1400"/>
              <a:buChar char="●"/>
            </a:pPr>
            <a:r>
              <a:rPr lang="en-GB"/>
              <a:t>Observer (Event-driven notifications)</a:t>
            </a:r>
            <a:endParaRPr/>
          </a:p>
        </p:txBody>
      </p:sp>
      <p:sp>
        <p:nvSpPr>
          <p:cNvPr id="729" name="Google Shape;729;p75"/>
          <p:cNvSpPr txBox="1"/>
          <p:nvPr>
            <p:ph idx="4" type="body"/>
          </p:nvPr>
        </p:nvSpPr>
        <p:spPr>
          <a:xfrm>
            <a:off x="4776575" y="2735450"/>
            <a:ext cx="4186200" cy="191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User Service – authentication, registration, role-based access</a:t>
            </a:r>
            <a:endParaRPr/>
          </a:p>
          <a:p>
            <a:pPr indent="-317500" lvl="0" marL="457200" rtl="0" algn="l">
              <a:spcBef>
                <a:spcPts val="0"/>
              </a:spcBef>
              <a:spcAft>
                <a:spcPts val="0"/>
              </a:spcAft>
              <a:buSzPts val="1400"/>
              <a:buChar char="●"/>
            </a:pPr>
            <a:r>
              <a:rPr lang="en-GB"/>
              <a:t>Hotel Service – CRUD for hotels, room assignment</a:t>
            </a:r>
            <a:endParaRPr/>
          </a:p>
          <a:p>
            <a:pPr indent="-317500" lvl="0" marL="457200" rtl="0" algn="l">
              <a:spcBef>
                <a:spcPts val="0"/>
              </a:spcBef>
              <a:spcAft>
                <a:spcPts val="0"/>
              </a:spcAft>
              <a:buSzPts val="1400"/>
              <a:buChar char="●"/>
            </a:pPr>
            <a:r>
              <a:rPr lang="en-GB"/>
              <a:t>Booking Service – manage booking lifecycle</a:t>
            </a:r>
            <a:endParaRPr/>
          </a:p>
          <a:p>
            <a:pPr indent="-317500" lvl="0" marL="457200" rtl="0" algn="l">
              <a:spcBef>
                <a:spcPts val="0"/>
              </a:spcBef>
              <a:spcAft>
                <a:spcPts val="0"/>
              </a:spcAft>
              <a:buSzPts val="1400"/>
              <a:buChar char="●"/>
            </a:pPr>
            <a:r>
              <a:rPr lang="en-GB"/>
              <a:t>Payment Service – integration with payment gateways</a:t>
            </a:r>
            <a:endParaRPr/>
          </a:p>
          <a:p>
            <a:pPr indent="-317500" lvl="0" marL="457200" rtl="0" algn="l">
              <a:spcBef>
                <a:spcPts val="0"/>
              </a:spcBef>
              <a:spcAft>
                <a:spcPts val="0"/>
              </a:spcAft>
              <a:buSzPts val="1400"/>
              <a:buChar char="●"/>
            </a:pPr>
            <a:r>
              <a:rPr lang="en-GB"/>
              <a:t>Notification Service – real-time updates via Observer pattern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0" name="Google Shape;730;p75"/>
          <p:cNvSpPr txBox="1"/>
          <p:nvPr>
            <p:ph idx="6" type="subTitle"/>
          </p:nvPr>
        </p:nvSpPr>
        <p:spPr>
          <a:xfrm>
            <a:off x="4852588" y="934495"/>
            <a:ext cx="3838500" cy="48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Patterns Applied:</a:t>
            </a:r>
            <a:endParaRPr/>
          </a:p>
        </p:txBody>
      </p:sp>
      <p:sp>
        <p:nvSpPr>
          <p:cNvPr id="731" name="Google Shape;731;p75"/>
          <p:cNvSpPr txBox="1"/>
          <p:nvPr>
            <p:ph idx="7" type="subTitle"/>
          </p:nvPr>
        </p:nvSpPr>
        <p:spPr>
          <a:xfrm>
            <a:off x="4852611" y="2331138"/>
            <a:ext cx="3838500" cy="48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Key Modules:</a:t>
            </a:r>
            <a:endParaRPr/>
          </a:p>
        </p:txBody>
      </p:sp>
      <p:sp>
        <p:nvSpPr>
          <p:cNvPr id="732" name="Google Shape;732;p75"/>
          <p:cNvSpPr txBox="1"/>
          <p:nvPr>
            <p:ph idx="5" type="subTitle"/>
          </p:nvPr>
        </p:nvSpPr>
        <p:spPr>
          <a:xfrm>
            <a:off x="386975" y="1035874"/>
            <a:ext cx="3838500" cy="3977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Architecture Style: Layered (Client → Web → Service → Repository →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400"/>
              <a:t>Frontend: React + TypeScript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GB" sz="1400"/>
              <a:t>Backend: Spring Boot (Java)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GB" sz="1400"/>
              <a:t>Database: MySQL (Relational, normalized)</a:t>
            </a:r>
            <a:endParaRPr sz="1400"/>
          </a:p>
          <a:p>
            <a:pPr indent="0" lvl="0" marL="0" rtl="0" algn="l">
              <a:spcBef>
                <a:spcPts val="0"/>
              </a:spcBef>
              <a:spcAft>
                <a:spcPts val="0"/>
              </a:spcAft>
              <a:buNone/>
            </a:pPr>
            <a:r>
              <a:t/>
            </a:r>
            <a:endParaRPr sz="1900"/>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6"/>
          <p:cNvSpPr txBox="1"/>
          <p:nvPr>
            <p:ph idx="12" type="sldNum"/>
          </p:nvPr>
        </p:nvSpPr>
        <p:spPr>
          <a:xfrm>
            <a:off x="8521309" y="471437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38" name="Google Shape;738;p76"/>
          <p:cNvSpPr txBox="1"/>
          <p:nvPr>
            <p:ph type="title"/>
          </p:nvPr>
        </p:nvSpPr>
        <p:spPr>
          <a:xfrm>
            <a:off x="276225" y="135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Transition from Analysis to Design</a:t>
            </a:r>
            <a:endParaRPr sz="3200"/>
          </a:p>
        </p:txBody>
      </p:sp>
      <p:graphicFrame>
        <p:nvGraphicFramePr>
          <p:cNvPr id="739" name="Google Shape;739;p76"/>
          <p:cNvGraphicFramePr/>
          <p:nvPr/>
        </p:nvGraphicFramePr>
        <p:xfrm>
          <a:off x="917025" y="1189675"/>
          <a:ext cx="3000000" cy="3000000"/>
        </p:xfrm>
        <a:graphic>
          <a:graphicData uri="http://schemas.openxmlformats.org/drawingml/2006/table">
            <a:tbl>
              <a:tblPr>
                <a:noFill/>
                <a:tableStyleId>{A1F9D824-C1E2-4615-B9BB-E3C3CABCBD1A}</a:tableStyleId>
              </a:tblPr>
              <a:tblGrid>
                <a:gridCol w="1582350"/>
                <a:gridCol w="5656650"/>
              </a:tblGrid>
              <a:tr h="397100">
                <a:tc>
                  <a:txBody>
                    <a:bodyPr/>
                    <a:lstStyle/>
                    <a:p>
                      <a:pPr indent="0" lvl="0" marL="0" rtl="0" algn="l">
                        <a:spcBef>
                          <a:spcPts val="0"/>
                        </a:spcBef>
                        <a:spcAft>
                          <a:spcPts val="0"/>
                        </a:spcAft>
                        <a:buNone/>
                      </a:pPr>
                      <a:r>
                        <a:rPr lang="en-GB" sz="1200">
                          <a:solidFill>
                            <a:schemeClr val="dk1"/>
                          </a:solidFill>
                        </a:rPr>
                        <a:t>Strategy</a:t>
                      </a:r>
                      <a:endParaRPr sz="1200">
                        <a:solidFill>
                          <a:schemeClr val="dk1"/>
                        </a:solidFill>
                      </a:endParaRPr>
                    </a:p>
                  </a:txBody>
                  <a:tcPr marT="91425" marB="91425" marR="91425" marL="91425">
                    <a:solidFill>
                      <a:srgbClr val="351C75"/>
                    </a:solidFill>
                  </a:tcPr>
                </a:tc>
                <a:tc>
                  <a:txBody>
                    <a:bodyPr/>
                    <a:lstStyle/>
                    <a:p>
                      <a:pPr indent="0" lvl="0" marL="0" rtl="0" algn="l">
                        <a:spcBef>
                          <a:spcPts val="0"/>
                        </a:spcBef>
                        <a:spcAft>
                          <a:spcPts val="0"/>
                        </a:spcAft>
                        <a:buNone/>
                      </a:pPr>
                      <a:r>
                        <a:rPr lang="en-GB" sz="1200">
                          <a:solidFill>
                            <a:schemeClr val="dk1"/>
                          </a:solidFill>
                        </a:rPr>
                        <a:t>Description</a:t>
                      </a:r>
                      <a:endParaRPr sz="1200">
                        <a:solidFill>
                          <a:schemeClr val="dk1"/>
                        </a:solidFill>
                      </a:endParaRPr>
                    </a:p>
                  </a:txBody>
                  <a:tcPr marT="91425" marB="91425" marR="91425" marL="91425">
                    <a:solidFill>
                      <a:srgbClr val="351C75"/>
                    </a:solidFill>
                  </a:tcPr>
                </a:tc>
              </a:tr>
              <a:tr h="914075">
                <a:tc>
                  <a:txBody>
                    <a:bodyPr/>
                    <a:lstStyle/>
                    <a:p>
                      <a:pPr indent="0" lvl="0" marL="0" rtl="0" algn="l">
                        <a:spcBef>
                          <a:spcPts val="0"/>
                        </a:spcBef>
                        <a:spcAft>
                          <a:spcPts val="0"/>
                        </a:spcAft>
                        <a:buNone/>
                      </a:pPr>
                      <a:r>
                        <a:rPr lang="en-GB" sz="1200">
                          <a:solidFill>
                            <a:schemeClr val="dk1"/>
                          </a:solidFill>
                        </a:rPr>
                        <a:t>Use Case → Sequence Diagrams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Derived sequence diagrams from key use cases (e.g., Book Hotel, Manage Accounts) to define system interactions and identify necessary services and controllers.</a:t>
                      </a:r>
                      <a:endParaRPr sz="1200">
                        <a:solidFill>
                          <a:schemeClr val="dk1"/>
                        </a:solidFill>
                      </a:endParaRPr>
                    </a:p>
                  </a:txBody>
                  <a:tcPr marT="91425" marB="91425" marR="91425" marL="91425"/>
                </a:tc>
              </a:tr>
              <a:tr h="397100">
                <a:tc>
                  <a:txBody>
                    <a:bodyPr/>
                    <a:lstStyle/>
                    <a:p>
                      <a:pPr indent="0" lvl="0" marL="0" rtl="0" algn="l">
                        <a:spcBef>
                          <a:spcPts val="0"/>
                        </a:spcBef>
                        <a:spcAft>
                          <a:spcPts val="0"/>
                        </a:spcAft>
                        <a:buNone/>
                      </a:pPr>
                      <a:r>
                        <a:rPr lang="en-GB" sz="1200">
                          <a:solidFill>
                            <a:schemeClr val="dk1"/>
                          </a:solidFill>
                        </a:rPr>
                        <a:t>Domain Model Mapping</a:t>
                      </a:r>
                      <a:endParaRPr sz="1200"/>
                    </a:p>
                  </a:txBody>
                  <a:tcPr marT="91425" marB="91425" marR="91425" marL="91425"/>
                </a:tc>
                <a:tc>
                  <a:txBody>
                    <a:bodyPr/>
                    <a:lstStyle/>
                    <a:p>
                      <a:pPr indent="0" lvl="0" marL="0" rtl="0" algn="l">
                        <a:lnSpc>
                          <a:spcPct val="107916"/>
                        </a:lnSpc>
                        <a:spcBef>
                          <a:spcPts val="0"/>
                        </a:spcBef>
                        <a:spcAft>
                          <a:spcPts val="800"/>
                        </a:spcAft>
                        <a:buClr>
                          <a:schemeClr val="lt1"/>
                        </a:buClr>
                        <a:buSzPts val="1100"/>
                        <a:buFont typeface="Arial"/>
                        <a:buNone/>
                      </a:pPr>
                      <a:r>
                        <a:rPr lang="en-GB" sz="1200">
                          <a:solidFill>
                            <a:schemeClr val="dk1"/>
                          </a:solidFill>
                        </a:rPr>
                        <a:t>Designed core domain entities (User, Room, Booking) based on business logic, then aligned them with the database schema.</a:t>
                      </a:r>
                      <a:endParaRPr sz="1200">
                        <a:solidFill>
                          <a:schemeClr val="dk1"/>
                        </a:solidFill>
                      </a:endParaRPr>
                    </a:p>
                  </a:txBody>
                  <a:tcPr marT="91425" marB="91425" marR="91425" marL="91425"/>
                </a:tc>
              </a:tr>
              <a:tr h="397100">
                <a:tc>
                  <a:txBody>
                    <a:bodyPr/>
                    <a:lstStyle/>
                    <a:p>
                      <a:pPr indent="0" lvl="0" marL="0" rtl="0" algn="l">
                        <a:spcBef>
                          <a:spcPts val="0"/>
                        </a:spcBef>
                        <a:spcAft>
                          <a:spcPts val="0"/>
                        </a:spcAft>
                        <a:buNone/>
                      </a:pPr>
                      <a:r>
                        <a:rPr lang="en-GB" sz="1200">
                          <a:solidFill>
                            <a:schemeClr val="dk1"/>
                          </a:solidFill>
                        </a:rPr>
                        <a:t>Layered Architecture</a:t>
                      </a:r>
                      <a:endParaRPr sz="1200"/>
                    </a:p>
                  </a:txBody>
                  <a:tcPr marT="91425" marB="91425" marR="91425" marL="91425"/>
                </a:tc>
                <a:tc>
                  <a:txBody>
                    <a:bodyPr/>
                    <a:lstStyle/>
                    <a:p>
                      <a:pPr indent="0" lvl="0" marL="0" rtl="0" algn="l">
                        <a:spcBef>
                          <a:spcPts val="0"/>
                        </a:spcBef>
                        <a:spcAft>
                          <a:spcPts val="0"/>
                        </a:spcAft>
                        <a:buNone/>
                      </a:pPr>
                      <a:r>
                        <a:rPr lang="en-GB" sz="1200">
                          <a:solidFill>
                            <a:schemeClr val="dk1"/>
                          </a:solidFill>
                        </a:rPr>
                        <a:t>Mapped system behavior into Presentation → Service → Repository layers to enforce separation of concerns.</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45" name="Google Shape;745;p77"/>
          <p:cNvSpPr txBox="1"/>
          <p:nvPr>
            <p:ph type="title"/>
          </p:nvPr>
        </p:nvSpPr>
        <p:spPr>
          <a:xfrm>
            <a:off x="454700" y="170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Transition from Analysis to Design</a:t>
            </a:r>
            <a:endParaRPr sz="3200"/>
          </a:p>
        </p:txBody>
      </p:sp>
      <p:graphicFrame>
        <p:nvGraphicFramePr>
          <p:cNvPr id="746" name="Google Shape;746;p77"/>
          <p:cNvGraphicFramePr/>
          <p:nvPr/>
        </p:nvGraphicFramePr>
        <p:xfrm>
          <a:off x="576313" y="898375"/>
          <a:ext cx="3000000" cy="3000000"/>
        </p:xfrm>
        <a:graphic>
          <a:graphicData uri="http://schemas.openxmlformats.org/drawingml/2006/table">
            <a:tbl>
              <a:tblPr>
                <a:noFill/>
                <a:tableStyleId>{A1F9D824-C1E2-4615-B9BB-E3C3CABCBD1A}</a:tableStyleId>
              </a:tblPr>
              <a:tblGrid>
                <a:gridCol w="1461625"/>
                <a:gridCol w="6623650"/>
              </a:tblGrid>
              <a:tr h="402750">
                <a:tc>
                  <a:txBody>
                    <a:bodyPr/>
                    <a:lstStyle/>
                    <a:p>
                      <a:pPr indent="0" lvl="0" marL="0" rtl="0" algn="l">
                        <a:spcBef>
                          <a:spcPts val="0"/>
                        </a:spcBef>
                        <a:spcAft>
                          <a:spcPts val="0"/>
                        </a:spcAft>
                        <a:buNone/>
                      </a:pPr>
                      <a:r>
                        <a:rPr lang="en-GB" sz="1200">
                          <a:solidFill>
                            <a:schemeClr val="dk1"/>
                          </a:solidFill>
                        </a:rPr>
                        <a:t>Strategy</a:t>
                      </a:r>
                      <a:endParaRPr sz="1200">
                        <a:solidFill>
                          <a:schemeClr val="dk1"/>
                        </a:solidFill>
                      </a:endParaRPr>
                    </a:p>
                  </a:txBody>
                  <a:tcPr marT="91425" marB="91425" marR="91425" marL="91425">
                    <a:solidFill>
                      <a:srgbClr val="351C75"/>
                    </a:solidFill>
                  </a:tcPr>
                </a:tc>
                <a:tc>
                  <a:txBody>
                    <a:bodyPr/>
                    <a:lstStyle/>
                    <a:p>
                      <a:pPr indent="0" lvl="0" marL="0" rtl="0" algn="l">
                        <a:spcBef>
                          <a:spcPts val="0"/>
                        </a:spcBef>
                        <a:spcAft>
                          <a:spcPts val="0"/>
                        </a:spcAft>
                        <a:buNone/>
                      </a:pPr>
                      <a:r>
                        <a:rPr lang="en-GB" sz="1200">
                          <a:solidFill>
                            <a:schemeClr val="dk1"/>
                          </a:solidFill>
                        </a:rPr>
                        <a:t>Description</a:t>
                      </a:r>
                      <a:endParaRPr sz="1200">
                        <a:solidFill>
                          <a:schemeClr val="dk1"/>
                        </a:solidFill>
                      </a:endParaRPr>
                    </a:p>
                  </a:txBody>
                  <a:tcPr marT="91425" marB="91425" marR="91425" marL="91425">
                    <a:solidFill>
                      <a:srgbClr val="351C75"/>
                    </a:solidFill>
                  </a:tcPr>
                </a:tc>
              </a:tr>
              <a:tr h="539225">
                <a:tc>
                  <a:txBody>
                    <a:bodyPr/>
                    <a:lstStyle/>
                    <a:p>
                      <a:pPr indent="0" lvl="0" marL="0" rtl="0" algn="l">
                        <a:spcBef>
                          <a:spcPts val="0"/>
                        </a:spcBef>
                        <a:spcAft>
                          <a:spcPts val="0"/>
                        </a:spcAft>
                        <a:buNone/>
                      </a:pPr>
                      <a:r>
                        <a:rPr lang="en-GB" sz="1200">
                          <a:solidFill>
                            <a:schemeClr val="dk1"/>
                          </a:solidFill>
                        </a:rPr>
                        <a:t>Controller-Service-Repository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Structured backend into clear layers for routing, business logic, and persistence; mapped to HTTP and DB flows.</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r>
              <a:tr h="579925">
                <a:tc>
                  <a:txBody>
                    <a:bodyPr/>
                    <a:lstStyle/>
                    <a:p>
                      <a:pPr indent="0" lvl="0" marL="0" rtl="0" algn="l">
                        <a:spcBef>
                          <a:spcPts val="0"/>
                        </a:spcBef>
                        <a:spcAft>
                          <a:spcPts val="0"/>
                        </a:spcAft>
                        <a:buNone/>
                      </a:pPr>
                      <a:r>
                        <a:rPr lang="en-GB" sz="1200">
                          <a:solidFill>
                            <a:schemeClr val="dk1"/>
                          </a:solidFill>
                        </a:rPr>
                        <a:t>Design Patterns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lnSpc>
                          <a:spcPct val="107916"/>
                        </a:lnSpc>
                        <a:spcBef>
                          <a:spcPts val="0"/>
                        </a:spcBef>
                        <a:spcAft>
                          <a:spcPts val="800"/>
                        </a:spcAft>
                        <a:buNone/>
                      </a:pPr>
                      <a:r>
                        <a:rPr lang="en-GB" sz="1200">
                          <a:solidFill>
                            <a:schemeClr val="dk1"/>
                          </a:solidFill>
                        </a:rPr>
                        <a:t>Applied patterns (State, Strategy, Factory, Observer) to solve behavioral and structural challenges.</a:t>
                      </a:r>
                      <a:endParaRPr sz="1200">
                        <a:solidFill>
                          <a:schemeClr val="dk1"/>
                        </a:solidFill>
                      </a:endParaRPr>
                    </a:p>
                  </a:txBody>
                  <a:tcPr marT="91425" marB="91425" marR="91425" marL="91425"/>
                </a:tc>
              </a:tr>
              <a:tr h="755075">
                <a:tc>
                  <a:txBody>
                    <a:bodyPr/>
                    <a:lstStyle/>
                    <a:p>
                      <a:pPr indent="0" lvl="0" marL="0" rtl="0" algn="l">
                        <a:spcBef>
                          <a:spcPts val="0"/>
                        </a:spcBef>
                        <a:spcAft>
                          <a:spcPts val="0"/>
                        </a:spcAft>
                        <a:buNone/>
                      </a:pPr>
                      <a:r>
                        <a:rPr lang="en-GB" sz="1200">
                          <a:solidFill>
                            <a:schemeClr val="dk1"/>
                          </a:solidFill>
                        </a:rPr>
                        <a:t>Traceability Matrix</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Maintained alignment between user stories, UI components, backend methods, and test cases.</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txBody>
                  <a:tcPr marT="91425" marB="91425" marR="91425" marL="91425"/>
                </a:tc>
              </a:tr>
              <a:tr h="1051025">
                <a:tc>
                  <a:txBody>
                    <a:bodyPr/>
                    <a:lstStyle/>
                    <a:p>
                      <a:pPr indent="0" lvl="0" marL="0" rtl="0" algn="l">
                        <a:spcBef>
                          <a:spcPts val="0"/>
                        </a:spcBef>
                        <a:spcAft>
                          <a:spcPts val="0"/>
                        </a:spcAft>
                        <a:buNone/>
                      </a:pPr>
                      <a:r>
                        <a:rPr lang="en-GB" sz="1200">
                          <a:solidFill>
                            <a:schemeClr val="dk1"/>
                          </a:solidFill>
                        </a:rPr>
                        <a:t>API Contract (Swagger)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Defined OpenAPI specs for consistent frontend-backend integration (e.g., Book Room, Login).</a:t>
                      </a:r>
                      <a:endParaRPr sz="1200">
                        <a:solidFill>
                          <a:schemeClr val="dk1"/>
                        </a:solidFill>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78"/>
          <p:cNvSpPr txBox="1"/>
          <p:nvPr>
            <p:ph type="title"/>
          </p:nvPr>
        </p:nvSpPr>
        <p:spPr>
          <a:xfrm>
            <a:off x="311700" y="445025"/>
            <a:ext cx="366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Use Case Diagram</a:t>
            </a:r>
            <a:endParaRPr sz="3200"/>
          </a:p>
        </p:txBody>
      </p:sp>
      <p:sp>
        <p:nvSpPr>
          <p:cNvPr id="752" name="Google Shape;752;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753" name="Google Shape;753;p78" title="usecase.drawio.png"/>
          <p:cNvPicPr preferRelativeResize="0"/>
          <p:nvPr>
            <p:ph idx="2" type="pic"/>
          </p:nvPr>
        </p:nvPicPr>
        <p:blipFill>
          <a:blip r:embed="rId3">
            <a:alphaModFix/>
          </a:blip>
          <a:stretch>
            <a:fillRect/>
          </a:stretch>
        </p:blipFill>
        <p:spPr>
          <a:xfrm>
            <a:off x="4275700" y="228600"/>
            <a:ext cx="4164632" cy="4583476"/>
          </a:xfrm>
          <a:prstGeom prst="rect">
            <a:avLst/>
          </a:prstGeom>
        </p:spPr>
      </p:pic>
      <p:sp>
        <p:nvSpPr>
          <p:cNvPr id="754" name="Google Shape;754;p78"/>
          <p:cNvSpPr/>
          <p:nvPr/>
        </p:nvSpPr>
        <p:spPr>
          <a:xfrm>
            <a:off x="311700" y="1179025"/>
            <a:ext cx="3075000" cy="3474300"/>
          </a:xfrm>
          <a:prstGeom prst="roundRect">
            <a:avLst>
              <a:gd fmla="val 4989" name="adj"/>
            </a:avLst>
          </a:prstGeom>
          <a:solidFill>
            <a:schemeClr val="lt1"/>
          </a:solidFill>
          <a:ln>
            <a:noFill/>
          </a:ln>
          <a:effectLst>
            <a:outerShdw blurRad="171450" rotWithShape="0" algn="bl" dir="5400000" dist="19050">
              <a:schemeClr val="dk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755" name="Google Shape;755;p78"/>
          <p:cNvSpPr txBox="1"/>
          <p:nvPr>
            <p:ph idx="1" type="body"/>
          </p:nvPr>
        </p:nvSpPr>
        <p:spPr>
          <a:xfrm>
            <a:off x="311700" y="1152475"/>
            <a:ext cx="3663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Actors</a:t>
            </a:r>
            <a:endParaRPr/>
          </a:p>
          <a:p>
            <a:pPr indent="-304800" lvl="0" marL="457200" rtl="0" algn="l">
              <a:spcBef>
                <a:spcPts val="0"/>
              </a:spcBef>
              <a:spcAft>
                <a:spcPts val="0"/>
              </a:spcAft>
              <a:buSzPts val="1200"/>
              <a:buChar char="-"/>
            </a:pPr>
            <a:r>
              <a:rPr lang="en-GB"/>
              <a:t>Admin</a:t>
            </a:r>
            <a:endParaRPr/>
          </a:p>
          <a:p>
            <a:pPr indent="-304800" lvl="0" marL="457200" rtl="0" algn="l">
              <a:spcBef>
                <a:spcPts val="0"/>
              </a:spcBef>
              <a:spcAft>
                <a:spcPts val="0"/>
              </a:spcAft>
              <a:buSzPts val="1200"/>
              <a:buChar char="-"/>
            </a:pPr>
            <a:r>
              <a:rPr lang="en-GB"/>
              <a:t>User</a:t>
            </a:r>
            <a:endParaRPr/>
          </a:p>
          <a:p>
            <a:pPr indent="-304800" lvl="0" marL="457200" rtl="0" algn="l">
              <a:spcBef>
                <a:spcPts val="0"/>
              </a:spcBef>
              <a:spcAft>
                <a:spcPts val="0"/>
              </a:spcAft>
              <a:buSzPts val="1200"/>
              <a:buChar char="-"/>
            </a:pPr>
            <a:r>
              <a:rPr lang="en-GB"/>
              <a:t>Registered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Use Cases</a:t>
            </a:r>
            <a:endParaRPr/>
          </a:p>
          <a:p>
            <a:pPr indent="-304800" lvl="0" marL="457200" rtl="0" algn="l">
              <a:spcBef>
                <a:spcPts val="0"/>
              </a:spcBef>
              <a:spcAft>
                <a:spcPts val="0"/>
              </a:spcAft>
              <a:buSzPts val="1200"/>
              <a:buChar char="-"/>
            </a:pPr>
            <a:r>
              <a:rPr lang="en-GB"/>
              <a:t>Login</a:t>
            </a:r>
            <a:endParaRPr/>
          </a:p>
          <a:p>
            <a:pPr indent="-304800" lvl="0" marL="457200" rtl="0" algn="l">
              <a:spcBef>
                <a:spcPts val="0"/>
              </a:spcBef>
              <a:spcAft>
                <a:spcPts val="0"/>
              </a:spcAft>
              <a:buSzPts val="1200"/>
              <a:buChar char="-"/>
            </a:pPr>
            <a:r>
              <a:rPr lang="en-GB"/>
              <a:t>Browse Hotel</a:t>
            </a:r>
            <a:r>
              <a:rPr lang="en-GB"/>
              <a:t>s</a:t>
            </a:r>
            <a:endParaRPr/>
          </a:p>
          <a:p>
            <a:pPr indent="-304800" lvl="0" marL="457200" rtl="0" algn="l">
              <a:spcBef>
                <a:spcPts val="0"/>
              </a:spcBef>
              <a:spcAft>
                <a:spcPts val="0"/>
              </a:spcAft>
              <a:buSzPts val="1200"/>
              <a:buChar char="-"/>
            </a:pPr>
            <a:r>
              <a:rPr lang="en-GB"/>
              <a:t>Search Hotels</a:t>
            </a:r>
            <a:endParaRPr/>
          </a:p>
          <a:p>
            <a:pPr indent="-304800" lvl="0" marL="457200" rtl="0" algn="l">
              <a:spcBef>
                <a:spcPts val="0"/>
              </a:spcBef>
              <a:spcAft>
                <a:spcPts val="0"/>
              </a:spcAft>
              <a:buSzPts val="1200"/>
              <a:buChar char="-"/>
            </a:pPr>
            <a:r>
              <a:rPr lang="en-GB"/>
              <a:t>Save Hotels</a:t>
            </a:r>
            <a:endParaRPr/>
          </a:p>
          <a:p>
            <a:pPr indent="-304800" lvl="0" marL="457200" rtl="0" algn="l">
              <a:spcBef>
                <a:spcPts val="0"/>
              </a:spcBef>
              <a:spcAft>
                <a:spcPts val="0"/>
              </a:spcAft>
              <a:buSzPts val="1200"/>
              <a:buChar char="-"/>
            </a:pPr>
            <a:r>
              <a:rPr lang="en-GB"/>
              <a:t>Update Profile</a:t>
            </a:r>
            <a:endParaRPr/>
          </a:p>
          <a:p>
            <a:pPr indent="-304800" lvl="0" marL="457200" rtl="0" algn="l">
              <a:spcBef>
                <a:spcPts val="0"/>
              </a:spcBef>
              <a:spcAft>
                <a:spcPts val="0"/>
              </a:spcAft>
              <a:buSzPts val="1200"/>
              <a:buChar char="-"/>
            </a:pPr>
            <a:r>
              <a:rPr lang="en-GB"/>
              <a:t>Book Hotel</a:t>
            </a:r>
            <a:endParaRPr/>
          </a:p>
          <a:p>
            <a:pPr indent="-304800" lvl="0" marL="457200" rtl="0" algn="l">
              <a:spcBef>
                <a:spcPts val="0"/>
              </a:spcBef>
              <a:spcAft>
                <a:spcPts val="0"/>
              </a:spcAft>
              <a:buSzPts val="1200"/>
              <a:buChar char="-"/>
            </a:pPr>
            <a:r>
              <a:rPr lang="en-GB"/>
              <a:t>Manage Accounts (Admin)</a:t>
            </a:r>
            <a:endParaRPr/>
          </a:p>
          <a:p>
            <a:pPr indent="-304800" lvl="0" marL="457200" rtl="0" algn="l">
              <a:spcBef>
                <a:spcPts val="0"/>
              </a:spcBef>
              <a:spcAft>
                <a:spcPts val="0"/>
              </a:spcAft>
              <a:buSzPts val="1200"/>
              <a:buChar char="-"/>
            </a:pPr>
            <a:r>
              <a:rPr lang="en-GB"/>
              <a:t>Manage Hotels (Admin)</a:t>
            </a:r>
            <a:endParaRPr/>
          </a:p>
          <a:p>
            <a:pPr indent="-304800" lvl="0" marL="457200" rtl="0" algn="l">
              <a:spcBef>
                <a:spcPts val="0"/>
              </a:spcBef>
              <a:spcAft>
                <a:spcPts val="0"/>
              </a:spcAft>
              <a:buSzPts val="1200"/>
              <a:buChar char="-"/>
            </a:pPr>
            <a:r>
              <a:rPr lang="en-GB"/>
              <a:t>Manage Promotional Offers (Admin)</a:t>
            </a:r>
            <a:endParaRPr/>
          </a:p>
          <a:p>
            <a:pPr indent="-304800" lvl="0" marL="457200" rtl="0" algn="l">
              <a:spcBef>
                <a:spcPts val="0"/>
              </a:spcBef>
              <a:spcAft>
                <a:spcPts val="0"/>
              </a:spcAft>
              <a:buSzPts val="1200"/>
              <a:buChar char="-"/>
            </a:pPr>
            <a:r>
              <a:rPr lang="en-GB"/>
              <a:t>Manage Payments (Admin)</a:t>
            </a:r>
            <a:endParaRPr/>
          </a:p>
          <a:p>
            <a:pPr indent="-304800" lvl="0" marL="457200" rtl="0" algn="l">
              <a:spcBef>
                <a:spcPts val="0"/>
              </a:spcBef>
              <a:spcAft>
                <a:spcPts val="0"/>
              </a:spcAft>
              <a:buSzPts val="1200"/>
              <a:buChar char="-"/>
            </a:pPr>
            <a:r>
              <a:rPr lang="en-GB"/>
              <a:t>Payment Service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1"/>
          <p:cNvSpPr txBox="1"/>
          <p:nvPr>
            <p:ph idx="3" type="title"/>
          </p:nvPr>
        </p:nvSpPr>
        <p:spPr>
          <a:xfrm>
            <a:off x="189618" y="1545733"/>
            <a:ext cx="8278500" cy="1444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GB"/>
              <a:t>StayMate</a:t>
            </a:r>
            <a:endParaRPr/>
          </a:p>
          <a:p>
            <a:pPr indent="0" lvl="0" marL="0" rtl="0" algn="l">
              <a:spcBef>
                <a:spcPts val="0"/>
              </a:spcBef>
              <a:spcAft>
                <a:spcPts val="0"/>
              </a:spcAft>
              <a:buNone/>
            </a:pPr>
            <a:r>
              <a:rPr lang="en-GB"/>
              <a:t>Hotel Booking Platform</a:t>
            </a:r>
            <a:endParaRPr/>
          </a:p>
        </p:txBody>
      </p:sp>
      <p:sp>
        <p:nvSpPr>
          <p:cNvPr id="537" name="Google Shape;537;p61"/>
          <p:cNvSpPr txBox="1"/>
          <p:nvPr>
            <p:ph type="title"/>
          </p:nvPr>
        </p:nvSpPr>
        <p:spPr>
          <a:xfrm>
            <a:off x="228225" y="4579187"/>
            <a:ext cx="7310400" cy="40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Team 5:</a:t>
            </a:r>
            <a:endParaRPr/>
          </a:p>
          <a:p>
            <a:pPr indent="0" lvl="0" marL="0" rtl="0" algn="l">
              <a:spcBef>
                <a:spcPts val="0"/>
              </a:spcBef>
              <a:spcAft>
                <a:spcPts val="0"/>
              </a:spcAft>
              <a:buNone/>
            </a:pPr>
            <a:r>
              <a:rPr lang="en-GB"/>
              <a:t>Phillip Chen, Jonathan Lim, Lee Jun Heng, Ng Ju Khang, Ng Zhi Kai</a:t>
            </a:r>
            <a:endParaRPr/>
          </a:p>
        </p:txBody>
      </p:sp>
      <p:sp>
        <p:nvSpPr>
          <p:cNvPr id="538" name="Google Shape;538;p61"/>
          <p:cNvSpPr txBox="1"/>
          <p:nvPr>
            <p:ph idx="1" type="subTitle"/>
          </p:nvPr>
        </p:nvSpPr>
        <p:spPr>
          <a:xfrm>
            <a:off x="228225" y="1298200"/>
            <a:ext cx="5650800" cy="1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GB"/>
              <a:t>Graduate Certificate Practice Project - Designing Modern Software Systems</a:t>
            </a:r>
            <a:endParaRPr/>
          </a:p>
        </p:txBody>
      </p:sp>
      <p:sp>
        <p:nvSpPr>
          <p:cNvPr id="539" name="Google Shape;539;p61"/>
          <p:cNvSpPr txBox="1"/>
          <p:nvPr>
            <p:ph idx="2" type="subTitle"/>
          </p:nvPr>
        </p:nvSpPr>
        <p:spPr>
          <a:xfrm>
            <a:off x="228225" y="1079450"/>
            <a:ext cx="2712000" cy="1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GB"/>
              <a:t>NUS-ISS</a:t>
            </a:r>
            <a:endParaRPr/>
          </a:p>
        </p:txBody>
      </p:sp>
      <p:sp>
        <p:nvSpPr>
          <p:cNvPr id="540" name="Google Shape;540;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79"/>
          <p:cNvSpPr txBox="1"/>
          <p:nvPr>
            <p:ph type="title"/>
          </p:nvPr>
        </p:nvSpPr>
        <p:spPr>
          <a:xfrm>
            <a:off x="152400" y="228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Class Diagram</a:t>
            </a:r>
            <a:endParaRPr sz="3200"/>
          </a:p>
        </p:txBody>
      </p:sp>
      <p:sp>
        <p:nvSpPr>
          <p:cNvPr id="761" name="Google Shape;761;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762" name="Google Shape;762;p79"/>
          <p:cNvPicPr preferRelativeResize="0"/>
          <p:nvPr/>
        </p:nvPicPr>
        <p:blipFill>
          <a:blip r:embed="rId3">
            <a:alphaModFix/>
          </a:blip>
          <a:stretch>
            <a:fillRect/>
          </a:stretch>
        </p:blipFill>
        <p:spPr>
          <a:xfrm>
            <a:off x="152400" y="1170125"/>
            <a:ext cx="6717046" cy="3820976"/>
          </a:xfrm>
          <a:prstGeom prst="rect">
            <a:avLst/>
          </a:prstGeom>
          <a:noFill/>
          <a:ln>
            <a:noFill/>
          </a:ln>
        </p:spPr>
      </p:pic>
      <p:sp>
        <p:nvSpPr>
          <p:cNvPr id="763" name="Google Shape;763;p79"/>
          <p:cNvSpPr txBox="1"/>
          <p:nvPr/>
        </p:nvSpPr>
        <p:spPr>
          <a:xfrm>
            <a:off x="7072800" y="1170125"/>
            <a:ext cx="18804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rPr>
              <a:t>Illustrates system structure: key classes and relationships.</a:t>
            </a:r>
            <a:br>
              <a:rPr lang="en-GB" sz="1100">
                <a:solidFill>
                  <a:schemeClr val="dk1"/>
                </a:solidFill>
              </a:rPr>
            </a:br>
            <a:endParaRPr sz="1100">
              <a:solidFill>
                <a:schemeClr val="dk1"/>
              </a:solidFill>
            </a:endParaRPr>
          </a:p>
          <a:p>
            <a:pPr indent="0" lvl="0" marL="0" rtl="0" algn="l">
              <a:spcBef>
                <a:spcPts val="0"/>
              </a:spcBef>
              <a:spcAft>
                <a:spcPts val="0"/>
              </a:spcAft>
              <a:buNone/>
            </a:pPr>
            <a:r>
              <a:rPr lang="en-GB" sz="1100">
                <a:solidFill>
                  <a:schemeClr val="dk1"/>
                </a:solidFill>
              </a:rPr>
              <a:t>Example classes:</a:t>
            </a:r>
            <a:r>
              <a:rPr lang="en-GB" sz="1100">
                <a:solidFill>
                  <a:schemeClr val="lt1"/>
                </a:solidFill>
              </a:rPr>
              <a:t> </a:t>
            </a:r>
            <a:r>
              <a:rPr lang="en-GB" sz="1100">
                <a:solidFill>
                  <a:srgbClr val="188038"/>
                </a:solidFill>
                <a:latin typeface="Roboto Mono"/>
                <a:ea typeface="Roboto Mono"/>
                <a:cs typeface="Roboto Mono"/>
                <a:sym typeface="Roboto Mono"/>
              </a:rPr>
              <a:t>User</a:t>
            </a:r>
            <a:r>
              <a:rPr lang="en-GB" sz="1100">
                <a:solidFill>
                  <a:schemeClr val="dk1"/>
                </a:solidFill>
              </a:rPr>
              <a:t>, </a:t>
            </a:r>
            <a:r>
              <a:rPr lang="en-GB" sz="1100">
                <a:solidFill>
                  <a:srgbClr val="188038"/>
                </a:solidFill>
                <a:latin typeface="Roboto Mono"/>
                <a:ea typeface="Roboto Mono"/>
                <a:cs typeface="Roboto Mono"/>
                <a:sym typeface="Roboto Mono"/>
              </a:rPr>
              <a:t>Hotel</a:t>
            </a:r>
            <a:r>
              <a:rPr lang="en-GB" sz="1100">
                <a:solidFill>
                  <a:schemeClr val="dk1"/>
                </a:solidFill>
              </a:rPr>
              <a:t>, </a:t>
            </a:r>
            <a:r>
              <a:rPr lang="en-GB" sz="1100">
                <a:solidFill>
                  <a:srgbClr val="188038"/>
                </a:solidFill>
                <a:latin typeface="Roboto Mono"/>
                <a:ea typeface="Roboto Mono"/>
                <a:cs typeface="Roboto Mono"/>
                <a:sym typeface="Roboto Mono"/>
              </a:rPr>
              <a:t>Room</a:t>
            </a:r>
            <a:r>
              <a:rPr lang="en-GB" sz="1100">
                <a:solidFill>
                  <a:schemeClr val="dk1"/>
                </a:solidFill>
              </a:rPr>
              <a:t>, </a:t>
            </a:r>
            <a:r>
              <a:rPr lang="en-GB" sz="1100">
                <a:solidFill>
                  <a:srgbClr val="188038"/>
                </a:solidFill>
                <a:latin typeface="Roboto Mono"/>
                <a:ea typeface="Roboto Mono"/>
                <a:cs typeface="Roboto Mono"/>
                <a:sym typeface="Roboto Mono"/>
              </a:rPr>
              <a:t>Booking</a:t>
            </a:r>
            <a:r>
              <a:rPr lang="en-GB" sz="1100">
                <a:solidFill>
                  <a:schemeClr val="dk1"/>
                </a:solidFill>
              </a:rPr>
              <a:t>, </a:t>
            </a:r>
            <a:r>
              <a:rPr lang="en-GB" sz="1100">
                <a:solidFill>
                  <a:srgbClr val="188038"/>
                </a:solidFill>
                <a:latin typeface="Roboto Mono"/>
                <a:ea typeface="Roboto Mono"/>
                <a:cs typeface="Roboto Mono"/>
                <a:sym typeface="Roboto Mono"/>
              </a:rPr>
              <a:t>Payment</a:t>
            </a:r>
            <a:r>
              <a:rPr lang="en-GB" sz="1100">
                <a:solidFill>
                  <a:schemeClr val="dk1"/>
                </a:solidFill>
              </a:rPr>
              <a:t>, </a:t>
            </a:r>
            <a:r>
              <a:rPr lang="en-GB" sz="1100">
                <a:solidFill>
                  <a:srgbClr val="188038"/>
                </a:solidFill>
                <a:latin typeface="Roboto Mono"/>
                <a:ea typeface="Roboto Mono"/>
                <a:cs typeface="Roboto Mono"/>
                <a:sym typeface="Roboto Mono"/>
              </a:rPr>
              <a:t>Notification</a:t>
            </a:r>
            <a:r>
              <a:rPr lang="en-GB" sz="1100">
                <a:solidFill>
                  <a:schemeClr val="dk1"/>
                </a:solidFill>
              </a:rPr>
              <a:t>.</a:t>
            </a:r>
            <a:br>
              <a:rPr lang="en-GB" sz="1100">
                <a:solidFill>
                  <a:schemeClr val="lt1"/>
                </a:solidFill>
              </a:rPr>
            </a:br>
            <a:endParaRPr sz="1100">
              <a:solidFill>
                <a:schemeClr val="lt1"/>
              </a:solidFill>
            </a:endParaRPr>
          </a:p>
          <a:p>
            <a:pPr indent="0" lvl="0" marL="0" rtl="0" algn="l">
              <a:spcBef>
                <a:spcPts val="0"/>
              </a:spcBef>
              <a:spcAft>
                <a:spcPts val="0"/>
              </a:spcAft>
              <a:buNone/>
            </a:pPr>
            <a:r>
              <a:rPr lang="en-GB" sz="1100">
                <a:solidFill>
                  <a:schemeClr val="dk1"/>
                </a:solidFill>
              </a:rPr>
              <a:t>Composite keys and associations (e.g., a </a:t>
            </a:r>
            <a:r>
              <a:rPr lang="en-GB" sz="1100">
                <a:solidFill>
                  <a:srgbClr val="188038"/>
                </a:solidFill>
                <a:latin typeface="Roboto Mono"/>
                <a:ea typeface="Roboto Mono"/>
                <a:cs typeface="Roboto Mono"/>
                <a:sym typeface="Roboto Mono"/>
              </a:rPr>
              <a:t>Booking</a:t>
            </a:r>
            <a:r>
              <a:rPr lang="en-GB" sz="1100">
                <a:solidFill>
                  <a:schemeClr val="dk1"/>
                </a:solidFill>
              </a:rPr>
              <a:t> links a </a:t>
            </a:r>
            <a:r>
              <a:rPr lang="en-GB" sz="1100">
                <a:solidFill>
                  <a:srgbClr val="188038"/>
                </a:solidFill>
                <a:latin typeface="Roboto Mono"/>
                <a:ea typeface="Roboto Mono"/>
                <a:cs typeface="Roboto Mono"/>
                <a:sym typeface="Roboto Mono"/>
              </a:rPr>
              <a:t>User</a:t>
            </a:r>
            <a:r>
              <a:rPr lang="en-GB" sz="1100">
                <a:solidFill>
                  <a:schemeClr val="dk1"/>
                </a:solidFill>
              </a:rPr>
              <a:t> and a </a:t>
            </a:r>
            <a:r>
              <a:rPr lang="en-GB" sz="1100">
                <a:solidFill>
                  <a:srgbClr val="188038"/>
                </a:solidFill>
                <a:latin typeface="Roboto Mono"/>
                <a:ea typeface="Roboto Mono"/>
                <a:cs typeface="Roboto Mono"/>
                <a:sym typeface="Roboto Mono"/>
              </a:rPr>
              <a:t>Room</a:t>
            </a:r>
            <a:r>
              <a:rPr lang="en-GB" sz="1100">
                <a:solidFill>
                  <a:schemeClr val="dk1"/>
                </a:solidFill>
              </a:rPr>
              <a:t>).</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0"/>
          <p:cNvSpPr txBox="1"/>
          <p:nvPr>
            <p:ph type="title"/>
          </p:nvPr>
        </p:nvSpPr>
        <p:spPr>
          <a:xfrm>
            <a:off x="358650" y="135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Sequence Diagrams</a:t>
            </a:r>
            <a:endParaRPr sz="3200"/>
          </a:p>
        </p:txBody>
      </p:sp>
      <p:sp>
        <p:nvSpPr>
          <p:cNvPr id="769" name="Google Shape;769;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770" name="Google Shape;770;p80"/>
          <p:cNvPicPr preferRelativeResize="0"/>
          <p:nvPr/>
        </p:nvPicPr>
        <p:blipFill>
          <a:blip r:embed="rId3">
            <a:alphaModFix/>
          </a:blip>
          <a:stretch>
            <a:fillRect/>
          </a:stretch>
        </p:blipFill>
        <p:spPr>
          <a:xfrm>
            <a:off x="492950" y="1149850"/>
            <a:ext cx="8251985" cy="3804290"/>
          </a:xfrm>
          <a:prstGeom prst="rect">
            <a:avLst/>
          </a:prstGeom>
          <a:noFill/>
          <a:ln>
            <a:noFill/>
          </a:ln>
        </p:spPr>
      </p:pic>
      <p:sp>
        <p:nvSpPr>
          <p:cNvPr id="771" name="Google Shape;771;p80"/>
          <p:cNvSpPr txBox="1"/>
          <p:nvPr/>
        </p:nvSpPr>
        <p:spPr>
          <a:xfrm>
            <a:off x="399075" y="826025"/>
            <a:ext cx="24507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Jost"/>
                <a:ea typeface="Jost"/>
                <a:cs typeface="Jost"/>
                <a:sym typeface="Jost"/>
              </a:rPr>
              <a:t>CREATE HOTEL BOOKING </a:t>
            </a:r>
            <a:endParaRPr sz="1200">
              <a:solidFill>
                <a:schemeClr val="dk1"/>
              </a:solidFill>
              <a:latin typeface="Jost"/>
              <a:ea typeface="Jost"/>
              <a:cs typeface="Jost"/>
              <a:sym typeface="Jos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81"/>
          <p:cNvSpPr txBox="1"/>
          <p:nvPr>
            <p:ph type="title"/>
          </p:nvPr>
        </p:nvSpPr>
        <p:spPr>
          <a:xfrm>
            <a:off x="311700" y="228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Design Problems &amp; Patterns</a:t>
            </a:r>
            <a:endParaRPr sz="3200"/>
          </a:p>
        </p:txBody>
      </p:sp>
      <p:sp>
        <p:nvSpPr>
          <p:cNvPr id="777" name="Google Shape;777;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778" name="Google Shape;778;p81"/>
          <p:cNvGraphicFramePr/>
          <p:nvPr/>
        </p:nvGraphicFramePr>
        <p:xfrm>
          <a:off x="485113" y="895725"/>
          <a:ext cx="3000000" cy="3000000"/>
        </p:xfrm>
        <a:graphic>
          <a:graphicData uri="http://schemas.openxmlformats.org/drawingml/2006/table">
            <a:tbl>
              <a:tblPr>
                <a:noFill/>
                <a:tableStyleId>{A1F9D824-C1E2-4615-B9BB-E3C3CABCBD1A}</a:tableStyleId>
              </a:tblPr>
              <a:tblGrid>
                <a:gridCol w="2637650"/>
                <a:gridCol w="5538825"/>
              </a:tblGrid>
              <a:tr h="402750">
                <a:tc>
                  <a:txBody>
                    <a:bodyPr/>
                    <a:lstStyle/>
                    <a:p>
                      <a:pPr indent="0" lvl="0" marL="0" rtl="0" algn="l">
                        <a:spcBef>
                          <a:spcPts val="0"/>
                        </a:spcBef>
                        <a:spcAft>
                          <a:spcPts val="0"/>
                        </a:spcAft>
                        <a:buNone/>
                      </a:pPr>
                      <a:r>
                        <a:rPr lang="en-GB" sz="1200">
                          <a:solidFill>
                            <a:schemeClr val="dk1"/>
                          </a:solidFill>
                        </a:rPr>
                        <a:t>Problem</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Pattern Solution</a:t>
                      </a:r>
                      <a:endParaRPr sz="1200">
                        <a:solidFill>
                          <a:schemeClr val="dk1"/>
                        </a:solidFill>
                      </a:endParaRPr>
                    </a:p>
                  </a:txBody>
                  <a:tcPr marT="91425" marB="91425" marR="91425" marL="91425"/>
                </a:tc>
              </a:tr>
              <a:tr h="671575">
                <a:tc>
                  <a:txBody>
                    <a:bodyPr/>
                    <a:lstStyle/>
                    <a:p>
                      <a:pPr indent="0" lvl="0" marL="0" rtl="0" algn="l">
                        <a:spcBef>
                          <a:spcPts val="0"/>
                        </a:spcBef>
                        <a:spcAft>
                          <a:spcPts val="0"/>
                        </a:spcAft>
                        <a:buNone/>
                      </a:pPr>
                      <a:r>
                        <a:rPr lang="en-GB" sz="1200">
                          <a:solidFill>
                            <a:schemeClr val="dk1"/>
                          </a:solidFill>
                        </a:rPr>
                        <a:t>Room behavior changes by state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State Pattern: Encapsulates logic in AvailableState, BookedState, etc</a:t>
                      </a:r>
                      <a:endParaRPr sz="1200">
                        <a:solidFill>
                          <a:schemeClr val="dk1"/>
                        </a:solidFill>
                      </a:endParaRPr>
                    </a:p>
                  </a:txBody>
                  <a:tcPr marT="91425" marB="91425" marR="91425" marL="91425"/>
                </a:tc>
              </a:tr>
              <a:tr h="942075">
                <a:tc>
                  <a:txBody>
                    <a:bodyPr/>
                    <a:lstStyle/>
                    <a:p>
                      <a:pPr indent="0" lvl="0" marL="0" rtl="0" algn="l">
                        <a:spcBef>
                          <a:spcPts val="0"/>
                        </a:spcBef>
                        <a:spcAft>
                          <a:spcPts val="0"/>
                        </a:spcAft>
                        <a:buNone/>
                      </a:pPr>
                      <a:r>
                        <a:rPr lang="en-GB" sz="1200">
                          <a:solidFill>
                            <a:schemeClr val="dk1"/>
                          </a:solidFill>
                        </a:rPr>
                        <a:t>Extensible payment methods (Card, PayPal, etc.)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lnSpc>
                          <a:spcPct val="107916"/>
                        </a:lnSpc>
                        <a:spcBef>
                          <a:spcPts val="0"/>
                        </a:spcBef>
                        <a:spcAft>
                          <a:spcPts val="800"/>
                        </a:spcAft>
                        <a:buNone/>
                      </a:pPr>
                      <a:r>
                        <a:rPr lang="en-GB" sz="1200">
                          <a:solidFill>
                            <a:schemeClr val="dk1"/>
                          </a:solidFill>
                        </a:rPr>
                        <a:t>Strategy Pattern: Enables dynamic selection of payment behavior</a:t>
                      </a:r>
                      <a:endParaRPr sz="1200">
                        <a:solidFill>
                          <a:schemeClr val="dk1"/>
                        </a:solidFill>
                      </a:endParaRPr>
                    </a:p>
                  </a:txBody>
                  <a:tcPr marT="91425" marB="91425" marR="91425" marL="91425"/>
                </a:tc>
              </a:tr>
              <a:tr h="762800">
                <a:tc>
                  <a:txBody>
                    <a:bodyPr/>
                    <a:lstStyle/>
                    <a:p>
                      <a:pPr indent="0" lvl="0" marL="0" rtl="0" algn="l">
                        <a:spcBef>
                          <a:spcPts val="0"/>
                        </a:spcBef>
                        <a:spcAft>
                          <a:spcPts val="0"/>
                        </a:spcAft>
                        <a:buNone/>
                      </a:pPr>
                      <a:r>
                        <a:rPr lang="en-GB" sz="1200">
                          <a:solidFill>
                            <a:schemeClr val="dk1"/>
                          </a:solidFill>
                        </a:rPr>
                        <a:t>Consistent room object creation logic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Observer Pattern: Decouples notification logic from booking flow</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txBody>
                  <a:tcPr marT="91425" marB="91425" marR="91425" marL="91425"/>
                </a:tc>
              </a:tr>
              <a:tr h="1051025">
                <a:tc>
                  <a:txBody>
                    <a:bodyPr/>
                    <a:lstStyle/>
                    <a:p>
                      <a:pPr indent="0" lvl="0" marL="0" rtl="0" algn="l">
                        <a:spcBef>
                          <a:spcPts val="0"/>
                        </a:spcBef>
                        <a:spcAft>
                          <a:spcPts val="0"/>
                        </a:spcAft>
                        <a:buNone/>
                      </a:pPr>
                      <a:r>
                        <a:rPr lang="en-GB" sz="1200">
                          <a:solidFill>
                            <a:schemeClr val="dk1"/>
                          </a:solidFill>
                        </a:rPr>
                        <a:t>Real-time user notifications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Observer Pattern: Decouples notification logic from booking flow</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2" name="Shape 782"/>
        <p:cNvGrpSpPr/>
        <p:nvPr/>
      </p:nvGrpSpPr>
      <p:grpSpPr>
        <a:xfrm>
          <a:off x="0" y="0"/>
          <a:ext cx="0" cy="0"/>
          <a:chOff x="0" y="0"/>
          <a:chExt cx="0" cy="0"/>
        </a:xfrm>
      </p:grpSpPr>
      <p:sp>
        <p:nvSpPr>
          <p:cNvPr id="783" name="Google Shape;783;p82"/>
          <p:cNvSpPr txBox="1"/>
          <p:nvPr>
            <p:ph type="title"/>
          </p:nvPr>
        </p:nvSpPr>
        <p:spPr>
          <a:xfrm>
            <a:off x="311700" y="256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Database Schema</a:t>
            </a:r>
            <a:endParaRPr sz="3200"/>
          </a:p>
        </p:txBody>
      </p:sp>
      <p:sp>
        <p:nvSpPr>
          <p:cNvPr id="784" name="Google Shape;784;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785" name="Google Shape;785;p82"/>
          <p:cNvGraphicFramePr/>
          <p:nvPr/>
        </p:nvGraphicFramePr>
        <p:xfrm>
          <a:off x="358650" y="1012550"/>
          <a:ext cx="3000000" cy="3000000"/>
        </p:xfrm>
        <a:graphic>
          <a:graphicData uri="http://schemas.openxmlformats.org/drawingml/2006/table">
            <a:tbl>
              <a:tblPr>
                <a:noFill/>
                <a:tableStyleId>{46A79ADB-C1FF-4CCE-9570-2E98D5EB17BE}</a:tableStyleId>
              </a:tblPr>
              <a:tblGrid>
                <a:gridCol w="928100"/>
                <a:gridCol w="4182025"/>
                <a:gridCol w="3410475"/>
              </a:tblGrid>
              <a:tr h="294300">
                <a:tc>
                  <a:txBody>
                    <a:bodyPr/>
                    <a:lstStyle/>
                    <a:p>
                      <a:pPr indent="0" lvl="0" marL="0" rtl="0" algn="ctr">
                        <a:lnSpc>
                          <a:spcPct val="115000"/>
                        </a:lnSpc>
                        <a:spcBef>
                          <a:spcPts val="0"/>
                        </a:spcBef>
                        <a:spcAft>
                          <a:spcPts val="0"/>
                        </a:spcAft>
                        <a:buNone/>
                      </a:pPr>
                      <a:r>
                        <a:rPr b="1" lang="en-GB" sz="900">
                          <a:solidFill>
                            <a:schemeClr val="lt1"/>
                          </a:solidFill>
                        </a:rPr>
                        <a:t>Table</a:t>
                      </a:r>
                      <a:endParaRPr b="1" sz="9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8AAC1"/>
                    </a:solidFill>
                  </a:tcPr>
                </a:tc>
                <a:tc>
                  <a:txBody>
                    <a:bodyPr/>
                    <a:lstStyle/>
                    <a:p>
                      <a:pPr indent="0" lvl="0" marL="0" rtl="0" algn="ctr">
                        <a:lnSpc>
                          <a:spcPct val="115000"/>
                        </a:lnSpc>
                        <a:spcBef>
                          <a:spcPts val="0"/>
                        </a:spcBef>
                        <a:spcAft>
                          <a:spcPts val="0"/>
                        </a:spcAft>
                        <a:buNone/>
                      </a:pPr>
                      <a:r>
                        <a:rPr b="1" lang="en-GB" sz="900">
                          <a:solidFill>
                            <a:schemeClr val="lt1"/>
                          </a:solidFill>
                        </a:rPr>
                        <a:t>Purpose</a:t>
                      </a:r>
                      <a:endParaRPr b="1" sz="9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8AAC1"/>
                    </a:solidFill>
                  </a:tcPr>
                </a:tc>
                <a:tc>
                  <a:txBody>
                    <a:bodyPr/>
                    <a:lstStyle/>
                    <a:p>
                      <a:pPr indent="0" lvl="0" marL="0" rtl="0" algn="ctr">
                        <a:lnSpc>
                          <a:spcPct val="115000"/>
                        </a:lnSpc>
                        <a:spcBef>
                          <a:spcPts val="0"/>
                        </a:spcBef>
                        <a:spcAft>
                          <a:spcPts val="0"/>
                        </a:spcAft>
                        <a:buNone/>
                      </a:pPr>
                      <a:r>
                        <a:rPr b="1" lang="en-GB" sz="900">
                          <a:solidFill>
                            <a:schemeClr val="lt1"/>
                          </a:solidFill>
                        </a:rPr>
                        <a:t>Key Fields</a:t>
                      </a:r>
                      <a:endParaRPr b="1" sz="9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8AAC1"/>
                    </a:solidFill>
                  </a:tcPr>
                </a:tc>
              </a:tr>
              <a:tr h="474500">
                <a:tc>
                  <a:txBody>
                    <a:bodyPr/>
                    <a:lstStyle/>
                    <a:p>
                      <a:pPr indent="0" lvl="0" marL="0" rtl="0" algn="l">
                        <a:spcBef>
                          <a:spcPts val="0"/>
                        </a:spcBef>
                        <a:spcAft>
                          <a:spcPts val="0"/>
                        </a:spcAft>
                        <a:buNone/>
                      </a:pPr>
                      <a:r>
                        <a:rPr b="1" lang="en-GB" sz="900">
                          <a:solidFill>
                            <a:schemeClr val="lt1"/>
                          </a:solidFill>
                        </a:rPr>
                        <a:t>Users</a:t>
                      </a:r>
                      <a:endParaRPr b="1" sz="9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8AAC1"/>
                    </a:solidFill>
                  </a:tcPr>
                </a:tc>
                <a:tc>
                  <a:txBody>
                    <a:bodyPr/>
                    <a:lstStyle/>
                    <a:p>
                      <a:pPr indent="0" lvl="0" marL="0" rtl="0" algn="l">
                        <a:spcBef>
                          <a:spcPts val="0"/>
                        </a:spcBef>
                        <a:spcAft>
                          <a:spcPts val="0"/>
                        </a:spcAft>
                        <a:buNone/>
                      </a:pPr>
                      <a:r>
                        <a:rPr lang="en-GB" sz="1200">
                          <a:solidFill>
                            <a:schemeClr val="lt1"/>
                          </a:solidFill>
                        </a:rPr>
                        <a:t>Stores user information and roles (Customer/Admin)</a:t>
                      </a:r>
                      <a:endParaRPr sz="12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sz="900">
                          <a:solidFill>
                            <a:srgbClr val="188038"/>
                          </a:solidFill>
                          <a:latin typeface="Roboto Mono"/>
                          <a:ea typeface="Roboto Mono"/>
                          <a:cs typeface="Roboto Mono"/>
                          <a:sym typeface="Roboto Mono"/>
                        </a:rPr>
                        <a:t>id</a:t>
                      </a:r>
                      <a:r>
                        <a:rPr lang="en-GB" sz="900"/>
                        <a:t>, </a:t>
                      </a:r>
                      <a:r>
                        <a:rPr lang="en-GB" sz="900">
                          <a:solidFill>
                            <a:srgbClr val="188038"/>
                          </a:solidFill>
                          <a:latin typeface="Roboto Mono"/>
                          <a:ea typeface="Roboto Mono"/>
                          <a:cs typeface="Roboto Mono"/>
                          <a:sym typeface="Roboto Mono"/>
                        </a:rPr>
                        <a:t>email</a:t>
                      </a:r>
                      <a:r>
                        <a:rPr lang="en-GB" sz="900"/>
                        <a:t>, </a:t>
                      </a:r>
                      <a:r>
                        <a:rPr lang="en-GB" sz="900">
                          <a:solidFill>
                            <a:srgbClr val="188038"/>
                          </a:solidFill>
                          <a:latin typeface="Roboto Mono"/>
                          <a:ea typeface="Roboto Mono"/>
                          <a:cs typeface="Roboto Mono"/>
                          <a:sym typeface="Roboto Mono"/>
                        </a:rPr>
                        <a:t>role</a:t>
                      </a:r>
                      <a:r>
                        <a:rPr lang="en-GB" sz="900"/>
                        <a:t>, </a:t>
                      </a:r>
                      <a:r>
                        <a:rPr lang="en-GB" sz="900">
                          <a:solidFill>
                            <a:srgbClr val="188038"/>
                          </a:solidFill>
                          <a:latin typeface="Roboto Mono"/>
                          <a:ea typeface="Roboto Mono"/>
                          <a:cs typeface="Roboto Mono"/>
                          <a:sym typeface="Roboto Mono"/>
                        </a:rPr>
                        <a:t>verified</a:t>
                      </a:r>
                      <a:endParaRPr sz="900">
                        <a:solidFill>
                          <a:srgbClr val="188038"/>
                        </a:solidFill>
                        <a:latin typeface="Roboto Mono"/>
                        <a:ea typeface="Roboto Mono"/>
                        <a:cs typeface="Roboto Mono"/>
                        <a:sym typeface="Roboto Mon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414450">
                <a:tc>
                  <a:txBody>
                    <a:bodyPr/>
                    <a:lstStyle/>
                    <a:p>
                      <a:pPr indent="0" lvl="0" marL="0" rtl="0" algn="l">
                        <a:spcBef>
                          <a:spcPts val="0"/>
                        </a:spcBef>
                        <a:spcAft>
                          <a:spcPts val="0"/>
                        </a:spcAft>
                        <a:buNone/>
                      </a:pPr>
                      <a:r>
                        <a:rPr b="1" lang="en-GB" sz="900">
                          <a:solidFill>
                            <a:schemeClr val="lt1"/>
                          </a:solidFill>
                        </a:rPr>
                        <a:t>Hotel</a:t>
                      </a:r>
                      <a:endParaRPr b="1" sz="9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8AAC1"/>
                    </a:solidFill>
                  </a:tcPr>
                </a:tc>
                <a:tc>
                  <a:txBody>
                    <a:bodyPr/>
                    <a:lstStyle/>
                    <a:p>
                      <a:pPr indent="0" lvl="0" marL="0" rtl="0" algn="l">
                        <a:spcBef>
                          <a:spcPts val="0"/>
                        </a:spcBef>
                        <a:spcAft>
                          <a:spcPts val="0"/>
                        </a:spcAft>
                        <a:buNone/>
                      </a:pPr>
                      <a:r>
                        <a:rPr lang="en-GB" sz="1200">
                          <a:solidFill>
                            <a:schemeClr val="lt1"/>
                          </a:solidFill>
                        </a:rPr>
                        <a:t>Stores hotel details like name and location</a:t>
                      </a:r>
                      <a:endParaRPr sz="12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sz="900">
                          <a:solidFill>
                            <a:srgbClr val="188038"/>
                          </a:solidFill>
                          <a:latin typeface="Roboto Mono"/>
                          <a:ea typeface="Roboto Mono"/>
                          <a:cs typeface="Roboto Mono"/>
                          <a:sym typeface="Roboto Mono"/>
                        </a:rPr>
                        <a:t>id</a:t>
                      </a:r>
                      <a:r>
                        <a:rPr lang="en-GB" sz="900"/>
                        <a:t>, </a:t>
                      </a:r>
                      <a:r>
                        <a:rPr lang="en-GB" sz="900">
                          <a:solidFill>
                            <a:srgbClr val="188038"/>
                          </a:solidFill>
                          <a:latin typeface="Roboto Mono"/>
                          <a:ea typeface="Roboto Mono"/>
                          <a:cs typeface="Roboto Mono"/>
                          <a:sym typeface="Roboto Mono"/>
                        </a:rPr>
                        <a:t>name</a:t>
                      </a:r>
                      <a:r>
                        <a:rPr lang="en-GB" sz="900"/>
                        <a:t>, </a:t>
                      </a:r>
                      <a:r>
                        <a:rPr lang="en-GB" sz="900">
                          <a:solidFill>
                            <a:srgbClr val="188038"/>
                          </a:solidFill>
                          <a:latin typeface="Roboto Mono"/>
                          <a:ea typeface="Roboto Mono"/>
                          <a:cs typeface="Roboto Mono"/>
                          <a:sym typeface="Roboto Mono"/>
                        </a:rPr>
                        <a:t>address</a:t>
                      </a:r>
                      <a:r>
                        <a:rPr lang="en-GB" sz="900"/>
                        <a:t>, </a:t>
                      </a:r>
                      <a:r>
                        <a:rPr lang="en-GB" sz="900">
                          <a:solidFill>
                            <a:srgbClr val="188038"/>
                          </a:solidFill>
                          <a:latin typeface="Roboto Mono"/>
                          <a:ea typeface="Roboto Mono"/>
                          <a:cs typeface="Roboto Mono"/>
                          <a:sym typeface="Roboto Mono"/>
                        </a:rPr>
                        <a:t>latitude</a:t>
                      </a:r>
                      <a:r>
                        <a:rPr lang="en-GB" sz="900"/>
                        <a:t>, </a:t>
                      </a:r>
                      <a:r>
                        <a:rPr lang="en-GB" sz="900">
                          <a:solidFill>
                            <a:srgbClr val="188038"/>
                          </a:solidFill>
                          <a:latin typeface="Roboto Mono"/>
                          <a:ea typeface="Roboto Mono"/>
                          <a:cs typeface="Roboto Mono"/>
                          <a:sym typeface="Roboto Mono"/>
                        </a:rPr>
                        <a:t>longitude</a:t>
                      </a:r>
                      <a:endParaRPr sz="900">
                        <a:solidFill>
                          <a:srgbClr val="188038"/>
                        </a:solidFill>
                        <a:latin typeface="Roboto Mono"/>
                        <a:ea typeface="Roboto Mono"/>
                        <a:cs typeface="Roboto Mono"/>
                        <a:sym typeface="Roboto Mon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414450">
                <a:tc>
                  <a:txBody>
                    <a:bodyPr/>
                    <a:lstStyle/>
                    <a:p>
                      <a:pPr indent="0" lvl="0" marL="0" rtl="0" algn="l">
                        <a:spcBef>
                          <a:spcPts val="0"/>
                        </a:spcBef>
                        <a:spcAft>
                          <a:spcPts val="0"/>
                        </a:spcAft>
                        <a:buNone/>
                      </a:pPr>
                      <a:r>
                        <a:rPr b="1" lang="en-GB" sz="900">
                          <a:solidFill>
                            <a:schemeClr val="lt1"/>
                          </a:solidFill>
                        </a:rPr>
                        <a:t>Room</a:t>
                      </a:r>
                      <a:endParaRPr b="1" sz="9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8AAC1"/>
                    </a:solidFill>
                  </a:tcPr>
                </a:tc>
                <a:tc>
                  <a:txBody>
                    <a:bodyPr/>
                    <a:lstStyle/>
                    <a:p>
                      <a:pPr indent="0" lvl="0" marL="0" rtl="0" algn="l">
                        <a:spcBef>
                          <a:spcPts val="0"/>
                        </a:spcBef>
                        <a:spcAft>
                          <a:spcPts val="0"/>
                        </a:spcAft>
                        <a:buNone/>
                      </a:pPr>
                      <a:r>
                        <a:rPr lang="en-GB" sz="1200">
                          <a:solidFill>
                            <a:schemeClr val="lt1"/>
                          </a:solidFill>
                        </a:rPr>
                        <a:t>Stores room information for each hotel</a:t>
                      </a:r>
                      <a:endParaRPr sz="12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sz="900">
                          <a:solidFill>
                            <a:srgbClr val="188038"/>
                          </a:solidFill>
                          <a:latin typeface="Roboto Mono"/>
                          <a:ea typeface="Roboto Mono"/>
                          <a:cs typeface="Roboto Mono"/>
                          <a:sym typeface="Roboto Mono"/>
                        </a:rPr>
                        <a:t>hotel_id</a:t>
                      </a:r>
                      <a:r>
                        <a:rPr lang="en-GB" sz="900"/>
                        <a:t>, </a:t>
                      </a:r>
                      <a:r>
                        <a:rPr lang="en-GB" sz="900">
                          <a:solidFill>
                            <a:srgbClr val="188038"/>
                          </a:solidFill>
                          <a:latin typeface="Roboto Mono"/>
                          <a:ea typeface="Roboto Mono"/>
                          <a:cs typeface="Roboto Mono"/>
                          <a:sym typeface="Roboto Mono"/>
                        </a:rPr>
                        <a:t>room_id</a:t>
                      </a:r>
                      <a:r>
                        <a:rPr lang="en-GB" sz="900"/>
                        <a:t>, </a:t>
                      </a:r>
                      <a:r>
                        <a:rPr lang="en-GB" sz="900">
                          <a:solidFill>
                            <a:srgbClr val="188038"/>
                          </a:solidFill>
                          <a:latin typeface="Roboto Mono"/>
                          <a:ea typeface="Roboto Mono"/>
                          <a:cs typeface="Roboto Mono"/>
                          <a:sym typeface="Roboto Mono"/>
                        </a:rPr>
                        <a:t>room_type</a:t>
                      </a:r>
                      <a:r>
                        <a:rPr lang="en-GB" sz="900"/>
                        <a:t>, </a:t>
                      </a:r>
                      <a:r>
                        <a:rPr lang="en-GB" sz="900">
                          <a:solidFill>
                            <a:srgbClr val="188038"/>
                          </a:solidFill>
                          <a:latin typeface="Roboto Mono"/>
                          <a:ea typeface="Roboto Mono"/>
                          <a:cs typeface="Roboto Mono"/>
                          <a:sym typeface="Roboto Mono"/>
                        </a:rPr>
                        <a:t>price_per_night</a:t>
                      </a:r>
                      <a:endParaRPr sz="900">
                        <a:solidFill>
                          <a:srgbClr val="188038"/>
                        </a:solidFill>
                        <a:latin typeface="Roboto Mono"/>
                        <a:ea typeface="Roboto Mono"/>
                        <a:cs typeface="Roboto Mono"/>
                        <a:sym typeface="Roboto Mon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414450">
                <a:tc>
                  <a:txBody>
                    <a:bodyPr/>
                    <a:lstStyle/>
                    <a:p>
                      <a:pPr indent="0" lvl="0" marL="0" rtl="0" algn="l">
                        <a:spcBef>
                          <a:spcPts val="0"/>
                        </a:spcBef>
                        <a:spcAft>
                          <a:spcPts val="0"/>
                        </a:spcAft>
                        <a:buNone/>
                      </a:pPr>
                      <a:r>
                        <a:rPr b="1" lang="en-GB" sz="900">
                          <a:solidFill>
                            <a:schemeClr val="lt1"/>
                          </a:solidFill>
                        </a:rPr>
                        <a:t>Booking</a:t>
                      </a:r>
                      <a:endParaRPr b="1" sz="9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8AAC1"/>
                    </a:solidFill>
                  </a:tcPr>
                </a:tc>
                <a:tc>
                  <a:txBody>
                    <a:bodyPr/>
                    <a:lstStyle/>
                    <a:p>
                      <a:pPr indent="0" lvl="0" marL="0" rtl="0" algn="l">
                        <a:spcBef>
                          <a:spcPts val="0"/>
                        </a:spcBef>
                        <a:spcAft>
                          <a:spcPts val="0"/>
                        </a:spcAft>
                        <a:buNone/>
                      </a:pPr>
                      <a:r>
                        <a:rPr lang="en-GB" sz="1200">
                          <a:solidFill>
                            <a:schemeClr val="lt1"/>
                          </a:solidFill>
                        </a:rPr>
                        <a:t>Manages hotel room bookings by users</a:t>
                      </a:r>
                      <a:endParaRPr sz="12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sz="900">
                          <a:solidFill>
                            <a:srgbClr val="188038"/>
                          </a:solidFill>
                          <a:latin typeface="Roboto Mono"/>
                          <a:ea typeface="Roboto Mono"/>
                          <a:cs typeface="Roboto Mono"/>
                          <a:sym typeface="Roboto Mono"/>
                        </a:rPr>
                        <a:t>id</a:t>
                      </a:r>
                      <a:r>
                        <a:rPr lang="en-GB" sz="900"/>
                        <a:t>, </a:t>
                      </a:r>
                      <a:r>
                        <a:rPr lang="en-GB" sz="900">
                          <a:solidFill>
                            <a:srgbClr val="188038"/>
                          </a:solidFill>
                          <a:latin typeface="Roboto Mono"/>
                          <a:ea typeface="Roboto Mono"/>
                          <a:cs typeface="Roboto Mono"/>
                          <a:sym typeface="Roboto Mono"/>
                        </a:rPr>
                        <a:t>user_id</a:t>
                      </a:r>
                      <a:r>
                        <a:rPr lang="en-GB" sz="900"/>
                        <a:t>, </a:t>
                      </a:r>
                      <a:r>
                        <a:rPr lang="en-GB" sz="900">
                          <a:solidFill>
                            <a:srgbClr val="188038"/>
                          </a:solidFill>
                          <a:latin typeface="Roboto Mono"/>
                          <a:ea typeface="Roboto Mono"/>
                          <a:cs typeface="Roboto Mono"/>
                          <a:sym typeface="Roboto Mono"/>
                        </a:rPr>
                        <a:t>hotel_id</a:t>
                      </a:r>
                      <a:r>
                        <a:rPr lang="en-GB" sz="900"/>
                        <a:t>, </a:t>
                      </a:r>
                      <a:r>
                        <a:rPr lang="en-GB" sz="900">
                          <a:solidFill>
                            <a:srgbClr val="188038"/>
                          </a:solidFill>
                          <a:latin typeface="Roboto Mono"/>
                          <a:ea typeface="Roboto Mono"/>
                          <a:cs typeface="Roboto Mono"/>
                          <a:sym typeface="Roboto Mono"/>
                        </a:rPr>
                        <a:t>room_id</a:t>
                      </a:r>
                      <a:r>
                        <a:rPr lang="en-GB" sz="900"/>
                        <a:t>, </a:t>
                      </a:r>
                      <a:r>
                        <a:rPr lang="en-GB" sz="900">
                          <a:solidFill>
                            <a:srgbClr val="188038"/>
                          </a:solidFill>
                          <a:latin typeface="Roboto Mono"/>
                          <a:ea typeface="Roboto Mono"/>
                          <a:cs typeface="Roboto Mono"/>
                          <a:sym typeface="Roboto Mono"/>
                        </a:rPr>
                        <a:t>status</a:t>
                      </a:r>
                      <a:endParaRPr sz="900">
                        <a:solidFill>
                          <a:srgbClr val="188038"/>
                        </a:solidFill>
                        <a:latin typeface="Roboto Mono"/>
                        <a:ea typeface="Roboto Mono"/>
                        <a:cs typeface="Roboto Mono"/>
                        <a:sym typeface="Roboto Mon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474500">
                <a:tc>
                  <a:txBody>
                    <a:bodyPr/>
                    <a:lstStyle/>
                    <a:p>
                      <a:pPr indent="0" lvl="0" marL="0" rtl="0" algn="l">
                        <a:spcBef>
                          <a:spcPts val="0"/>
                        </a:spcBef>
                        <a:spcAft>
                          <a:spcPts val="0"/>
                        </a:spcAft>
                        <a:buNone/>
                      </a:pPr>
                      <a:r>
                        <a:rPr b="1" lang="en-GB" sz="900">
                          <a:solidFill>
                            <a:schemeClr val="lt1"/>
                          </a:solidFill>
                        </a:rPr>
                        <a:t>Review</a:t>
                      </a:r>
                      <a:endParaRPr b="1" sz="9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8AAC1"/>
                    </a:solidFill>
                  </a:tcPr>
                </a:tc>
                <a:tc>
                  <a:txBody>
                    <a:bodyPr/>
                    <a:lstStyle/>
                    <a:p>
                      <a:pPr indent="0" lvl="0" marL="0" rtl="0" algn="l">
                        <a:spcBef>
                          <a:spcPts val="0"/>
                        </a:spcBef>
                        <a:spcAft>
                          <a:spcPts val="0"/>
                        </a:spcAft>
                        <a:buNone/>
                      </a:pPr>
                      <a:r>
                        <a:rPr lang="en-GB" sz="1200">
                          <a:solidFill>
                            <a:schemeClr val="lt1"/>
                          </a:solidFill>
                        </a:rPr>
                        <a:t>Stores user ratings and comments for hotels</a:t>
                      </a:r>
                      <a:endParaRPr sz="12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sz="900">
                          <a:solidFill>
                            <a:srgbClr val="188038"/>
                          </a:solidFill>
                          <a:latin typeface="Roboto Mono"/>
                          <a:ea typeface="Roboto Mono"/>
                          <a:cs typeface="Roboto Mono"/>
                          <a:sym typeface="Roboto Mono"/>
                        </a:rPr>
                        <a:t>id</a:t>
                      </a:r>
                      <a:r>
                        <a:rPr lang="en-GB" sz="900"/>
                        <a:t>, </a:t>
                      </a:r>
                      <a:r>
                        <a:rPr lang="en-GB" sz="900">
                          <a:solidFill>
                            <a:srgbClr val="188038"/>
                          </a:solidFill>
                          <a:latin typeface="Roboto Mono"/>
                          <a:ea typeface="Roboto Mono"/>
                          <a:cs typeface="Roboto Mono"/>
                          <a:sym typeface="Roboto Mono"/>
                        </a:rPr>
                        <a:t>user_id</a:t>
                      </a:r>
                      <a:r>
                        <a:rPr lang="en-GB" sz="900"/>
                        <a:t>, </a:t>
                      </a:r>
                      <a:r>
                        <a:rPr lang="en-GB" sz="900">
                          <a:solidFill>
                            <a:srgbClr val="188038"/>
                          </a:solidFill>
                          <a:latin typeface="Roboto Mono"/>
                          <a:ea typeface="Roboto Mono"/>
                          <a:cs typeface="Roboto Mono"/>
                          <a:sym typeface="Roboto Mono"/>
                        </a:rPr>
                        <a:t>hotel_id</a:t>
                      </a:r>
                      <a:r>
                        <a:rPr lang="en-GB" sz="900"/>
                        <a:t>, </a:t>
                      </a:r>
                      <a:r>
                        <a:rPr lang="en-GB" sz="900">
                          <a:solidFill>
                            <a:srgbClr val="188038"/>
                          </a:solidFill>
                          <a:latin typeface="Roboto Mono"/>
                          <a:ea typeface="Roboto Mono"/>
                          <a:cs typeface="Roboto Mono"/>
                          <a:sym typeface="Roboto Mono"/>
                        </a:rPr>
                        <a:t>rating</a:t>
                      </a:r>
                      <a:r>
                        <a:rPr lang="en-GB" sz="900"/>
                        <a:t>, </a:t>
                      </a:r>
                      <a:r>
                        <a:rPr lang="en-GB" sz="900">
                          <a:solidFill>
                            <a:srgbClr val="188038"/>
                          </a:solidFill>
                          <a:latin typeface="Roboto Mono"/>
                          <a:ea typeface="Roboto Mono"/>
                          <a:cs typeface="Roboto Mono"/>
                          <a:sym typeface="Roboto Mono"/>
                        </a:rPr>
                        <a:t>comment</a:t>
                      </a:r>
                      <a:endParaRPr sz="900">
                        <a:solidFill>
                          <a:srgbClr val="188038"/>
                        </a:solidFill>
                        <a:latin typeface="Roboto Mono"/>
                        <a:ea typeface="Roboto Mono"/>
                        <a:cs typeface="Roboto Mono"/>
                        <a:sym typeface="Roboto Mon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414450">
                <a:tc>
                  <a:txBody>
                    <a:bodyPr/>
                    <a:lstStyle/>
                    <a:p>
                      <a:pPr indent="0" lvl="0" marL="0" rtl="0" algn="l">
                        <a:spcBef>
                          <a:spcPts val="0"/>
                        </a:spcBef>
                        <a:spcAft>
                          <a:spcPts val="0"/>
                        </a:spcAft>
                        <a:buNone/>
                      </a:pPr>
                      <a:r>
                        <a:rPr b="1" lang="en-GB" sz="900">
                          <a:solidFill>
                            <a:schemeClr val="lt1"/>
                          </a:solidFill>
                        </a:rPr>
                        <a:t>Payment</a:t>
                      </a:r>
                      <a:endParaRPr b="1" sz="9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8AAC1"/>
                    </a:solidFill>
                  </a:tcPr>
                </a:tc>
                <a:tc>
                  <a:txBody>
                    <a:bodyPr/>
                    <a:lstStyle/>
                    <a:p>
                      <a:pPr indent="0" lvl="0" marL="0" rtl="0" algn="l">
                        <a:spcBef>
                          <a:spcPts val="0"/>
                        </a:spcBef>
                        <a:spcAft>
                          <a:spcPts val="0"/>
                        </a:spcAft>
                        <a:buNone/>
                      </a:pPr>
                      <a:r>
                        <a:rPr lang="en-GB" sz="1200">
                          <a:solidFill>
                            <a:schemeClr val="lt1"/>
                          </a:solidFill>
                        </a:rPr>
                        <a:t>Records payments for hotel bookings</a:t>
                      </a:r>
                      <a:endParaRPr sz="12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sz="900">
                          <a:solidFill>
                            <a:srgbClr val="188038"/>
                          </a:solidFill>
                          <a:latin typeface="Roboto Mono"/>
                          <a:ea typeface="Roboto Mono"/>
                          <a:cs typeface="Roboto Mono"/>
                          <a:sym typeface="Roboto Mono"/>
                        </a:rPr>
                        <a:t>id</a:t>
                      </a:r>
                      <a:r>
                        <a:rPr lang="en-GB" sz="900"/>
                        <a:t>, </a:t>
                      </a:r>
                      <a:r>
                        <a:rPr lang="en-GB" sz="900">
                          <a:solidFill>
                            <a:srgbClr val="188038"/>
                          </a:solidFill>
                          <a:latin typeface="Roboto Mono"/>
                          <a:ea typeface="Roboto Mono"/>
                          <a:cs typeface="Roboto Mono"/>
                          <a:sym typeface="Roboto Mono"/>
                        </a:rPr>
                        <a:t>booking_id</a:t>
                      </a:r>
                      <a:r>
                        <a:rPr lang="en-GB" sz="900"/>
                        <a:t>, </a:t>
                      </a:r>
                      <a:r>
                        <a:rPr lang="en-GB" sz="900">
                          <a:solidFill>
                            <a:srgbClr val="188038"/>
                          </a:solidFill>
                          <a:latin typeface="Roboto Mono"/>
                          <a:ea typeface="Roboto Mono"/>
                          <a:cs typeface="Roboto Mono"/>
                          <a:sym typeface="Roboto Mono"/>
                        </a:rPr>
                        <a:t>payment_method</a:t>
                      </a:r>
                      <a:r>
                        <a:rPr lang="en-GB" sz="900"/>
                        <a:t>, </a:t>
                      </a:r>
                      <a:r>
                        <a:rPr lang="en-GB" sz="900">
                          <a:solidFill>
                            <a:srgbClr val="188038"/>
                          </a:solidFill>
                          <a:latin typeface="Roboto Mono"/>
                          <a:ea typeface="Roboto Mono"/>
                          <a:cs typeface="Roboto Mono"/>
                          <a:sym typeface="Roboto Mono"/>
                        </a:rPr>
                        <a:t>status</a:t>
                      </a:r>
                      <a:endParaRPr sz="900">
                        <a:solidFill>
                          <a:srgbClr val="188038"/>
                        </a:solidFill>
                        <a:latin typeface="Roboto Mono"/>
                        <a:ea typeface="Roboto Mono"/>
                        <a:cs typeface="Roboto Mono"/>
                        <a:sym typeface="Roboto Mon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474500">
                <a:tc>
                  <a:txBody>
                    <a:bodyPr/>
                    <a:lstStyle/>
                    <a:p>
                      <a:pPr indent="0" lvl="0" marL="0" rtl="0" algn="l">
                        <a:spcBef>
                          <a:spcPts val="0"/>
                        </a:spcBef>
                        <a:spcAft>
                          <a:spcPts val="0"/>
                        </a:spcAft>
                        <a:buNone/>
                      </a:pPr>
                      <a:r>
                        <a:rPr b="1" lang="en-GB" sz="900">
                          <a:solidFill>
                            <a:schemeClr val="lt1"/>
                          </a:solidFill>
                        </a:rPr>
                        <a:t>Notification</a:t>
                      </a:r>
                      <a:endParaRPr b="1" sz="9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8AAC1"/>
                    </a:solidFill>
                  </a:tcPr>
                </a:tc>
                <a:tc>
                  <a:txBody>
                    <a:bodyPr/>
                    <a:lstStyle/>
                    <a:p>
                      <a:pPr indent="0" lvl="0" marL="0" rtl="0" algn="l">
                        <a:spcBef>
                          <a:spcPts val="0"/>
                        </a:spcBef>
                        <a:spcAft>
                          <a:spcPts val="0"/>
                        </a:spcAft>
                        <a:buNone/>
                      </a:pPr>
                      <a:r>
                        <a:rPr lang="en-GB" sz="1200">
                          <a:solidFill>
                            <a:schemeClr val="lt1"/>
                          </a:solidFill>
                        </a:rPr>
                        <a:t>Sends booking, payment, and promo notifications to users</a:t>
                      </a:r>
                      <a:endParaRPr sz="12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sz="900">
                          <a:solidFill>
                            <a:srgbClr val="188038"/>
                          </a:solidFill>
                          <a:latin typeface="Roboto Mono"/>
                          <a:ea typeface="Roboto Mono"/>
                          <a:cs typeface="Roboto Mono"/>
                          <a:sym typeface="Roboto Mono"/>
                        </a:rPr>
                        <a:t>id</a:t>
                      </a:r>
                      <a:r>
                        <a:rPr lang="en-GB" sz="900"/>
                        <a:t>, </a:t>
                      </a:r>
                      <a:r>
                        <a:rPr lang="en-GB" sz="900">
                          <a:solidFill>
                            <a:srgbClr val="188038"/>
                          </a:solidFill>
                          <a:latin typeface="Roboto Mono"/>
                          <a:ea typeface="Roboto Mono"/>
                          <a:cs typeface="Roboto Mono"/>
                          <a:sym typeface="Roboto Mono"/>
                        </a:rPr>
                        <a:t>user_id</a:t>
                      </a:r>
                      <a:r>
                        <a:rPr lang="en-GB" sz="900"/>
                        <a:t>, </a:t>
                      </a:r>
                      <a:r>
                        <a:rPr lang="en-GB" sz="900">
                          <a:solidFill>
                            <a:srgbClr val="188038"/>
                          </a:solidFill>
                          <a:latin typeface="Roboto Mono"/>
                          <a:ea typeface="Roboto Mono"/>
                          <a:cs typeface="Roboto Mono"/>
                          <a:sym typeface="Roboto Mono"/>
                        </a:rPr>
                        <a:t>message</a:t>
                      </a:r>
                      <a:r>
                        <a:rPr lang="en-GB" sz="900"/>
                        <a:t>, </a:t>
                      </a:r>
                      <a:r>
                        <a:rPr lang="en-GB" sz="900">
                          <a:solidFill>
                            <a:srgbClr val="188038"/>
                          </a:solidFill>
                          <a:latin typeface="Roboto Mono"/>
                          <a:ea typeface="Roboto Mono"/>
                          <a:cs typeface="Roboto Mono"/>
                          <a:sym typeface="Roboto Mono"/>
                        </a:rPr>
                        <a:t>type</a:t>
                      </a:r>
                      <a:r>
                        <a:rPr lang="en-GB" sz="900"/>
                        <a:t>, </a:t>
                      </a:r>
                      <a:r>
                        <a:rPr lang="en-GB" sz="900">
                          <a:solidFill>
                            <a:srgbClr val="188038"/>
                          </a:solidFill>
                          <a:latin typeface="Roboto Mono"/>
                          <a:ea typeface="Roboto Mono"/>
                          <a:cs typeface="Roboto Mono"/>
                          <a:sym typeface="Roboto Mono"/>
                        </a:rPr>
                        <a:t>is_read</a:t>
                      </a:r>
                      <a:endParaRPr sz="900">
                        <a:solidFill>
                          <a:srgbClr val="188038"/>
                        </a:solidFill>
                        <a:latin typeface="Roboto Mono"/>
                        <a:ea typeface="Roboto Mono"/>
                        <a:cs typeface="Roboto Mono"/>
                        <a:sym typeface="Roboto Mon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r h="414450">
                <a:tc>
                  <a:txBody>
                    <a:bodyPr/>
                    <a:lstStyle/>
                    <a:p>
                      <a:pPr indent="0" lvl="0" marL="0" rtl="0" algn="l">
                        <a:spcBef>
                          <a:spcPts val="0"/>
                        </a:spcBef>
                        <a:spcAft>
                          <a:spcPts val="0"/>
                        </a:spcAft>
                        <a:buNone/>
                      </a:pPr>
                      <a:r>
                        <a:rPr b="1" lang="en-GB" sz="900">
                          <a:solidFill>
                            <a:schemeClr val="lt1"/>
                          </a:solidFill>
                        </a:rPr>
                        <a:t>Bookmark</a:t>
                      </a:r>
                      <a:endParaRPr b="1" sz="9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8AAC1"/>
                    </a:solidFill>
                  </a:tcPr>
                </a:tc>
                <a:tc>
                  <a:txBody>
                    <a:bodyPr/>
                    <a:lstStyle/>
                    <a:p>
                      <a:pPr indent="0" lvl="0" marL="0" rtl="0" algn="l">
                        <a:spcBef>
                          <a:spcPts val="0"/>
                        </a:spcBef>
                        <a:spcAft>
                          <a:spcPts val="0"/>
                        </a:spcAft>
                        <a:buNone/>
                      </a:pPr>
                      <a:r>
                        <a:rPr lang="en-GB" sz="1200">
                          <a:solidFill>
                            <a:schemeClr val="lt1"/>
                          </a:solidFill>
                        </a:rPr>
                        <a:t>Links users to their saved hotels</a:t>
                      </a:r>
                      <a:endParaRPr sz="1200">
                        <a:solidFill>
                          <a:schemeClr val="lt1"/>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GB" sz="900">
                          <a:solidFill>
                            <a:srgbClr val="188038"/>
                          </a:solidFill>
                          <a:latin typeface="Roboto Mono"/>
                          <a:ea typeface="Roboto Mono"/>
                          <a:cs typeface="Roboto Mono"/>
                          <a:sym typeface="Roboto Mono"/>
                        </a:rPr>
                        <a:t>user_id</a:t>
                      </a:r>
                      <a:r>
                        <a:rPr lang="en-GB" sz="900"/>
                        <a:t>, </a:t>
                      </a:r>
                      <a:r>
                        <a:rPr lang="en-GB" sz="900">
                          <a:solidFill>
                            <a:srgbClr val="188038"/>
                          </a:solidFill>
                          <a:latin typeface="Roboto Mono"/>
                          <a:ea typeface="Roboto Mono"/>
                          <a:cs typeface="Roboto Mono"/>
                          <a:sym typeface="Roboto Mono"/>
                        </a:rPr>
                        <a:t>hotel_id</a:t>
                      </a:r>
                      <a:endParaRPr sz="900">
                        <a:solidFill>
                          <a:srgbClr val="188038"/>
                        </a:solidFill>
                        <a:latin typeface="Roboto Mono"/>
                        <a:ea typeface="Roboto Mono"/>
                        <a:cs typeface="Roboto Mono"/>
                        <a:sym typeface="Roboto Mono"/>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3"/>
          <p:cNvSpPr txBox="1"/>
          <p:nvPr>
            <p:ph idx="1" type="subTitle"/>
          </p:nvPr>
        </p:nvSpPr>
        <p:spPr>
          <a:xfrm>
            <a:off x="230075" y="1548047"/>
            <a:ext cx="4653900" cy="30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791" name="Google Shape;791;p83"/>
          <p:cNvSpPr txBox="1"/>
          <p:nvPr>
            <p:ph idx="3" type="title"/>
          </p:nvPr>
        </p:nvSpPr>
        <p:spPr>
          <a:xfrm>
            <a:off x="228600" y="1960022"/>
            <a:ext cx="7224600" cy="126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DevSecOps &amp; Development Lifecycle</a:t>
            </a:r>
            <a:endParaRPr/>
          </a:p>
        </p:txBody>
      </p:sp>
      <p:sp>
        <p:nvSpPr>
          <p:cNvPr id="792" name="Google Shape;792;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84"/>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798" name="Google Shape;798;p84"/>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799" name="Google Shape;799;p84"/>
          <p:cNvSpPr txBox="1"/>
          <p:nvPr>
            <p:ph idx="1" type="subTitle"/>
          </p:nvPr>
        </p:nvSpPr>
        <p:spPr>
          <a:xfrm>
            <a:off x="4102950" y="1631400"/>
            <a:ext cx="40890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GB"/>
              <a:t>Repository Structure</a:t>
            </a:r>
            <a:endParaRPr/>
          </a:p>
        </p:txBody>
      </p:sp>
      <p:sp>
        <p:nvSpPr>
          <p:cNvPr id="800" name="Google Shape;800;p84"/>
          <p:cNvSpPr txBox="1"/>
          <p:nvPr>
            <p:ph idx="3" type="title"/>
          </p:nvPr>
        </p:nvSpPr>
        <p:spPr>
          <a:xfrm>
            <a:off x="228600" y="457200"/>
            <a:ext cx="29259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Source Code Management</a:t>
            </a:r>
            <a:endParaRPr/>
          </a:p>
        </p:txBody>
      </p:sp>
      <p:sp>
        <p:nvSpPr>
          <p:cNvPr id="801" name="Google Shape;801;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02" name="Google Shape;802;p84"/>
          <p:cNvSpPr txBox="1"/>
          <p:nvPr>
            <p:ph idx="4" type="subTitle"/>
          </p:nvPr>
        </p:nvSpPr>
        <p:spPr>
          <a:xfrm>
            <a:off x="228600" y="3967700"/>
            <a:ext cx="2336400" cy="17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GitHub</a:t>
            </a:r>
            <a:endParaRPr/>
          </a:p>
        </p:txBody>
      </p:sp>
      <p:pic>
        <p:nvPicPr>
          <p:cNvPr id="803" name="Google Shape;803;p84"/>
          <p:cNvPicPr preferRelativeResize="0"/>
          <p:nvPr>
            <p:ph idx="5" type="pic"/>
          </p:nvPr>
        </p:nvPicPr>
        <p:blipFill rotWithShape="1">
          <a:blip r:embed="rId3">
            <a:alphaModFix/>
          </a:blip>
          <a:srcRect b="0" l="2839" r="2829" t="0"/>
          <a:stretch/>
        </p:blipFill>
        <p:spPr>
          <a:xfrm>
            <a:off x="421200" y="1701775"/>
            <a:ext cx="1951201" cy="2068500"/>
          </a:xfrm>
          <a:prstGeom prst="rect">
            <a:avLst/>
          </a:prstGeom>
        </p:spPr>
      </p:pic>
      <p:sp>
        <p:nvSpPr>
          <p:cNvPr id="804" name="Google Shape;804;p84"/>
          <p:cNvSpPr txBox="1"/>
          <p:nvPr>
            <p:ph idx="1" type="subTitle"/>
          </p:nvPr>
        </p:nvSpPr>
        <p:spPr>
          <a:xfrm>
            <a:off x="4102950" y="2202450"/>
            <a:ext cx="4089000" cy="18318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lt1"/>
              </a:buClr>
              <a:buSzPts val="1100"/>
              <a:buFont typeface="Arial"/>
              <a:buNone/>
            </a:pPr>
            <a:r>
              <a:rPr b="1" lang="en-GB" sz="1400">
                <a:solidFill>
                  <a:schemeClr val="lt1"/>
                </a:solidFill>
                <a:latin typeface="Roboto Mono"/>
                <a:ea typeface="Roboto Mono"/>
                <a:cs typeface="Roboto Mono"/>
                <a:sym typeface="Roboto Mono"/>
              </a:rPr>
              <a:t>/frontend</a:t>
            </a:r>
            <a:r>
              <a:rPr b="1" lang="en-GB" sz="1400">
                <a:solidFill>
                  <a:schemeClr val="lt1"/>
                </a:solidFill>
                <a:latin typeface="Arial"/>
                <a:ea typeface="Arial"/>
                <a:cs typeface="Arial"/>
                <a:sym typeface="Arial"/>
              </a:rPr>
              <a:t>: </a:t>
            </a:r>
            <a:r>
              <a:rPr lang="en-GB" sz="1400">
                <a:solidFill>
                  <a:schemeClr val="lt1"/>
                </a:solidFill>
                <a:latin typeface="Arial"/>
                <a:ea typeface="Arial"/>
                <a:cs typeface="Arial"/>
                <a:sym typeface="Arial"/>
              </a:rPr>
              <a:t>React frontend code</a:t>
            </a:r>
            <a:br>
              <a:rPr lang="en-GB" sz="1400">
                <a:solidFill>
                  <a:schemeClr val="lt1"/>
                </a:solidFill>
                <a:latin typeface="Arial"/>
                <a:ea typeface="Arial"/>
                <a:cs typeface="Arial"/>
                <a:sym typeface="Arial"/>
              </a:rPr>
            </a:br>
            <a:endParaRPr sz="1400">
              <a:solidFill>
                <a:schemeClr val="lt1"/>
              </a:solidFill>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b="1" lang="en-GB" sz="1400">
                <a:solidFill>
                  <a:schemeClr val="lt1"/>
                </a:solidFill>
                <a:latin typeface="Roboto Mono"/>
                <a:ea typeface="Roboto Mono"/>
                <a:cs typeface="Roboto Mono"/>
                <a:sym typeface="Roboto Mono"/>
              </a:rPr>
              <a:t>/backend</a:t>
            </a:r>
            <a:r>
              <a:rPr b="1" lang="en-GB" sz="1400">
                <a:solidFill>
                  <a:schemeClr val="lt1"/>
                </a:solidFill>
                <a:latin typeface="Arial"/>
                <a:ea typeface="Arial"/>
                <a:cs typeface="Arial"/>
                <a:sym typeface="Arial"/>
              </a:rPr>
              <a:t>: </a:t>
            </a:r>
            <a:r>
              <a:rPr lang="en-GB" sz="1400">
                <a:solidFill>
                  <a:schemeClr val="lt1"/>
                </a:solidFill>
                <a:latin typeface="Arial"/>
                <a:ea typeface="Arial"/>
                <a:cs typeface="Arial"/>
                <a:sym typeface="Arial"/>
              </a:rPr>
              <a:t>Spring Boot backend services</a:t>
            </a:r>
            <a:br>
              <a:rPr lang="en-GB" sz="1400">
                <a:solidFill>
                  <a:schemeClr val="lt1"/>
                </a:solidFill>
                <a:latin typeface="Arial"/>
                <a:ea typeface="Arial"/>
                <a:cs typeface="Arial"/>
                <a:sym typeface="Arial"/>
              </a:rPr>
            </a:br>
            <a:endParaRPr sz="1400">
              <a:solidFill>
                <a:schemeClr val="lt1"/>
              </a:solidFill>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b="1" lang="en-GB" sz="1400">
                <a:solidFill>
                  <a:schemeClr val="lt1"/>
                </a:solidFill>
                <a:latin typeface="Roboto Mono"/>
                <a:ea typeface="Roboto Mono"/>
                <a:cs typeface="Roboto Mono"/>
                <a:sym typeface="Roboto Mono"/>
              </a:rPr>
              <a:t>/docs</a:t>
            </a:r>
            <a:r>
              <a:rPr b="1" lang="en-GB" sz="1400">
                <a:solidFill>
                  <a:schemeClr val="lt1"/>
                </a:solidFill>
                <a:latin typeface="Arial"/>
                <a:ea typeface="Arial"/>
                <a:cs typeface="Arial"/>
                <a:sym typeface="Arial"/>
              </a:rPr>
              <a:t>:</a:t>
            </a:r>
            <a:r>
              <a:rPr lang="en-GB" sz="1400">
                <a:solidFill>
                  <a:schemeClr val="lt1"/>
                </a:solidFill>
                <a:latin typeface="Arial"/>
                <a:ea typeface="Arial"/>
                <a:cs typeface="Arial"/>
                <a:sym typeface="Arial"/>
              </a:rPr>
              <a:t> Project documents &amp; API specs</a:t>
            </a:r>
            <a:br>
              <a:rPr lang="en-GB" sz="1400">
                <a:solidFill>
                  <a:schemeClr val="lt1"/>
                </a:solidFill>
                <a:latin typeface="Arial"/>
                <a:ea typeface="Arial"/>
                <a:cs typeface="Arial"/>
                <a:sym typeface="Arial"/>
              </a:rPr>
            </a:br>
            <a:endParaRPr sz="1400">
              <a:solidFill>
                <a:schemeClr val="lt1"/>
              </a:solidFill>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b="1" lang="en-GB" sz="1400">
                <a:solidFill>
                  <a:schemeClr val="lt1"/>
                </a:solidFill>
                <a:latin typeface="Roboto Mono"/>
                <a:ea typeface="Roboto Mono"/>
                <a:cs typeface="Roboto Mono"/>
                <a:sym typeface="Roboto Mono"/>
              </a:rPr>
              <a:t>/scripts</a:t>
            </a:r>
            <a:r>
              <a:rPr b="1" lang="en-GB" sz="1400">
                <a:solidFill>
                  <a:schemeClr val="lt1"/>
                </a:solidFill>
                <a:latin typeface="Arial"/>
                <a:ea typeface="Arial"/>
                <a:cs typeface="Arial"/>
                <a:sym typeface="Arial"/>
              </a:rPr>
              <a:t>: </a:t>
            </a:r>
            <a:r>
              <a:rPr lang="en-GB" sz="1400">
                <a:solidFill>
                  <a:schemeClr val="lt1"/>
                </a:solidFill>
                <a:latin typeface="Arial"/>
                <a:ea typeface="Arial"/>
                <a:cs typeface="Arial"/>
                <a:sym typeface="Arial"/>
              </a:rPr>
              <a:t>Deployment &amp; utility scripts</a:t>
            </a:r>
            <a:endParaRPr sz="1400">
              <a:solidFill>
                <a:schemeClr val="lt1"/>
              </a:solidFill>
              <a:latin typeface="Arial"/>
              <a:ea typeface="Arial"/>
              <a:cs typeface="Arial"/>
              <a:sym typeface="Arial"/>
            </a:endParaRPr>
          </a:p>
          <a:p>
            <a:pPr indent="0" lvl="0" marL="0" rtl="0" algn="l">
              <a:spcBef>
                <a:spcPts val="0"/>
              </a:spcBef>
              <a:spcAft>
                <a:spcPts val="0"/>
              </a:spcAft>
              <a:buNone/>
            </a:pPr>
            <a:r>
              <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85"/>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810" name="Google Shape;810;p85"/>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811" name="Google Shape;811;p85"/>
          <p:cNvSpPr txBox="1"/>
          <p:nvPr>
            <p:ph idx="1" type="subTitle"/>
          </p:nvPr>
        </p:nvSpPr>
        <p:spPr>
          <a:xfrm>
            <a:off x="4102950" y="1631400"/>
            <a:ext cx="40890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GB"/>
              <a:t>Branching Strategy</a:t>
            </a:r>
            <a:endParaRPr/>
          </a:p>
        </p:txBody>
      </p:sp>
      <p:sp>
        <p:nvSpPr>
          <p:cNvPr id="812" name="Google Shape;812;p85"/>
          <p:cNvSpPr txBox="1"/>
          <p:nvPr>
            <p:ph idx="3" type="title"/>
          </p:nvPr>
        </p:nvSpPr>
        <p:spPr>
          <a:xfrm>
            <a:off x="228600" y="457200"/>
            <a:ext cx="29259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Source Code Management</a:t>
            </a:r>
            <a:endParaRPr/>
          </a:p>
        </p:txBody>
      </p:sp>
      <p:sp>
        <p:nvSpPr>
          <p:cNvPr id="813" name="Google Shape;813;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14" name="Google Shape;814;p85"/>
          <p:cNvSpPr txBox="1"/>
          <p:nvPr>
            <p:ph idx="4" type="subTitle"/>
          </p:nvPr>
        </p:nvSpPr>
        <p:spPr>
          <a:xfrm>
            <a:off x="228600" y="3967700"/>
            <a:ext cx="2336400" cy="17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GitHub</a:t>
            </a:r>
            <a:endParaRPr/>
          </a:p>
        </p:txBody>
      </p:sp>
      <p:pic>
        <p:nvPicPr>
          <p:cNvPr id="815" name="Google Shape;815;p85"/>
          <p:cNvPicPr preferRelativeResize="0"/>
          <p:nvPr>
            <p:ph idx="5" type="pic"/>
          </p:nvPr>
        </p:nvPicPr>
        <p:blipFill rotWithShape="1">
          <a:blip r:embed="rId3">
            <a:alphaModFix/>
          </a:blip>
          <a:srcRect b="0" l="2839" r="2829" t="0"/>
          <a:stretch/>
        </p:blipFill>
        <p:spPr>
          <a:xfrm>
            <a:off x="421200" y="1701775"/>
            <a:ext cx="1951201" cy="2068500"/>
          </a:xfrm>
          <a:prstGeom prst="rect">
            <a:avLst/>
          </a:prstGeom>
        </p:spPr>
      </p:pic>
      <p:sp>
        <p:nvSpPr>
          <p:cNvPr id="816" name="Google Shape;816;p85"/>
          <p:cNvSpPr txBox="1"/>
          <p:nvPr>
            <p:ph idx="1" type="subTitle"/>
          </p:nvPr>
        </p:nvSpPr>
        <p:spPr>
          <a:xfrm>
            <a:off x="4102950" y="2202450"/>
            <a:ext cx="4453800" cy="22365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lt1"/>
              </a:buClr>
              <a:buSzPts val="1100"/>
              <a:buFont typeface="Arial"/>
              <a:buNone/>
            </a:pPr>
            <a:r>
              <a:rPr b="1" lang="en-GB" sz="1400">
                <a:solidFill>
                  <a:schemeClr val="lt1"/>
                </a:solidFill>
                <a:latin typeface="Arial"/>
                <a:ea typeface="Arial"/>
                <a:cs typeface="Arial"/>
                <a:sym typeface="Arial"/>
              </a:rPr>
              <a:t>Master Branch</a:t>
            </a:r>
            <a:r>
              <a:rPr lang="en-GB" sz="1400">
                <a:solidFill>
                  <a:schemeClr val="lt1"/>
                </a:solidFill>
                <a:latin typeface="Arial"/>
                <a:ea typeface="Arial"/>
                <a:cs typeface="Arial"/>
                <a:sym typeface="Arial"/>
              </a:rPr>
              <a:t>: Always stable &amp; production-ready</a:t>
            </a:r>
            <a:br>
              <a:rPr lang="en-GB" sz="1400">
                <a:solidFill>
                  <a:schemeClr val="lt1"/>
                </a:solidFill>
                <a:latin typeface="Arial"/>
                <a:ea typeface="Arial"/>
                <a:cs typeface="Arial"/>
                <a:sym typeface="Arial"/>
              </a:rPr>
            </a:br>
            <a:endParaRPr sz="1400">
              <a:solidFill>
                <a:schemeClr val="lt1"/>
              </a:solidFill>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b="1" lang="en-GB" sz="1400">
                <a:solidFill>
                  <a:schemeClr val="lt1"/>
                </a:solidFill>
                <a:latin typeface="Arial"/>
                <a:ea typeface="Arial"/>
                <a:cs typeface="Arial"/>
                <a:sym typeface="Arial"/>
              </a:rPr>
              <a:t>Feature Branches</a:t>
            </a:r>
            <a:r>
              <a:rPr lang="en-GB" sz="1400">
                <a:solidFill>
                  <a:schemeClr val="lt1"/>
                </a:solidFill>
                <a:latin typeface="Arial"/>
                <a:ea typeface="Arial"/>
                <a:cs typeface="Arial"/>
                <a:sym typeface="Arial"/>
              </a:rPr>
              <a:t>:</a:t>
            </a:r>
            <a:br>
              <a:rPr lang="en-GB" sz="1400">
                <a:solidFill>
                  <a:schemeClr val="lt1"/>
                </a:solidFill>
                <a:latin typeface="Arial"/>
                <a:ea typeface="Arial"/>
                <a:cs typeface="Arial"/>
                <a:sym typeface="Arial"/>
              </a:rPr>
            </a:br>
            <a:endParaRPr sz="1400">
              <a:solidFill>
                <a:schemeClr val="lt1"/>
              </a:solidFill>
              <a:latin typeface="Arial"/>
              <a:ea typeface="Arial"/>
              <a:cs typeface="Arial"/>
              <a:sym typeface="Arial"/>
            </a:endParaRPr>
          </a:p>
          <a:p>
            <a:pPr indent="-317500" lvl="0" marL="457200" rtl="0" algn="l">
              <a:lnSpc>
                <a:spcPct val="115000"/>
              </a:lnSpc>
              <a:spcBef>
                <a:spcPts val="1200"/>
              </a:spcBef>
              <a:spcAft>
                <a:spcPts val="0"/>
              </a:spcAft>
              <a:buClr>
                <a:schemeClr val="lt1"/>
              </a:buClr>
              <a:buSzPts val="1400"/>
              <a:buChar char="●"/>
            </a:pPr>
            <a:r>
              <a:rPr lang="en-GB" sz="1400">
                <a:solidFill>
                  <a:schemeClr val="lt1"/>
                </a:solidFill>
                <a:latin typeface="Arial"/>
                <a:ea typeface="Arial"/>
                <a:cs typeface="Arial"/>
                <a:sym typeface="Arial"/>
              </a:rPr>
              <a:t>Naming: </a:t>
            </a:r>
            <a:r>
              <a:rPr b="1" lang="en-GB" sz="1400">
                <a:solidFill>
                  <a:schemeClr val="lt1"/>
                </a:solidFill>
                <a:latin typeface="Roboto Mono"/>
                <a:ea typeface="Roboto Mono"/>
                <a:cs typeface="Roboto Mono"/>
                <a:sym typeface="Roboto Mono"/>
              </a:rPr>
              <a:t>feature/&lt;username-develop&gt;</a:t>
            </a:r>
            <a:br>
              <a:rPr b="1" lang="en-GB" sz="1400">
                <a:solidFill>
                  <a:schemeClr val="lt1"/>
                </a:solidFill>
                <a:latin typeface="Roboto Mono"/>
                <a:ea typeface="Roboto Mono"/>
                <a:cs typeface="Roboto Mono"/>
                <a:sym typeface="Roboto Mono"/>
              </a:rPr>
            </a:br>
            <a:endParaRPr b="1" sz="1400">
              <a:solidFill>
                <a:schemeClr val="lt1"/>
              </a:solidFill>
              <a:latin typeface="Roboto Mono"/>
              <a:ea typeface="Roboto Mono"/>
              <a:cs typeface="Roboto Mono"/>
              <a:sym typeface="Roboto Mono"/>
            </a:endParaRPr>
          </a:p>
          <a:p>
            <a:pPr indent="-317500" lvl="0" marL="457200" rtl="0" algn="l">
              <a:lnSpc>
                <a:spcPct val="115000"/>
              </a:lnSpc>
              <a:spcBef>
                <a:spcPts val="0"/>
              </a:spcBef>
              <a:spcAft>
                <a:spcPts val="0"/>
              </a:spcAft>
              <a:buClr>
                <a:schemeClr val="lt1"/>
              </a:buClr>
              <a:buSzPts val="1400"/>
              <a:buChar char="●"/>
            </a:pPr>
            <a:r>
              <a:rPr lang="en-GB" sz="1400">
                <a:solidFill>
                  <a:schemeClr val="lt1"/>
                </a:solidFill>
                <a:latin typeface="Arial"/>
                <a:ea typeface="Arial"/>
                <a:cs typeface="Arial"/>
                <a:sym typeface="Arial"/>
              </a:rPr>
              <a:t>Based on master, used for isolated development</a:t>
            </a:r>
            <a:endParaRPr sz="1400">
              <a:solidFill>
                <a:schemeClr val="lt1"/>
              </a:solidFill>
              <a:latin typeface="Arial"/>
              <a:ea typeface="Arial"/>
              <a:cs typeface="Arial"/>
              <a:sym typeface="Arial"/>
            </a:endParaRPr>
          </a:p>
          <a:p>
            <a:pPr indent="0" lvl="0" marL="0" rtl="0" algn="l">
              <a:spcBef>
                <a:spcPts val="1200"/>
              </a:spcBef>
              <a:spcAft>
                <a:spcPts val="0"/>
              </a:spcAft>
              <a:buNone/>
            </a:pPr>
            <a:r>
              <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6"/>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822" name="Google Shape;822;p86"/>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823" name="Google Shape;823;p86"/>
          <p:cNvSpPr txBox="1"/>
          <p:nvPr>
            <p:ph idx="1" type="subTitle"/>
          </p:nvPr>
        </p:nvSpPr>
        <p:spPr>
          <a:xfrm>
            <a:off x="4102950" y="1631400"/>
            <a:ext cx="40890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GB"/>
              <a:t>Workflow</a:t>
            </a:r>
            <a:endParaRPr/>
          </a:p>
        </p:txBody>
      </p:sp>
      <p:sp>
        <p:nvSpPr>
          <p:cNvPr id="824" name="Google Shape;824;p86"/>
          <p:cNvSpPr txBox="1"/>
          <p:nvPr>
            <p:ph idx="3" type="title"/>
          </p:nvPr>
        </p:nvSpPr>
        <p:spPr>
          <a:xfrm>
            <a:off x="228600" y="457200"/>
            <a:ext cx="29259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Source Code Management</a:t>
            </a:r>
            <a:endParaRPr/>
          </a:p>
        </p:txBody>
      </p:sp>
      <p:sp>
        <p:nvSpPr>
          <p:cNvPr id="825" name="Google Shape;825;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26" name="Google Shape;826;p86"/>
          <p:cNvSpPr txBox="1"/>
          <p:nvPr>
            <p:ph idx="4" type="subTitle"/>
          </p:nvPr>
        </p:nvSpPr>
        <p:spPr>
          <a:xfrm>
            <a:off x="228600" y="3967700"/>
            <a:ext cx="2336400" cy="17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GitHub</a:t>
            </a:r>
            <a:endParaRPr/>
          </a:p>
        </p:txBody>
      </p:sp>
      <p:pic>
        <p:nvPicPr>
          <p:cNvPr id="827" name="Google Shape;827;p86"/>
          <p:cNvPicPr preferRelativeResize="0"/>
          <p:nvPr>
            <p:ph idx="5" type="pic"/>
          </p:nvPr>
        </p:nvPicPr>
        <p:blipFill rotWithShape="1">
          <a:blip r:embed="rId3">
            <a:alphaModFix/>
          </a:blip>
          <a:srcRect b="0" l="2839" r="2829" t="0"/>
          <a:stretch/>
        </p:blipFill>
        <p:spPr>
          <a:xfrm>
            <a:off x="421200" y="1701775"/>
            <a:ext cx="1951201" cy="2068500"/>
          </a:xfrm>
          <a:prstGeom prst="rect">
            <a:avLst/>
          </a:prstGeom>
        </p:spPr>
      </p:pic>
      <p:sp>
        <p:nvSpPr>
          <p:cNvPr id="828" name="Google Shape;828;p86"/>
          <p:cNvSpPr txBox="1"/>
          <p:nvPr>
            <p:ph idx="1" type="subTitle"/>
          </p:nvPr>
        </p:nvSpPr>
        <p:spPr>
          <a:xfrm>
            <a:off x="4102950" y="2202450"/>
            <a:ext cx="4299000" cy="2262600"/>
          </a:xfrm>
          <a:prstGeom prst="rect">
            <a:avLst/>
          </a:prstGeom>
        </p:spPr>
        <p:txBody>
          <a:bodyPr anchorCtr="0" anchor="t" bIns="0" lIns="0" spcFirstLastPara="1" rIns="0" wrap="square" tIns="0">
            <a:spAutoFit/>
          </a:bodyPr>
          <a:lstStyle/>
          <a:p>
            <a:pPr indent="-317500" lvl="0" marL="457200" rtl="0" algn="l">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Pull latest master before development</a:t>
            </a:r>
            <a:br>
              <a:rPr lang="en-GB" sz="1400">
                <a:solidFill>
                  <a:schemeClr val="lt1"/>
                </a:solidFill>
                <a:latin typeface="Arial"/>
                <a:ea typeface="Arial"/>
                <a:cs typeface="Arial"/>
                <a:sym typeface="Arial"/>
              </a:rPr>
            </a:b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Open </a:t>
            </a:r>
            <a:r>
              <a:rPr b="1" lang="en-GB" sz="1400">
                <a:solidFill>
                  <a:schemeClr val="lt1"/>
                </a:solidFill>
                <a:latin typeface="Arial"/>
                <a:ea typeface="Arial"/>
                <a:cs typeface="Arial"/>
                <a:sym typeface="Arial"/>
              </a:rPr>
              <a:t>Pull Requests</a:t>
            </a:r>
            <a:r>
              <a:rPr lang="en-GB" sz="1400">
                <a:solidFill>
                  <a:schemeClr val="lt1"/>
                </a:solidFill>
                <a:latin typeface="Arial"/>
                <a:ea typeface="Arial"/>
                <a:cs typeface="Arial"/>
                <a:sym typeface="Arial"/>
              </a:rPr>
              <a:t> for every change</a:t>
            </a:r>
            <a:br>
              <a:rPr lang="en-GB" sz="1400">
                <a:solidFill>
                  <a:schemeClr val="lt1"/>
                </a:solidFill>
                <a:latin typeface="Arial"/>
                <a:ea typeface="Arial"/>
                <a:cs typeface="Arial"/>
                <a:sym typeface="Arial"/>
              </a:rPr>
            </a:b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Peer code review required before merging</a:t>
            </a:r>
            <a:br>
              <a:rPr lang="en-GB" sz="1400">
                <a:solidFill>
                  <a:schemeClr val="lt1"/>
                </a:solidFill>
                <a:latin typeface="Arial"/>
                <a:ea typeface="Arial"/>
                <a:cs typeface="Arial"/>
                <a:sym typeface="Arial"/>
              </a:rPr>
            </a:b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Automated tests must pass</a:t>
            </a:r>
            <a:br>
              <a:rPr lang="en-GB" sz="1400">
                <a:solidFill>
                  <a:schemeClr val="lt1"/>
                </a:solidFill>
                <a:latin typeface="Arial"/>
                <a:ea typeface="Arial"/>
                <a:cs typeface="Arial"/>
                <a:sym typeface="Arial"/>
              </a:rPr>
            </a:b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GB" sz="1400">
                <a:solidFill>
                  <a:schemeClr val="lt1"/>
                </a:solidFill>
                <a:latin typeface="Arial"/>
                <a:ea typeface="Arial"/>
                <a:cs typeface="Arial"/>
                <a:sym typeface="Arial"/>
              </a:rPr>
              <a:t>Developers handle conflict resolution locally</a:t>
            </a:r>
            <a:endParaRPr sz="1400">
              <a:solidFill>
                <a:schemeClr val="lt1"/>
              </a:solidFill>
              <a:latin typeface="Arial"/>
              <a:ea typeface="Arial"/>
              <a:cs typeface="Arial"/>
              <a:sym typeface="Arial"/>
            </a:endParaRPr>
          </a:p>
          <a:p>
            <a:pPr indent="0" lvl="0" marL="0" rtl="0" algn="l">
              <a:spcBef>
                <a:spcPts val="0"/>
              </a:spcBef>
              <a:spcAft>
                <a:spcPts val="0"/>
              </a:spcAft>
              <a:buNone/>
            </a:pPr>
            <a:r>
              <a:t/>
            </a:r>
            <a:endParaRPr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87"/>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834" name="Google Shape;834;p87"/>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835" name="Google Shape;835;p87"/>
          <p:cNvSpPr txBox="1"/>
          <p:nvPr>
            <p:ph idx="1" type="subTitle"/>
          </p:nvPr>
        </p:nvSpPr>
        <p:spPr>
          <a:xfrm>
            <a:off x="4102950" y="1631400"/>
            <a:ext cx="40890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GB"/>
              <a:t>Continuous Integration</a:t>
            </a:r>
            <a:endParaRPr/>
          </a:p>
        </p:txBody>
      </p:sp>
      <p:sp>
        <p:nvSpPr>
          <p:cNvPr id="836" name="Google Shape;836;p87"/>
          <p:cNvSpPr txBox="1"/>
          <p:nvPr>
            <p:ph idx="3" type="title"/>
          </p:nvPr>
        </p:nvSpPr>
        <p:spPr>
          <a:xfrm>
            <a:off x="228600" y="457200"/>
            <a:ext cx="29259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DevSecOps Pipeline</a:t>
            </a:r>
            <a:endParaRPr/>
          </a:p>
        </p:txBody>
      </p:sp>
      <p:sp>
        <p:nvSpPr>
          <p:cNvPr id="837" name="Google Shape;837;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38" name="Google Shape;838;p87"/>
          <p:cNvSpPr txBox="1"/>
          <p:nvPr>
            <p:ph idx="4" type="subTitle"/>
          </p:nvPr>
        </p:nvSpPr>
        <p:spPr>
          <a:xfrm>
            <a:off x="228600" y="3967700"/>
            <a:ext cx="2336400" cy="17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GitHub Actions</a:t>
            </a:r>
            <a:endParaRPr/>
          </a:p>
        </p:txBody>
      </p:sp>
      <p:pic>
        <p:nvPicPr>
          <p:cNvPr id="839" name="Google Shape;839;p87" title="GitHub Actions.png"/>
          <p:cNvPicPr preferRelativeResize="0"/>
          <p:nvPr>
            <p:ph idx="5" type="pic"/>
          </p:nvPr>
        </p:nvPicPr>
        <p:blipFill>
          <a:blip r:embed="rId3">
            <a:alphaModFix/>
          </a:blip>
          <a:stretch>
            <a:fillRect/>
          </a:stretch>
        </p:blipFill>
        <p:spPr>
          <a:xfrm>
            <a:off x="421200" y="1760425"/>
            <a:ext cx="1951201" cy="1951201"/>
          </a:xfrm>
          <a:prstGeom prst="rect">
            <a:avLst/>
          </a:prstGeom>
        </p:spPr>
      </p:pic>
      <p:sp>
        <p:nvSpPr>
          <p:cNvPr id="840" name="Google Shape;840;p87"/>
          <p:cNvSpPr txBox="1"/>
          <p:nvPr>
            <p:ph idx="1" type="subTitle"/>
          </p:nvPr>
        </p:nvSpPr>
        <p:spPr>
          <a:xfrm>
            <a:off x="4102950" y="2202450"/>
            <a:ext cx="4299000" cy="2583600"/>
          </a:xfrm>
          <a:prstGeom prst="rect">
            <a:avLst/>
          </a:prstGeom>
        </p:spPr>
        <p:txBody>
          <a:bodyPr anchorCtr="0" anchor="t" bIns="0" lIns="0" spcFirstLastPara="1" rIns="0" wrap="square" tIns="0">
            <a:spAutoFit/>
          </a:bodyPr>
          <a:lstStyle/>
          <a:p>
            <a:pPr indent="0" lvl="0" marL="0" rtl="0" algn="l">
              <a:lnSpc>
                <a:spcPct val="115000"/>
              </a:lnSpc>
              <a:spcBef>
                <a:spcPts val="1200"/>
              </a:spcBef>
              <a:spcAft>
                <a:spcPts val="0"/>
              </a:spcAft>
              <a:buClr>
                <a:schemeClr val="lt1"/>
              </a:buClr>
              <a:buSzPts val="1100"/>
              <a:buFont typeface="Arial"/>
              <a:buNone/>
            </a:pPr>
            <a:r>
              <a:rPr b="1" lang="en-GB" sz="1100">
                <a:solidFill>
                  <a:schemeClr val="lt1"/>
                </a:solidFill>
                <a:latin typeface="Arial"/>
                <a:ea typeface="Arial"/>
                <a:cs typeface="Arial"/>
                <a:sym typeface="Arial"/>
              </a:rPr>
              <a:t>Developer Workflow</a:t>
            </a:r>
            <a:endParaRPr b="1" sz="1100">
              <a:solidFill>
                <a:schemeClr val="lt1"/>
              </a:solidFill>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Char char="●"/>
            </a:pPr>
            <a:r>
              <a:rPr lang="en-GB" sz="1100">
                <a:solidFill>
                  <a:schemeClr val="lt1"/>
                </a:solidFill>
                <a:latin typeface="Arial"/>
                <a:ea typeface="Arial"/>
                <a:cs typeface="Arial"/>
                <a:sym typeface="Arial"/>
              </a:rPr>
              <a:t>👨‍💻 Push to </a:t>
            </a:r>
            <a:r>
              <a:rPr b="1" lang="en-GB" sz="1100">
                <a:solidFill>
                  <a:schemeClr val="lt1"/>
                </a:solidFill>
                <a:latin typeface="Arial"/>
                <a:ea typeface="Arial"/>
                <a:cs typeface="Arial"/>
                <a:sym typeface="Arial"/>
              </a:rPr>
              <a:t>Feature Branch</a:t>
            </a:r>
            <a:r>
              <a:rPr lang="en-GB" sz="1100">
                <a:solidFill>
                  <a:schemeClr val="lt1"/>
                </a:solidFill>
                <a:latin typeface="Arial"/>
                <a:ea typeface="Arial"/>
                <a:cs typeface="Arial"/>
                <a:sym typeface="Arial"/>
              </a:rPr>
              <a:t> ➔ Trigger CI pipeline.</a:t>
            </a:r>
            <a:br>
              <a:rPr lang="en-GB" sz="1100">
                <a:solidFill>
                  <a:schemeClr val="lt1"/>
                </a:solidFill>
                <a:latin typeface="Arial"/>
                <a:ea typeface="Arial"/>
                <a:cs typeface="Arial"/>
                <a:sym typeface="Arial"/>
              </a:rPr>
            </a:br>
            <a:endParaRPr sz="1100">
              <a:solidFill>
                <a:schemeClr val="lt1"/>
              </a:solidFill>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Char char="●"/>
            </a:pPr>
            <a:r>
              <a:rPr lang="en-GB" sz="1100">
                <a:solidFill>
                  <a:schemeClr val="lt1"/>
                </a:solidFill>
                <a:latin typeface="Arial"/>
                <a:ea typeface="Arial"/>
                <a:cs typeface="Arial"/>
                <a:sym typeface="Arial"/>
              </a:rPr>
              <a:t>🔀 Create </a:t>
            </a:r>
            <a:r>
              <a:rPr b="1" lang="en-GB" sz="1100">
                <a:solidFill>
                  <a:schemeClr val="lt1"/>
                </a:solidFill>
                <a:latin typeface="Arial"/>
                <a:ea typeface="Arial"/>
                <a:cs typeface="Arial"/>
                <a:sym typeface="Arial"/>
              </a:rPr>
              <a:t>Pull Request</a:t>
            </a:r>
            <a:r>
              <a:rPr lang="en-GB" sz="1100">
                <a:solidFill>
                  <a:schemeClr val="lt1"/>
                </a:solidFill>
                <a:latin typeface="Arial"/>
                <a:ea typeface="Arial"/>
                <a:cs typeface="Arial"/>
                <a:sym typeface="Arial"/>
              </a:rPr>
              <a:t> ➔ Code review + automatic validation.</a:t>
            </a:r>
            <a:endParaRPr sz="11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rPr b="1" lang="en-GB" sz="1100">
                <a:solidFill>
                  <a:schemeClr val="lt1"/>
                </a:solidFill>
                <a:latin typeface="Arial"/>
                <a:ea typeface="Arial"/>
                <a:cs typeface="Arial"/>
                <a:sym typeface="Arial"/>
              </a:rPr>
              <a:t>After Deployment</a:t>
            </a:r>
            <a:endParaRPr b="1" sz="1100">
              <a:solidFill>
                <a:schemeClr val="lt1"/>
              </a:solidFill>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Char char="●"/>
            </a:pPr>
            <a:r>
              <a:rPr lang="en-GB" sz="1100">
                <a:solidFill>
                  <a:schemeClr val="lt1"/>
                </a:solidFill>
                <a:latin typeface="Arial"/>
                <a:ea typeface="Arial"/>
                <a:cs typeface="Arial"/>
                <a:sym typeface="Arial"/>
              </a:rPr>
              <a:t>🧪 </a:t>
            </a:r>
            <a:r>
              <a:rPr b="1" lang="en-GB" sz="1100">
                <a:solidFill>
                  <a:schemeClr val="lt1"/>
                </a:solidFill>
                <a:latin typeface="Arial"/>
                <a:ea typeface="Arial"/>
                <a:cs typeface="Arial"/>
                <a:sym typeface="Arial"/>
              </a:rPr>
              <a:t>End-to-End Testing</a:t>
            </a:r>
            <a:r>
              <a:rPr lang="en-GB" sz="1100">
                <a:solidFill>
                  <a:schemeClr val="lt1"/>
                </a:solidFill>
                <a:latin typeface="Arial"/>
                <a:ea typeface="Arial"/>
                <a:cs typeface="Arial"/>
                <a:sym typeface="Arial"/>
              </a:rPr>
              <a:t>:</a:t>
            </a:r>
            <a:br>
              <a:rPr lang="en-GB" sz="1100">
                <a:solidFill>
                  <a:schemeClr val="lt1"/>
                </a:solidFill>
                <a:latin typeface="Arial"/>
                <a:ea typeface="Arial"/>
                <a:cs typeface="Arial"/>
                <a:sym typeface="Arial"/>
              </a:rPr>
            </a:br>
            <a:r>
              <a:rPr lang="en-GB" sz="1100">
                <a:solidFill>
                  <a:schemeClr val="lt1"/>
                </a:solidFill>
                <a:latin typeface="Arial"/>
                <a:ea typeface="Arial"/>
                <a:cs typeface="Arial"/>
                <a:sym typeface="Arial"/>
              </a:rPr>
              <a:t> Validates major flows (Login, Hotel Booking, Payment) automatically.</a:t>
            </a:r>
            <a:endParaRPr sz="1100">
              <a:solidFill>
                <a:schemeClr val="lt1"/>
              </a:solidFill>
              <a:latin typeface="Arial"/>
              <a:ea typeface="Arial"/>
              <a:cs typeface="Arial"/>
              <a:sym typeface="Arial"/>
            </a:endParaRPr>
          </a:p>
          <a:p>
            <a:pPr indent="0" lvl="0" marL="0" rtl="0" algn="l">
              <a:spcBef>
                <a:spcPts val="120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8"/>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846" name="Google Shape;846;p88"/>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847" name="Google Shape;847;p88"/>
          <p:cNvSpPr txBox="1"/>
          <p:nvPr>
            <p:ph idx="1" type="subTitle"/>
          </p:nvPr>
        </p:nvSpPr>
        <p:spPr>
          <a:xfrm>
            <a:off x="4102950" y="1631400"/>
            <a:ext cx="40890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GB"/>
              <a:t>Continuous Deployment</a:t>
            </a:r>
            <a:endParaRPr/>
          </a:p>
        </p:txBody>
      </p:sp>
      <p:sp>
        <p:nvSpPr>
          <p:cNvPr id="848" name="Google Shape;848;p88"/>
          <p:cNvSpPr txBox="1"/>
          <p:nvPr>
            <p:ph idx="3" type="title"/>
          </p:nvPr>
        </p:nvSpPr>
        <p:spPr>
          <a:xfrm>
            <a:off x="228600" y="457200"/>
            <a:ext cx="29259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DevSecOps Pipeline</a:t>
            </a:r>
            <a:endParaRPr/>
          </a:p>
        </p:txBody>
      </p:sp>
      <p:sp>
        <p:nvSpPr>
          <p:cNvPr id="849" name="Google Shape;849;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50" name="Google Shape;850;p88"/>
          <p:cNvSpPr txBox="1"/>
          <p:nvPr>
            <p:ph idx="4" type="subTitle"/>
          </p:nvPr>
        </p:nvSpPr>
        <p:spPr>
          <a:xfrm>
            <a:off x="228600" y="3967700"/>
            <a:ext cx="2336400" cy="17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GitHub Actions</a:t>
            </a:r>
            <a:endParaRPr/>
          </a:p>
        </p:txBody>
      </p:sp>
      <p:pic>
        <p:nvPicPr>
          <p:cNvPr id="851" name="Google Shape;851;p88" title="GitHub Actions.png"/>
          <p:cNvPicPr preferRelativeResize="0"/>
          <p:nvPr>
            <p:ph idx="5" type="pic"/>
          </p:nvPr>
        </p:nvPicPr>
        <p:blipFill>
          <a:blip r:embed="rId3">
            <a:alphaModFix/>
          </a:blip>
          <a:stretch>
            <a:fillRect/>
          </a:stretch>
        </p:blipFill>
        <p:spPr>
          <a:xfrm>
            <a:off x="421200" y="1760425"/>
            <a:ext cx="1951201" cy="1951201"/>
          </a:xfrm>
          <a:prstGeom prst="rect">
            <a:avLst/>
          </a:prstGeom>
        </p:spPr>
      </p:pic>
      <p:sp>
        <p:nvSpPr>
          <p:cNvPr id="852" name="Google Shape;852;p88"/>
          <p:cNvSpPr txBox="1"/>
          <p:nvPr>
            <p:ph idx="1" type="subTitle"/>
          </p:nvPr>
        </p:nvSpPr>
        <p:spPr>
          <a:xfrm>
            <a:off x="4102950" y="2202450"/>
            <a:ext cx="4299000" cy="2891400"/>
          </a:xfrm>
          <a:prstGeom prst="rect">
            <a:avLst/>
          </a:prstGeom>
        </p:spPr>
        <p:txBody>
          <a:bodyPr anchorCtr="0" anchor="t" bIns="0" lIns="0" spcFirstLastPara="1" rIns="0" wrap="square" tIns="0">
            <a:spAutoFit/>
          </a:bodyPr>
          <a:lstStyle/>
          <a:p>
            <a:pPr indent="0" lvl="0" marL="0" rtl="0" algn="l">
              <a:lnSpc>
                <a:spcPct val="115000"/>
              </a:lnSpc>
              <a:spcBef>
                <a:spcPts val="1200"/>
              </a:spcBef>
              <a:spcAft>
                <a:spcPts val="0"/>
              </a:spcAft>
              <a:buNone/>
            </a:pPr>
            <a:r>
              <a:rPr b="1" lang="en-GB" sz="1100">
                <a:solidFill>
                  <a:schemeClr val="lt1"/>
                </a:solidFill>
                <a:latin typeface="Arial"/>
                <a:ea typeface="Arial"/>
                <a:cs typeface="Arial"/>
                <a:sym typeface="Arial"/>
              </a:rPr>
              <a:t>Deployment Workflow</a:t>
            </a:r>
            <a:endParaRPr b="1" sz="1100">
              <a:solidFill>
                <a:schemeClr val="lt1"/>
              </a:solidFill>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Char char="●"/>
            </a:pPr>
            <a:r>
              <a:rPr lang="en-GB" sz="1100">
                <a:solidFill>
                  <a:schemeClr val="lt1"/>
                </a:solidFill>
                <a:latin typeface="Arial"/>
                <a:ea typeface="Arial"/>
                <a:cs typeface="Arial"/>
                <a:sym typeface="Arial"/>
              </a:rPr>
              <a:t>🔔 </a:t>
            </a:r>
            <a:r>
              <a:rPr b="1" lang="en-GB" sz="1100">
                <a:solidFill>
                  <a:schemeClr val="lt1"/>
                </a:solidFill>
                <a:latin typeface="Arial"/>
                <a:ea typeface="Arial"/>
                <a:cs typeface="Arial"/>
                <a:sym typeface="Arial"/>
              </a:rPr>
              <a:t>Trigger</a:t>
            </a:r>
            <a:r>
              <a:rPr lang="en-GB" sz="1100">
                <a:solidFill>
                  <a:schemeClr val="lt1"/>
                </a:solidFill>
                <a:latin typeface="Arial"/>
                <a:ea typeface="Arial"/>
                <a:cs typeface="Arial"/>
                <a:sym typeface="Arial"/>
              </a:rPr>
              <a:t>:</a:t>
            </a:r>
            <a:br>
              <a:rPr lang="en-GB" sz="1100">
                <a:solidFill>
                  <a:schemeClr val="lt1"/>
                </a:solidFill>
                <a:latin typeface="Arial"/>
                <a:ea typeface="Arial"/>
                <a:cs typeface="Arial"/>
                <a:sym typeface="Arial"/>
              </a:rPr>
            </a:br>
            <a:r>
              <a:rPr lang="en-GB" sz="1100">
                <a:solidFill>
                  <a:schemeClr val="lt1"/>
                </a:solidFill>
                <a:latin typeface="Arial"/>
                <a:ea typeface="Arial"/>
                <a:cs typeface="Arial"/>
                <a:sym typeface="Arial"/>
              </a:rPr>
              <a:t> PR merged into </a:t>
            </a:r>
            <a:r>
              <a:rPr b="1" lang="en-GB" sz="1100">
                <a:solidFill>
                  <a:schemeClr val="lt1"/>
                </a:solidFill>
                <a:latin typeface="Arial"/>
                <a:ea typeface="Arial"/>
                <a:cs typeface="Arial"/>
                <a:sym typeface="Arial"/>
              </a:rPr>
              <a:t>master</a:t>
            </a:r>
            <a:r>
              <a:rPr lang="en-GB" sz="1100">
                <a:solidFill>
                  <a:schemeClr val="lt1"/>
                </a:solidFill>
                <a:latin typeface="Arial"/>
                <a:ea typeface="Arial"/>
                <a:cs typeface="Arial"/>
                <a:sym typeface="Arial"/>
              </a:rPr>
              <a:t> branch ➔ Pipeline auto-triggered.</a:t>
            </a:r>
            <a:endParaRPr sz="11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rPr lang="en-GB" sz="1100">
                <a:solidFill>
                  <a:schemeClr val="lt1"/>
                </a:solidFill>
                <a:latin typeface="Arial"/>
                <a:ea typeface="Arial"/>
                <a:cs typeface="Arial"/>
                <a:sym typeface="Arial"/>
              </a:rPr>
              <a:t>Every merge to master ensures the latest tested code is </a:t>
            </a:r>
            <a:r>
              <a:rPr b="1" lang="en-GB" sz="1100">
                <a:solidFill>
                  <a:schemeClr val="lt1"/>
                </a:solidFill>
                <a:latin typeface="Arial"/>
                <a:ea typeface="Arial"/>
                <a:cs typeface="Arial"/>
                <a:sym typeface="Arial"/>
              </a:rPr>
              <a:t>built</a:t>
            </a:r>
            <a:r>
              <a:rPr lang="en-GB" sz="1100">
                <a:solidFill>
                  <a:schemeClr val="lt1"/>
                </a:solidFill>
                <a:latin typeface="Arial"/>
                <a:ea typeface="Arial"/>
                <a:cs typeface="Arial"/>
                <a:sym typeface="Arial"/>
              </a:rPr>
              <a:t>, </a:t>
            </a:r>
            <a:r>
              <a:rPr b="1" lang="en-GB" sz="1100">
                <a:solidFill>
                  <a:schemeClr val="lt1"/>
                </a:solidFill>
                <a:latin typeface="Arial"/>
                <a:ea typeface="Arial"/>
                <a:cs typeface="Arial"/>
                <a:sym typeface="Arial"/>
              </a:rPr>
              <a:t>packaged</a:t>
            </a:r>
            <a:r>
              <a:rPr lang="en-GB" sz="1100">
                <a:solidFill>
                  <a:schemeClr val="lt1"/>
                </a:solidFill>
                <a:latin typeface="Arial"/>
                <a:ea typeface="Arial"/>
                <a:cs typeface="Arial"/>
                <a:sym typeface="Arial"/>
              </a:rPr>
              <a:t>, and </a:t>
            </a:r>
            <a:r>
              <a:rPr b="1" lang="en-GB" sz="1100">
                <a:solidFill>
                  <a:schemeClr val="lt1"/>
                </a:solidFill>
                <a:latin typeface="Arial"/>
                <a:ea typeface="Arial"/>
                <a:cs typeface="Arial"/>
                <a:sym typeface="Arial"/>
              </a:rPr>
              <a:t>deployed</a:t>
            </a:r>
            <a:r>
              <a:rPr lang="en-GB" sz="1100">
                <a:solidFill>
                  <a:schemeClr val="lt1"/>
                </a:solidFill>
                <a:latin typeface="Arial"/>
                <a:ea typeface="Arial"/>
                <a:cs typeface="Arial"/>
                <a:sym typeface="Arial"/>
              </a:rPr>
              <a:t> automatically.</a:t>
            </a:r>
            <a:br>
              <a:rPr lang="en-GB" sz="1100">
                <a:solidFill>
                  <a:schemeClr val="lt1"/>
                </a:solidFill>
                <a:latin typeface="Arial"/>
                <a:ea typeface="Arial"/>
                <a:cs typeface="Arial"/>
                <a:sym typeface="Arial"/>
              </a:rPr>
            </a:br>
            <a:endParaRPr sz="1100">
              <a:solidFill>
                <a:schemeClr val="lt1"/>
              </a:solidFill>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rPr lang="en-GB" sz="1100">
                <a:solidFill>
                  <a:schemeClr val="lt1"/>
                </a:solidFill>
                <a:latin typeface="Arial"/>
                <a:ea typeface="Arial"/>
                <a:cs typeface="Arial"/>
                <a:sym typeface="Arial"/>
              </a:rPr>
              <a:t>Minimal manual intervention required ➔ Faster, safer releases! 🚀</a:t>
            </a:r>
            <a:endParaRPr sz="11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chemeClr val="lt1"/>
              </a:solidFill>
              <a:latin typeface="Arial"/>
              <a:ea typeface="Arial"/>
              <a:cs typeface="Arial"/>
              <a:sym typeface="Arial"/>
            </a:endParaRPr>
          </a:p>
          <a:p>
            <a:pPr indent="0" lvl="0" marL="0" rtl="0" algn="l">
              <a:spcBef>
                <a:spcPts val="120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2"/>
          <p:cNvSpPr txBox="1"/>
          <p:nvPr>
            <p:ph idx="18" type="title"/>
          </p:nvPr>
        </p:nvSpPr>
        <p:spPr>
          <a:xfrm>
            <a:off x="228600" y="457200"/>
            <a:ext cx="57624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AGENDA</a:t>
            </a:r>
            <a:endParaRPr/>
          </a:p>
        </p:txBody>
      </p:sp>
      <p:sp>
        <p:nvSpPr>
          <p:cNvPr id="546" name="Google Shape;546;p62"/>
          <p:cNvSpPr txBox="1"/>
          <p:nvPr>
            <p:ph type="title"/>
          </p:nvPr>
        </p:nvSpPr>
        <p:spPr>
          <a:xfrm>
            <a:off x="3809850" y="12695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Overview</a:t>
            </a:r>
            <a:endParaRPr/>
          </a:p>
        </p:txBody>
      </p:sp>
      <p:sp>
        <p:nvSpPr>
          <p:cNvPr id="547" name="Google Shape;547;p62"/>
          <p:cNvSpPr txBox="1"/>
          <p:nvPr>
            <p:ph idx="2" type="title"/>
          </p:nvPr>
        </p:nvSpPr>
        <p:spPr>
          <a:xfrm>
            <a:off x="3154650" y="3487144"/>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GB"/>
              <a:t>06</a:t>
            </a:r>
            <a:endParaRPr/>
          </a:p>
        </p:txBody>
      </p:sp>
      <p:sp>
        <p:nvSpPr>
          <p:cNvPr id="548" name="Google Shape;548;p62"/>
          <p:cNvSpPr txBox="1"/>
          <p:nvPr>
            <p:ph idx="5" type="title"/>
          </p:nvPr>
        </p:nvSpPr>
        <p:spPr>
          <a:xfrm>
            <a:off x="3809850" y="17146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GB"/>
              <a:t>Project Conduct</a:t>
            </a:r>
            <a:endParaRPr/>
          </a:p>
        </p:txBody>
      </p:sp>
      <p:sp>
        <p:nvSpPr>
          <p:cNvPr id="549" name="Google Shape;549;p62"/>
          <p:cNvSpPr txBox="1"/>
          <p:nvPr>
            <p:ph idx="6" type="title"/>
          </p:nvPr>
        </p:nvSpPr>
        <p:spPr>
          <a:xfrm>
            <a:off x="3809850" y="21597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GB"/>
              <a:t>Software Architecture &amp; Design</a:t>
            </a:r>
            <a:endParaRPr/>
          </a:p>
        </p:txBody>
      </p:sp>
      <p:sp>
        <p:nvSpPr>
          <p:cNvPr id="550" name="Google Shape;550;p62"/>
          <p:cNvSpPr txBox="1"/>
          <p:nvPr>
            <p:ph idx="7" type="title"/>
          </p:nvPr>
        </p:nvSpPr>
        <p:spPr>
          <a:xfrm>
            <a:off x="3809850" y="25994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GB"/>
              <a:t>DevSecOps &amp; Development Lifecycle</a:t>
            </a:r>
            <a:endParaRPr/>
          </a:p>
        </p:txBody>
      </p:sp>
      <p:sp>
        <p:nvSpPr>
          <p:cNvPr id="551" name="Google Shape;551;p62"/>
          <p:cNvSpPr txBox="1"/>
          <p:nvPr>
            <p:ph idx="8" type="title"/>
          </p:nvPr>
        </p:nvSpPr>
        <p:spPr>
          <a:xfrm>
            <a:off x="3809850" y="3043269"/>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GB"/>
              <a:t>Performance Testing</a:t>
            </a:r>
            <a:endParaRPr/>
          </a:p>
        </p:txBody>
      </p:sp>
      <p:sp>
        <p:nvSpPr>
          <p:cNvPr id="552" name="Google Shape;552;p62"/>
          <p:cNvSpPr txBox="1"/>
          <p:nvPr>
            <p:ph idx="9" type="title"/>
          </p:nvPr>
        </p:nvSpPr>
        <p:spPr>
          <a:xfrm>
            <a:off x="3809850" y="3487144"/>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GB"/>
              <a:t>Demo</a:t>
            </a:r>
            <a:endParaRPr/>
          </a:p>
        </p:txBody>
      </p:sp>
      <p:sp>
        <p:nvSpPr>
          <p:cNvPr id="553" name="Google Shape;553;p62"/>
          <p:cNvSpPr txBox="1"/>
          <p:nvPr>
            <p:ph idx="13" type="title"/>
          </p:nvPr>
        </p:nvSpPr>
        <p:spPr>
          <a:xfrm>
            <a:off x="3154650" y="3043613"/>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GB"/>
              <a:t>05</a:t>
            </a:r>
            <a:endParaRPr/>
          </a:p>
        </p:txBody>
      </p:sp>
      <p:sp>
        <p:nvSpPr>
          <p:cNvPr id="554" name="Google Shape;554;p62"/>
          <p:cNvSpPr txBox="1"/>
          <p:nvPr>
            <p:ph idx="14" type="title"/>
          </p:nvPr>
        </p:nvSpPr>
        <p:spPr>
          <a:xfrm>
            <a:off x="3154650" y="2600081"/>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GB"/>
              <a:t>04</a:t>
            </a:r>
            <a:endParaRPr/>
          </a:p>
        </p:txBody>
      </p:sp>
      <p:sp>
        <p:nvSpPr>
          <p:cNvPr id="555" name="Google Shape;555;p62"/>
          <p:cNvSpPr txBox="1"/>
          <p:nvPr>
            <p:ph idx="15" type="title"/>
          </p:nvPr>
        </p:nvSpPr>
        <p:spPr>
          <a:xfrm>
            <a:off x="3154650" y="2156550"/>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GB"/>
              <a:t>03</a:t>
            </a:r>
            <a:endParaRPr/>
          </a:p>
        </p:txBody>
      </p:sp>
      <p:sp>
        <p:nvSpPr>
          <p:cNvPr id="556" name="Google Shape;556;p62"/>
          <p:cNvSpPr txBox="1"/>
          <p:nvPr>
            <p:ph idx="16" type="title"/>
          </p:nvPr>
        </p:nvSpPr>
        <p:spPr>
          <a:xfrm>
            <a:off x="3154650" y="1713019"/>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GB"/>
              <a:t>02</a:t>
            </a:r>
            <a:endParaRPr/>
          </a:p>
        </p:txBody>
      </p:sp>
      <p:sp>
        <p:nvSpPr>
          <p:cNvPr id="557" name="Google Shape;557;p62"/>
          <p:cNvSpPr txBox="1"/>
          <p:nvPr>
            <p:ph idx="17" type="title"/>
          </p:nvPr>
        </p:nvSpPr>
        <p:spPr>
          <a:xfrm>
            <a:off x="3154650" y="1269488"/>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GB"/>
              <a:t>01</a:t>
            </a:r>
            <a:endParaRPr/>
          </a:p>
        </p:txBody>
      </p:sp>
      <p:sp>
        <p:nvSpPr>
          <p:cNvPr id="558" name="Google Shape;55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89"/>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858" name="Google Shape;858;p89"/>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859" name="Google Shape;859;p89"/>
          <p:cNvSpPr txBox="1"/>
          <p:nvPr>
            <p:ph idx="1" type="subTitle"/>
          </p:nvPr>
        </p:nvSpPr>
        <p:spPr>
          <a:xfrm>
            <a:off x="4102950" y="1631400"/>
            <a:ext cx="40890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GB"/>
              <a:t>CI/CD Summary</a:t>
            </a:r>
            <a:endParaRPr/>
          </a:p>
        </p:txBody>
      </p:sp>
      <p:sp>
        <p:nvSpPr>
          <p:cNvPr id="860" name="Google Shape;860;p89"/>
          <p:cNvSpPr txBox="1"/>
          <p:nvPr>
            <p:ph idx="3" type="title"/>
          </p:nvPr>
        </p:nvSpPr>
        <p:spPr>
          <a:xfrm>
            <a:off x="228600" y="457200"/>
            <a:ext cx="29259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DevSecOps Pipeline</a:t>
            </a:r>
            <a:endParaRPr/>
          </a:p>
        </p:txBody>
      </p:sp>
      <p:sp>
        <p:nvSpPr>
          <p:cNvPr id="861" name="Google Shape;861;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62" name="Google Shape;862;p89"/>
          <p:cNvSpPr txBox="1"/>
          <p:nvPr>
            <p:ph idx="4" type="subTitle"/>
          </p:nvPr>
        </p:nvSpPr>
        <p:spPr>
          <a:xfrm>
            <a:off x="228600" y="3967700"/>
            <a:ext cx="2336400" cy="17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GitHub Actions</a:t>
            </a:r>
            <a:endParaRPr/>
          </a:p>
        </p:txBody>
      </p:sp>
      <p:pic>
        <p:nvPicPr>
          <p:cNvPr id="863" name="Google Shape;863;p89" title="GitHub Actions.png"/>
          <p:cNvPicPr preferRelativeResize="0"/>
          <p:nvPr>
            <p:ph idx="5" type="pic"/>
          </p:nvPr>
        </p:nvPicPr>
        <p:blipFill>
          <a:blip r:embed="rId3">
            <a:alphaModFix/>
          </a:blip>
          <a:stretch>
            <a:fillRect/>
          </a:stretch>
        </p:blipFill>
        <p:spPr>
          <a:xfrm>
            <a:off x="421200" y="1760425"/>
            <a:ext cx="1951201" cy="1951201"/>
          </a:xfrm>
          <a:prstGeom prst="rect">
            <a:avLst/>
          </a:prstGeom>
        </p:spPr>
      </p:pic>
      <p:graphicFrame>
        <p:nvGraphicFramePr>
          <p:cNvPr id="864" name="Google Shape;864;p89"/>
          <p:cNvGraphicFramePr/>
          <p:nvPr/>
        </p:nvGraphicFramePr>
        <p:xfrm>
          <a:off x="3339725" y="2120613"/>
          <a:ext cx="3000000" cy="3000000"/>
        </p:xfrm>
        <a:graphic>
          <a:graphicData uri="http://schemas.openxmlformats.org/drawingml/2006/table">
            <a:tbl>
              <a:tblPr>
                <a:noFill/>
                <a:tableStyleId>{46A79ADB-C1FF-4CCE-9570-2E98D5EB17BE}</a:tableStyleId>
              </a:tblPr>
              <a:tblGrid>
                <a:gridCol w="2389650"/>
                <a:gridCol w="3086200"/>
              </a:tblGrid>
              <a:tr h="328850">
                <a:tc>
                  <a:txBody>
                    <a:bodyPr/>
                    <a:lstStyle/>
                    <a:p>
                      <a:pPr indent="0" lvl="0" marL="0" rtl="0" algn="ctr">
                        <a:lnSpc>
                          <a:spcPct val="115000"/>
                        </a:lnSpc>
                        <a:spcBef>
                          <a:spcPts val="0"/>
                        </a:spcBef>
                        <a:spcAft>
                          <a:spcPts val="0"/>
                        </a:spcAft>
                        <a:buNone/>
                      </a:pPr>
                      <a:r>
                        <a:rPr b="1" lang="en-GB" sz="1000"/>
                        <a:t>When Backend Changes</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When Frontend Changes</a:t>
                      </a:r>
                      <a:endParaRPr b="1" sz="10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79200">
                <a:tc>
                  <a:txBody>
                    <a:bodyPr/>
                    <a:lstStyle/>
                    <a:p>
                      <a:pPr indent="0" lvl="0" marL="0" rtl="0" algn="ctr">
                        <a:lnSpc>
                          <a:spcPct val="115000"/>
                        </a:lnSpc>
                        <a:spcBef>
                          <a:spcPts val="0"/>
                        </a:spcBef>
                        <a:spcAft>
                          <a:spcPts val="0"/>
                        </a:spcAft>
                        <a:buNone/>
                      </a:pPr>
                      <a:r>
                        <a:rPr lang="en-GB" sz="1300"/>
                        <a:t>✅ Run JUnit Tests</a:t>
                      </a:r>
                      <a:endParaRPr sz="13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lt1"/>
                        </a:buClr>
                        <a:buSzPts val="1100"/>
                        <a:buFont typeface="Arial"/>
                        <a:buNone/>
                      </a:pPr>
                      <a:r>
                        <a:rPr lang="en-GB" sz="1300">
                          <a:solidFill>
                            <a:schemeClr val="lt1"/>
                          </a:solidFill>
                        </a:rPr>
                        <a:t>✅ Build Frontend (Webpack/React Scripts)</a:t>
                      </a:r>
                      <a:endParaRPr sz="13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97325">
                <a:tc>
                  <a:txBody>
                    <a:bodyPr/>
                    <a:lstStyle/>
                    <a:p>
                      <a:pPr indent="0" lvl="0" marL="0" rtl="0" algn="ctr">
                        <a:lnSpc>
                          <a:spcPct val="115000"/>
                        </a:lnSpc>
                        <a:spcBef>
                          <a:spcPts val="0"/>
                        </a:spcBef>
                        <a:spcAft>
                          <a:spcPts val="0"/>
                        </a:spcAft>
                        <a:buClr>
                          <a:schemeClr val="lt1"/>
                        </a:buClr>
                        <a:buSzPts val="1100"/>
                        <a:buFont typeface="Arial"/>
                        <a:buNone/>
                      </a:pPr>
                      <a:r>
                        <a:rPr lang="en-GB" sz="1300">
                          <a:solidFill>
                            <a:schemeClr val="lt1"/>
                          </a:solidFill>
                        </a:rPr>
                        <a:t>✅ Build &amp; Package with Maven</a:t>
                      </a:r>
                      <a:endParaRPr sz="13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lt1"/>
                        </a:buClr>
                        <a:buSzPts val="1100"/>
                        <a:buFont typeface="Arial"/>
                        <a:buNone/>
                      </a:pPr>
                      <a:r>
                        <a:rPr lang="en-GB" sz="1300">
                          <a:solidFill>
                            <a:schemeClr val="lt1"/>
                          </a:solidFill>
                        </a:rPr>
                        <a:t>✅ Deploy Frontend to GitHub Pages</a:t>
                      </a:r>
                      <a:endParaRPr sz="13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97325">
                <a:tc>
                  <a:txBody>
                    <a:bodyPr/>
                    <a:lstStyle/>
                    <a:p>
                      <a:pPr indent="0" lvl="0" marL="0" rtl="0" algn="ctr">
                        <a:lnSpc>
                          <a:spcPct val="115000"/>
                        </a:lnSpc>
                        <a:spcBef>
                          <a:spcPts val="0"/>
                        </a:spcBef>
                        <a:spcAft>
                          <a:spcPts val="0"/>
                        </a:spcAft>
                        <a:buClr>
                          <a:schemeClr val="lt1"/>
                        </a:buClr>
                        <a:buSzPts val="1100"/>
                        <a:buFont typeface="Arial"/>
                        <a:buNone/>
                      </a:pPr>
                      <a:r>
                        <a:rPr lang="en-GB" sz="1300">
                          <a:solidFill>
                            <a:schemeClr val="lt1"/>
                          </a:solidFill>
                        </a:rPr>
                        <a:t>✅ Deploy Backend to EC2</a:t>
                      </a:r>
                      <a:endParaRPr sz="13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3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0"/>
          <p:cNvSpPr txBox="1"/>
          <p:nvPr>
            <p:ph idx="3" type="title"/>
          </p:nvPr>
        </p:nvSpPr>
        <p:spPr>
          <a:xfrm>
            <a:off x="228600" y="457200"/>
            <a:ext cx="47637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Performance Testing - Load Test</a:t>
            </a:r>
            <a:endParaRPr/>
          </a:p>
        </p:txBody>
      </p:sp>
      <p:sp>
        <p:nvSpPr>
          <p:cNvPr id="870" name="Google Shape;870;p90"/>
          <p:cNvSpPr txBox="1"/>
          <p:nvPr>
            <p:ph idx="4" type="subTitle"/>
          </p:nvPr>
        </p:nvSpPr>
        <p:spPr>
          <a:xfrm>
            <a:off x="228600" y="4156375"/>
            <a:ext cx="1252800" cy="172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Requests handled successfully</a:t>
            </a:r>
            <a:endParaRPr/>
          </a:p>
        </p:txBody>
      </p:sp>
      <p:sp>
        <p:nvSpPr>
          <p:cNvPr id="871" name="Google Shape;871;p90"/>
          <p:cNvSpPr txBox="1"/>
          <p:nvPr>
            <p:ph idx="5" type="subTitle"/>
          </p:nvPr>
        </p:nvSpPr>
        <p:spPr>
          <a:xfrm>
            <a:off x="230075" y="3582925"/>
            <a:ext cx="1552800" cy="42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3400"/>
              <a:t>99.99%</a:t>
            </a:r>
            <a:endParaRPr sz="3400"/>
          </a:p>
        </p:txBody>
      </p:sp>
      <p:sp>
        <p:nvSpPr>
          <p:cNvPr id="872" name="Google Shape;872;p90"/>
          <p:cNvSpPr txBox="1"/>
          <p:nvPr>
            <p:ph idx="6" type="subTitle"/>
          </p:nvPr>
        </p:nvSpPr>
        <p:spPr>
          <a:xfrm>
            <a:off x="2209563" y="4156375"/>
            <a:ext cx="1252800" cy="172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Average Response Time</a:t>
            </a:r>
            <a:endParaRPr/>
          </a:p>
        </p:txBody>
      </p:sp>
      <p:sp>
        <p:nvSpPr>
          <p:cNvPr id="873" name="Google Shape;873;p90"/>
          <p:cNvSpPr txBox="1"/>
          <p:nvPr>
            <p:ph idx="7" type="subTitle"/>
          </p:nvPr>
        </p:nvSpPr>
        <p:spPr>
          <a:xfrm>
            <a:off x="2211050" y="3582925"/>
            <a:ext cx="1774500" cy="42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3400"/>
              <a:t>57.82ms</a:t>
            </a:r>
            <a:endParaRPr sz="3400"/>
          </a:p>
        </p:txBody>
      </p:sp>
      <p:sp>
        <p:nvSpPr>
          <p:cNvPr id="874" name="Google Shape;874;p90"/>
          <p:cNvSpPr txBox="1"/>
          <p:nvPr>
            <p:ph idx="8" type="subTitle"/>
          </p:nvPr>
        </p:nvSpPr>
        <p:spPr>
          <a:xfrm>
            <a:off x="4085438" y="4156375"/>
            <a:ext cx="1252800" cy="172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transactions/sec</a:t>
            </a:r>
            <a:endParaRPr/>
          </a:p>
        </p:txBody>
      </p:sp>
      <p:sp>
        <p:nvSpPr>
          <p:cNvPr id="875" name="Google Shape;875;p90"/>
          <p:cNvSpPr txBox="1"/>
          <p:nvPr>
            <p:ph idx="9" type="subTitle"/>
          </p:nvPr>
        </p:nvSpPr>
        <p:spPr>
          <a:xfrm>
            <a:off x="4086913" y="3582936"/>
            <a:ext cx="1252800" cy="42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3400"/>
              <a:t>5.25</a:t>
            </a:r>
            <a:endParaRPr sz="3400"/>
          </a:p>
        </p:txBody>
      </p:sp>
      <p:sp>
        <p:nvSpPr>
          <p:cNvPr id="876" name="Google Shape;876;p90"/>
          <p:cNvSpPr txBox="1"/>
          <p:nvPr>
            <p:ph idx="13" type="subTitle"/>
          </p:nvPr>
        </p:nvSpPr>
        <p:spPr>
          <a:xfrm>
            <a:off x="228600" y="3211175"/>
            <a:ext cx="3130200" cy="30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Results</a:t>
            </a:r>
            <a:endParaRPr/>
          </a:p>
        </p:txBody>
      </p:sp>
      <p:sp>
        <p:nvSpPr>
          <p:cNvPr id="877" name="Google Shape;877;p90"/>
          <p:cNvSpPr txBox="1"/>
          <p:nvPr>
            <p:ph idx="14" type="subTitle"/>
          </p:nvPr>
        </p:nvSpPr>
        <p:spPr>
          <a:xfrm>
            <a:off x="228600" y="2663863"/>
            <a:ext cx="1252800" cy="172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No. of Virtual Users (VUs)</a:t>
            </a:r>
            <a:endParaRPr/>
          </a:p>
        </p:txBody>
      </p:sp>
      <p:sp>
        <p:nvSpPr>
          <p:cNvPr id="878" name="Google Shape;878;p90"/>
          <p:cNvSpPr txBox="1"/>
          <p:nvPr>
            <p:ph idx="15" type="subTitle"/>
          </p:nvPr>
        </p:nvSpPr>
        <p:spPr>
          <a:xfrm>
            <a:off x="230075" y="2090424"/>
            <a:ext cx="1252800" cy="42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3400"/>
              <a:t>50</a:t>
            </a:r>
            <a:endParaRPr sz="3400"/>
          </a:p>
        </p:txBody>
      </p:sp>
      <p:sp>
        <p:nvSpPr>
          <p:cNvPr id="879" name="Google Shape;879;p90"/>
          <p:cNvSpPr txBox="1"/>
          <p:nvPr>
            <p:ph idx="16" type="subTitle"/>
          </p:nvPr>
        </p:nvSpPr>
        <p:spPr>
          <a:xfrm>
            <a:off x="2211051" y="2663875"/>
            <a:ext cx="1386300" cy="172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Ramp-Up  Time</a:t>
            </a:r>
            <a:br>
              <a:rPr lang="en-GB"/>
            </a:br>
            <a:r>
              <a:rPr lang="en-GB"/>
              <a:t>Ramp-Down Time</a:t>
            </a:r>
            <a:endParaRPr/>
          </a:p>
        </p:txBody>
      </p:sp>
      <p:sp>
        <p:nvSpPr>
          <p:cNvPr id="880" name="Google Shape;880;p90"/>
          <p:cNvSpPr txBox="1"/>
          <p:nvPr>
            <p:ph idx="17" type="subTitle"/>
          </p:nvPr>
        </p:nvSpPr>
        <p:spPr>
          <a:xfrm>
            <a:off x="2212527" y="2090425"/>
            <a:ext cx="1466100" cy="42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3400"/>
              <a:t>5 mins</a:t>
            </a:r>
            <a:endParaRPr sz="3400"/>
          </a:p>
        </p:txBody>
      </p:sp>
      <p:sp>
        <p:nvSpPr>
          <p:cNvPr id="881" name="Google Shape;881;p90"/>
          <p:cNvSpPr txBox="1"/>
          <p:nvPr>
            <p:ph idx="18" type="subTitle"/>
          </p:nvPr>
        </p:nvSpPr>
        <p:spPr>
          <a:xfrm>
            <a:off x="5852675" y="2663863"/>
            <a:ext cx="1252800" cy="172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Duration Assertion</a:t>
            </a:r>
            <a:endParaRPr/>
          </a:p>
        </p:txBody>
      </p:sp>
      <p:sp>
        <p:nvSpPr>
          <p:cNvPr id="882" name="Google Shape;882;p90"/>
          <p:cNvSpPr txBox="1"/>
          <p:nvPr>
            <p:ph idx="19" type="subTitle"/>
          </p:nvPr>
        </p:nvSpPr>
        <p:spPr>
          <a:xfrm>
            <a:off x="5854150" y="2090425"/>
            <a:ext cx="1599000" cy="42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3400"/>
              <a:t>3 secs</a:t>
            </a:r>
            <a:endParaRPr sz="3400"/>
          </a:p>
        </p:txBody>
      </p:sp>
      <p:sp>
        <p:nvSpPr>
          <p:cNvPr id="883" name="Google Shape;883;p90"/>
          <p:cNvSpPr txBox="1"/>
          <p:nvPr>
            <p:ph idx="20" type="subTitle"/>
          </p:nvPr>
        </p:nvSpPr>
        <p:spPr>
          <a:xfrm>
            <a:off x="228600" y="1718663"/>
            <a:ext cx="3130200" cy="30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Business metrics</a:t>
            </a:r>
            <a:endParaRPr/>
          </a:p>
        </p:txBody>
      </p:sp>
      <p:sp>
        <p:nvSpPr>
          <p:cNvPr id="884" name="Google Shape;884;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85" name="Google Shape;885;p90"/>
          <p:cNvSpPr txBox="1"/>
          <p:nvPr>
            <p:ph idx="8" type="subTitle"/>
          </p:nvPr>
        </p:nvSpPr>
        <p:spPr>
          <a:xfrm>
            <a:off x="5853413" y="4156375"/>
            <a:ext cx="1252800" cy="172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Total Samples</a:t>
            </a:r>
            <a:endParaRPr/>
          </a:p>
        </p:txBody>
      </p:sp>
      <p:sp>
        <p:nvSpPr>
          <p:cNvPr id="886" name="Google Shape;886;p90"/>
          <p:cNvSpPr txBox="1"/>
          <p:nvPr>
            <p:ph idx="9" type="subTitle"/>
          </p:nvPr>
        </p:nvSpPr>
        <p:spPr>
          <a:xfrm>
            <a:off x="5854888" y="3582936"/>
            <a:ext cx="1252800" cy="42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3400"/>
              <a:t>12435</a:t>
            </a:r>
            <a:endParaRPr sz="3400"/>
          </a:p>
        </p:txBody>
      </p:sp>
      <p:pic>
        <p:nvPicPr>
          <p:cNvPr id="887" name="Google Shape;887;p90"/>
          <p:cNvPicPr preferRelativeResize="0"/>
          <p:nvPr>
            <p:ph idx="2" type="pic"/>
          </p:nvPr>
        </p:nvPicPr>
        <p:blipFill rotWithShape="1">
          <a:blip r:embed="rId3">
            <a:alphaModFix/>
          </a:blip>
          <a:srcRect b="16027" l="0" r="0" t="16027"/>
          <a:stretch/>
        </p:blipFill>
        <p:spPr>
          <a:xfrm>
            <a:off x="7688012" y="169293"/>
            <a:ext cx="1296615" cy="440501"/>
          </a:xfrm>
          <a:prstGeom prst="rect">
            <a:avLst/>
          </a:prstGeom>
          <a:noFill/>
          <a:ln>
            <a:noFill/>
          </a:ln>
        </p:spPr>
      </p:pic>
      <p:sp>
        <p:nvSpPr>
          <p:cNvPr id="888" name="Google Shape;888;p90"/>
          <p:cNvSpPr txBox="1"/>
          <p:nvPr>
            <p:ph idx="16" type="subTitle"/>
          </p:nvPr>
        </p:nvSpPr>
        <p:spPr>
          <a:xfrm>
            <a:off x="4083950" y="2663863"/>
            <a:ext cx="1252800" cy="172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Hold Time</a:t>
            </a:r>
            <a:endParaRPr/>
          </a:p>
        </p:txBody>
      </p:sp>
      <p:sp>
        <p:nvSpPr>
          <p:cNvPr id="889" name="Google Shape;889;p90"/>
          <p:cNvSpPr txBox="1"/>
          <p:nvPr>
            <p:ph idx="17" type="subTitle"/>
          </p:nvPr>
        </p:nvSpPr>
        <p:spPr>
          <a:xfrm>
            <a:off x="4085450" y="2090425"/>
            <a:ext cx="1621800" cy="42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3400"/>
              <a:t>30 mins</a:t>
            </a:r>
            <a:endParaRPr sz="3400"/>
          </a:p>
        </p:txBody>
      </p:sp>
      <p:pic>
        <p:nvPicPr>
          <p:cNvPr id="890" name="Google Shape;890;p90"/>
          <p:cNvPicPr preferRelativeResize="0"/>
          <p:nvPr/>
        </p:nvPicPr>
        <p:blipFill>
          <a:blip r:embed="rId4">
            <a:alphaModFix/>
          </a:blip>
          <a:stretch>
            <a:fillRect/>
          </a:stretch>
        </p:blipFill>
        <p:spPr>
          <a:xfrm>
            <a:off x="5517850" y="148275"/>
            <a:ext cx="1644588" cy="179350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91"/>
          <p:cNvSpPr txBox="1"/>
          <p:nvPr>
            <p:ph idx="3" type="title"/>
          </p:nvPr>
        </p:nvSpPr>
        <p:spPr>
          <a:xfrm>
            <a:off x="1254050" y="1703407"/>
            <a:ext cx="6636000" cy="1279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App Demo</a:t>
            </a:r>
            <a:endParaRPr/>
          </a:p>
        </p:txBody>
      </p:sp>
      <p:sp>
        <p:nvSpPr>
          <p:cNvPr id="896" name="Google Shape;896;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97" name="Google Shape;897;p91"/>
          <p:cNvSpPr txBox="1"/>
          <p:nvPr/>
        </p:nvSpPr>
        <p:spPr>
          <a:xfrm>
            <a:off x="2952200" y="29829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https://ngzhikai.github.io/stayMate/</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92"/>
          <p:cNvSpPr txBox="1"/>
          <p:nvPr>
            <p:ph idx="3" type="title"/>
          </p:nvPr>
        </p:nvSpPr>
        <p:spPr>
          <a:xfrm>
            <a:off x="1254050" y="1703407"/>
            <a:ext cx="6636000" cy="1279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CICD Demo</a:t>
            </a:r>
            <a:endParaRPr/>
          </a:p>
        </p:txBody>
      </p:sp>
      <p:sp>
        <p:nvSpPr>
          <p:cNvPr id="903" name="Google Shape;903;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DevSecOps Pipeline</a:t>
            </a:r>
            <a:endParaRPr sz="3200"/>
          </a:p>
        </p:txBody>
      </p:sp>
      <p:sp>
        <p:nvSpPr>
          <p:cNvPr id="909" name="Google Shape;909;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910" name="Google Shape;910;p93" title="Developers.png"/>
          <p:cNvPicPr preferRelativeResize="0"/>
          <p:nvPr/>
        </p:nvPicPr>
        <p:blipFill>
          <a:blip r:embed="rId3">
            <a:alphaModFix/>
          </a:blip>
          <a:stretch>
            <a:fillRect/>
          </a:stretch>
        </p:blipFill>
        <p:spPr>
          <a:xfrm>
            <a:off x="311700" y="1170125"/>
            <a:ext cx="8361302" cy="3579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94"/>
          <p:cNvSpPr txBox="1"/>
          <p:nvPr>
            <p:ph idx="3" type="title"/>
          </p:nvPr>
        </p:nvSpPr>
        <p:spPr>
          <a:xfrm>
            <a:off x="1254050" y="1703407"/>
            <a:ext cx="6636000" cy="1279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THANK YOU</a:t>
            </a:r>
            <a:endParaRPr/>
          </a:p>
        </p:txBody>
      </p:sp>
      <p:sp>
        <p:nvSpPr>
          <p:cNvPr id="916" name="Google Shape;916;p94"/>
          <p:cNvSpPr txBox="1"/>
          <p:nvPr>
            <p:ph idx="1" type="subTitle"/>
          </p:nvPr>
        </p:nvSpPr>
        <p:spPr>
          <a:xfrm>
            <a:off x="1643100" y="2881050"/>
            <a:ext cx="5857800" cy="43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Any questions?</a:t>
            </a:r>
            <a:endParaRPr/>
          </a:p>
        </p:txBody>
      </p:sp>
      <p:sp>
        <p:nvSpPr>
          <p:cNvPr id="917" name="Google Shape;917;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3"/>
          <p:cNvSpPr txBox="1"/>
          <p:nvPr>
            <p:ph idx="1" type="subTitle"/>
          </p:nvPr>
        </p:nvSpPr>
        <p:spPr>
          <a:xfrm>
            <a:off x="228600" y="305247"/>
            <a:ext cx="4653900" cy="30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Project Overview - Purpose</a:t>
            </a:r>
            <a:endParaRPr/>
          </a:p>
        </p:txBody>
      </p:sp>
      <p:sp>
        <p:nvSpPr>
          <p:cNvPr id="564" name="Google Shape;564;p63"/>
          <p:cNvSpPr txBox="1"/>
          <p:nvPr>
            <p:ph idx="3" type="title"/>
          </p:nvPr>
        </p:nvSpPr>
        <p:spPr>
          <a:xfrm>
            <a:off x="228600" y="852625"/>
            <a:ext cx="8686800" cy="4059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sz="2100"/>
              <a:t>Project Title: StayMate Hotel Booking Platform</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ctr">
              <a:spcBef>
                <a:spcPts val="0"/>
              </a:spcBef>
              <a:spcAft>
                <a:spcPts val="0"/>
              </a:spcAft>
              <a:buNone/>
            </a:pPr>
            <a:r>
              <a:rPr lang="en-GB" sz="2100"/>
              <a:t>Purpose:</a:t>
            </a:r>
            <a:endParaRPr sz="2100"/>
          </a:p>
          <a:p>
            <a:pPr indent="0" lvl="0" marL="0" rtl="0" algn="ctr">
              <a:spcBef>
                <a:spcPts val="0"/>
              </a:spcBef>
              <a:spcAft>
                <a:spcPts val="0"/>
              </a:spcAft>
              <a:buNone/>
            </a:pPr>
            <a:r>
              <a:rPr lang="en-GB" sz="2100"/>
              <a:t>To design, develop, and deploy a full-stack hotel booking platform supporting user authentication, hotel browsing, booking management, and administrative controls.</a:t>
            </a:r>
            <a:endParaRPr sz="2100"/>
          </a:p>
          <a:p>
            <a:pPr indent="0" lvl="0" marL="0" rtl="0" algn="l">
              <a:spcBef>
                <a:spcPts val="0"/>
              </a:spcBef>
              <a:spcAft>
                <a:spcPts val="0"/>
              </a:spcAft>
              <a:buNone/>
            </a:pPr>
            <a:r>
              <a:t/>
            </a:r>
            <a:endParaRPr sz="2100"/>
          </a:p>
        </p:txBody>
      </p:sp>
      <p:sp>
        <p:nvSpPr>
          <p:cNvPr id="565" name="Google Shape;565;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4"/>
          <p:cNvSpPr txBox="1"/>
          <p:nvPr>
            <p:ph idx="1" type="subTitle"/>
          </p:nvPr>
        </p:nvSpPr>
        <p:spPr>
          <a:xfrm>
            <a:off x="228600" y="305247"/>
            <a:ext cx="4653900" cy="30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Project Overview - Scope</a:t>
            </a:r>
            <a:endParaRPr/>
          </a:p>
        </p:txBody>
      </p:sp>
      <p:sp>
        <p:nvSpPr>
          <p:cNvPr id="571" name="Google Shape;571;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572" name="Google Shape;572;p64"/>
          <p:cNvGrpSpPr/>
          <p:nvPr/>
        </p:nvGrpSpPr>
        <p:grpSpPr>
          <a:xfrm>
            <a:off x="1011932" y="1090825"/>
            <a:ext cx="6976145" cy="3058000"/>
            <a:chOff x="1011932" y="1090825"/>
            <a:chExt cx="6976145" cy="3058000"/>
          </a:xfrm>
        </p:grpSpPr>
        <p:sp>
          <p:nvSpPr>
            <p:cNvPr id="573" name="Google Shape;573;p64"/>
            <p:cNvSpPr/>
            <p:nvPr/>
          </p:nvSpPr>
          <p:spPr>
            <a:xfrm>
              <a:off x="1118073" y="1331144"/>
              <a:ext cx="554700" cy="574200"/>
            </a:xfrm>
            <a:prstGeom prst="rect">
              <a:avLst/>
            </a:prstGeom>
            <a:solidFill>
              <a:srgbClr val="59C78A"/>
            </a:solidFill>
            <a:ln>
              <a:noFill/>
            </a:ln>
          </p:spPr>
          <p:txBody>
            <a:bodyPr anchorCtr="0" anchor="ctr" bIns="34275" lIns="68575" spcFirstLastPara="1" rIns="68575" wrap="square" tIns="34275">
              <a:noAutofit/>
            </a:bodyPr>
            <a:lstStyle/>
            <a:p>
              <a:pPr indent="0" lvl="0" marL="0" marR="0" rtl="0" algn="ctr">
                <a:lnSpc>
                  <a:spcPct val="120000"/>
                </a:lnSpc>
                <a:spcBef>
                  <a:spcPts val="0"/>
                </a:spcBef>
                <a:spcAft>
                  <a:spcPts val="0"/>
                </a:spcAft>
                <a:buNone/>
              </a:pPr>
              <a:r>
                <a:rPr b="0" i="0" lang="en-GB" sz="2400" u="none" cap="none" strike="noStrike">
                  <a:solidFill>
                    <a:srgbClr val="FFFFFF"/>
                  </a:solidFill>
                  <a:latin typeface="Arial"/>
                  <a:ea typeface="Arial"/>
                  <a:cs typeface="Arial"/>
                  <a:sym typeface="Arial"/>
                </a:rPr>
                <a:t>01</a:t>
              </a:r>
              <a:endParaRPr b="0" i="0" sz="2400" u="none" cap="none" strike="noStrike">
                <a:solidFill>
                  <a:srgbClr val="FFFFFF"/>
                </a:solidFill>
                <a:latin typeface="Arial"/>
                <a:ea typeface="Arial"/>
                <a:cs typeface="Arial"/>
                <a:sym typeface="Arial"/>
              </a:endParaRPr>
            </a:p>
          </p:txBody>
        </p:sp>
        <p:sp>
          <p:nvSpPr>
            <p:cNvPr id="574" name="Google Shape;574;p64"/>
            <p:cNvSpPr/>
            <p:nvPr/>
          </p:nvSpPr>
          <p:spPr>
            <a:xfrm>
              <a:off x="1011932" y="1221309"/>
              <a:ext cx="766702" cy="793372"/>
            </a:xfrm>
            <a:custGeom>
              <a:rect b="b" l="l" r="r" t="t"/>
              <a:pathLst>
                <a:path extrusionOk="0" h="783577" w="75723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59C78A">
                <a:alpha val="7098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descr="p1t" id="575" name="Google Shape;575;p64"/>
            <p:cNvSpPr txBox="1"/>
            <p:nvPr/>
          </p:nvSpPr>
          <p:spPr>
            <a:xfrm>
              <a:off x="1906801" y="1090825"/>
              <a:ext cx="2303400" cy="342600"/>
            </a:xfrm>
            <a:prstGeom prst="rect">
              <a:avLst/>
            </a:prstGeom>
            <a:noFill/>
            <a:ln>
              <a:noFill/>
            </a:ln>
          </p:spPr>
          <p:txBody>
            <a:bodyPr anchorCtr="0" anchor="ctr" bIns="34275" lIns="68575" spcFirstLastPara="1" rIns="68575" wrap="square" tIns="34275">
              <a:noAutofit/>
            </a:bodyPr>
            <a:lstStyle/>
            <a:p>
              <a:pPr indent="0" lvl="0" marL="0" marR="0" rtl="0" algn="l">
                <a:lnSpc>
                  <a:spcPct val="120000"/>
                </a:lnSpc>
                <a:spcBef>
                  <a:spcPts val="0"/>
                </a:spcBef>
                <a:spcAft>
                  <a:spcPts val="0"/>
                </a:spcAft>
                <a:buNone/>
              </a:pPr>
              <a:r>
                <a:rPr b="1" lang="en-GB" sz="1500">
                  <a:solidFill>
                    <a:srgbClr val="36A166"/>
                  </a:solidFill>
                </a:rPr>
                <a:t>User Management</a:t>
              </a:r>
              <a:endParaRPr b="1" i="0" sz="1500" u="none" cap="none" strike="noStrike">
                <a:solidFill>
                  <a:srgbClr val="36A166"/>
                </a:solidFill>
                <a:latin typeface="Arial"/>
                <a:ea typeface="Arial"/>
                <a:cs typeface="Arial"/>
                <a:sym typeface="Arial"/>
              </a:endParaRPr>
            </a:p>
          </p:txBody>
        </p:sp>
        <p:sp>
          <p:nvSpPr>
            <p:cNvPr descr="p1c" id="576" name="Google Shape;576;p64"/>
            <p:cNvSpPr txBox="1"/>
            <p:nvPr/>
          </p:nvSpPr>
          <p:spPr>
            <a:xfrm>
              <a:off x="1906800" y="1450500"/>
              <a:ext cx="2303400" cy="1116600"/>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lang="en-GB" sz="1200">
                  <a:solidFill>
                    <a:srgbClr val="7F7F7F"/>
                  </a:solidFill>
                </a:rPr>
                <a:t>Features include user registration, login, and profile management to ensure personalized user experience.</a:t>
              </a:r>
              <a:endParaRPr b="0" i="0" sz="1200" u="none" cap="none" strike="noStrike">
                <a:solidFill>
                  <a:srgbClr val="7F7F7F"/>
                </a:solidFill>
                <a:latin typeface="Arial"/>
                <a:ea typeface="Arial"/>
                <a:cs typeface="Arial"/>
                <a:sym typeface="Arial"/>
              </a:endParaRPr>
            </a:p>
          </p:txBody>
        </p:sp>
        <p:sp>
          <p:nvSpPr>
            <p:cNvPr id="577" name="Google Shape;577;p64"/>
            <p:cNvSpPr/>
            <p:nvPr/>
          </p:nvSpPr>
          <p:spPr>
            <a:xfrm>
              <a:off x="4895943" y="1331144"/>
              <a:ext cx="554700" cy="574200"/>
            </a:xfrm>
            <a:prstGeom prst="rect">
              <a:avLst/>
            </a:prstGeom>
            <a:solidFill>
              <a:srgbClr val="49BEAA"/>
            </a:solidFill>
            <a:ln>
              <a:noFill/>
            </a:ln>
          </p:spPr>
          <p:txBody>
            <a:bodyPr anchorCtr="0" anchor="ctr" bIns="34275" lIns="68575" spcFirstLastPara="1" rIns="68575" wrap="square" tIns="34275">
              <a:noAutofit/>
            </a:bodyPr>
            <a:lstStyle/>
            <a:p>
              <a:pPr indent="0" lvl="0" marL="0" marR="0" rtl="0" algn="ctr">
                <a:lnSpc>
                  <a:spcPct val="120000"/>
                </a:lnSpc>
                <a:spcBef>
                  <a:spcPts val="0"/>
                </a:spcBef>
                <a:spcAft>
                  <a:spcPts val="0"/>
                </a:spcAft>
                <a:buNone/>
              </a:pPr>
              <a:r>
                <a:rPr b="0" i="0" lang="en-GB" sz="2400" u="none" cap="none" strike="noStrike">
                  <a:solidFill>
                    <a:srgbClr val="FFFFFF"/>
                  </a:solidFill>
                  <a:latin typeface="Arial"/>
                  <a:ea typeface="Arial"/>
                  <a:cs typeface="Arial"/>
                  <a:sym typeface="Arial"/>
                </a:rPr>
                <a:t>02</a:t>
              </a:r>
              <a:endParaRPr b="0" i="0" sz="2400" u="none" cap="none" strike="noStrike">
                <a:solidFill>
                  <a:srgbClr val="FFFFFF"/>
                </a:solidFill>
                <a:latin typeface="Arial"/>
                <a:ea typeface="Arial"/>
                <a:cs typeface="Arial"/>
                <a:sym typeface="Arial"/>
              </a:endParaRPr>
            </a:p>
          </p:txBody>
        </p:sp>
        <p:sp>
          <p:nvSpPr>
            <p:cNvPr id="578" name="Google Shape;578;p64"/>
            <p:cNvSpPr/>
            <p:nvPr/>
          </p:nvSpPr>
          <p:spPr>
            <a:xfrm>
              <a:off x="4789801" y="1221309"/>
              <a:ext cx="766702" cy="793372"/>
            </a:xfrm>
            <a:custGeom>
              <a:rect b="b" l="l" r="r" t="t"/>
              <a:pathLst>
                <a:path extrusionOk="0" h="783577" w="75723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49BEAA">
                <a:alpha val="7098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descr="p2t" id="579" name="Google Shape;579;p64"/>
            <p:cNvSpPr txBox="1"/>
            <p:nvPr/>
          </p:nvSpPr>
          <p:spPr>
            <a:xfrm>
              <a:off x="5684676" y="1090825"/>
              <a:ext cx="2303400" cy="342600"/>
            </a:xfrm>
            <a:prstGeom prst="rect">
              <a:avLst/>
            </a:prstGeom>
            <a:noFill/>
            <a:ln>
              <a:noFill/>
            </a:ln>
          </p:spPr>
          <p:txBody>
            <a:bodyPr anchorCtr="0" anchor="ctr" bIns="34275" lIns="68575" spcFirstLastPara="1" rIns="68575" wrap="square" tIns="34275">
              <a:noAutofit/>
            </a:bodyPr>
            <a:lstStyle/>
            <a:p>
              <a:pPr indent="0" lvl="0" marL="0" marR="0" rtl="0" algn="l">
                <a:lnSpc>
                  <a:spcPct val="120000"/>
                </a:lnSpc>
                <a:spcBef>
                  <a:spcPts val="0"/>
                </a:spcBef>
                <a:spcAft>
                  <a:spcPts val="0"/>
                </a:spcAft>
                <a:buNone/>
              </a:pPr>
              <a:r>
                <a:rPr b="1" lang="en-GB" sz="1500">
                  <a:solidFill>
                    <a:srgbClr val="339181"/>
                  </a:solidFill>
                </a:rPr>
                <a:t>Hotel Services</a:t>
              </a:r>
              <a:endParaRPr b="1" i="0" sz="1500" u="none" cap="none" strike="noStrike">
                <a:solidFill>
                  <a:srgbClr val="339181"/>
                </a:solidFill>
                <a:latin typeface="Arial"/>
                <a:ea typeface="Arial"/>
                <a:cs typeface="Arial"/>
                <a:sym typeface="Arial"/>
              </a:endParaRPr>
            </a:p>
          </p:txBody>
        </p:sp>
        <p:sp>
          <p:nvSpPr>
            <p:cNvPr descr="p2c" id="580" name="Google Shape;580;p64"/>
            <p:cNvSpPr txBox="1"/>
            <p:nvPr/>
          </p:nvSpPr>
          <p:spPr>
            <a:xfrm>
              <a:off x="5684675" y="1450500"/>
              <a:ext cx="2303400" cy="1116600"/>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Clr>
                  <a:srgbClr val="000000"/>
                </a:buClr>
                <a:buFont typeface="Arial"/>
                <a:buNone/>
              </a:pPr>
              <a:r>
                <a:rPr lang="en-GB" sz="1200">
                  <a:solidFill>
                    <a:srgbClr val="7F7F7F"/>
                  </a:solidFill>
                </a:rPr>
                <a:t>Users can search, browse, find nearby hotels, book rooms, read reviews, and make payments seamlessly.</a:t>
              </a:r>
              <a:endParaRPr b="0" i="0" sz="1200" u="none" cap="none" strike="noStrike">
                <a:solidFill>
                  <a:srgbClr val="7F7F7F"/>
                </a:solidFill>
                <a:latin typeface="Arial"/>
                <a:ea typeface="Arial"/>
                <a:cs typeface="Arial"/>
                <a:sym typeface="Arial"/>
              </a:endParaRPr>
            </a:p>
          </p:txBody>
        </p:sp>
        <p:sp>
          <p:nvSpPr>
            <p:cNvPr id="581" name="Google Shape;581;p64"/>
            <p:cNvSpPr/>
            <p:nvPr/>
          </p:nvSpPr>
          <p:spPr>
            <a:xfrm>
              <a:off x="1118074" y="2929399"/>
              <a:ext cx="554700" cy="522000"/>
            </a:xfrm>
            <a:prstGeom prst="rect">
              <a:avLst/>
            </a:prstGeom>
            <a:solidFill>
              <a:srgbClr val="48AAC1"/>
            </a:solidFill>
            <a:ln>
              <a:noFill/>
            </a:ln>
          </p:spPr>
          <p:txBody>
            <a:bodyPr anchorCtr="0" anchor="ctr" bIns="34275" lIns="68575" spcFirstLastPara="1" rIns="68575" wrap="square" tIns="34275">
              <a:noAutofit/>
            </a:bodyPr>
            <a:lstStyle/>
            <a:p>
              <a:pPr indent="0" lvl="0" marL="0" marR="0" rtl="0" algn="ctr">
                <a:lnSpc>
                  <a:spcPct val="120000"/>
                </a:lnSpc>
                <a:spcBef>
                  <a:spcPts val="0"/>
                </a:spcBef>
                <a:spcAft>
                  <a:spcPts val="0"/>
                </a:spcAft>
                <a:buNone/>
              </a:pPr>
              <a:r>
                <a:rPr b="0" i="0" lang="en-GB" sz="2400" u="none" cap="none" strike="noStrike">
                  <a:solidFill>
                    <a:srgbClr val="FFFFFF"/>
                  </a:solidFill>
                  <a:latin typeface="Arial"/>
                  <a:ea typeface="Arial"/>
                  <a:cs typeface="Arial"/>
                  <a:sym typeface="Arial"/>
                </a:rPr>
                <a:t>03</a:t>
              </a:r>
              <a:endParaRPr b="0" i="0" sz="2400" u="none" cap="none" strike="noStrike">
                <a:solidFill>
                  <a:srgbClr val="FFFFFF"/>
                </a:solidFill>
                <a:latin typeface="Arial"/>
                <a:ea typeface="Arial"/>
                <a:cs typeface="Arial"/>
                <a:sym typeface="Arial"/>
              </a:endParaRPr>
            </a:p>
          </p:txBody>
        </p:sp>
        <p:sp>
          <p:nvSpPr>
            <p:cNvPr id="582" name="Google Shape;582;p64"/>
            <p:cNvSpPr/>
            <p:nvPr/>
          </p:nvSpPr>
          <p:spPr>
            <a:xfrm>
              <a:off x="1011932" y="2829550"/>
              <a:ext cx="766702" cy="720891"/>
            </a:xfrm>
            <a:custGeom>
              <a:rect b="b" l="l" r="r" t="t"/>
              <a:pathLst>
                <a:path extrusionOk="0" h="783577" w="75723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48AAC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descr="p3t" id="583" name="Google Shape;583;p64"/>
            <p:cNvSpPr txBox="1"/>
            <p:nvPr/>
          </p:nvSpPr>
          <p:spPr>
            <a:xfrm>
              <a:off x="1906801" y="2705275"/>
              <a:ext cx="2303400" cy="311700"/>
            </a:xfrm>
            <a:prstGeom prst="rect">
              <a:avLst/>
            </a:prstGeom>
            <a:noFill/>
            <a:ln>
              <a:noFill/>
            </a:ln>
          </p:spPr>
          <p:txBody>
            <a:bodyPr anchorCtr="0" anchor="ctr" bIns="34275" lIns="68575" spcFirstLastPara="1" rIns="68575" wrap="square" tIns="34275">
              <a:noAutofit/>
            </a:bodyPr>
            <a:lstStyle/>
            <a:p>
              <a:pPr indent="0" lvl="0" marL="0" marR="0" rtl="0" algn="l">
                <a:lnSpc>
                  <a:spcPct val="120000"/>
                </a:lnSpc>
                <a:spcBef>
                  <a:spcPts val="0"/>
                </a:spcBef>
                <a:spcAft>
                  <a:spcPts val="0"/>
                </a:spcAft>
                <a:buNone/>
              </a:pPr>
              <a:r>
                <a:rPr b="1" lang="en-GB" sz="1500">
                  <a:solidFill>
                    <a:srgbClr val="328194"/>
                  </a:solidFill>
                </a:rPr>
                <a:t>Email Notification</a:t>
              </a:r>
              <a:endParaRPr b="1" i="0" sz="1500" u="none" cap="none" strike="noStrike">
                <a:solidFill>
                  <a:srgbClr val="328194"/>
                </a:solidFill>
                <a:latin typeface="Arial"/>
                <a:ea typeface="Arial"/>
                <a:cs typeface="Arial"/>
                <a:sym typeface="Arial"/>
              </a:endParaRPr>
            </a:p>
          </p:txBody>
        </p:sp>
        <p:sp>
          <p:nvSpPr>
            <p:cNvPr descr="p3c" id="584" name="Google Shape;584;p64"/>
            <p:cNvSpPr txBox="1"/>
            <p:nvPr/>
          </p:nvSpPr>
          <p:spPr>
            <a:xfrm>
              <a:off x="1906800" y="3032225"/>
              <a:ext cx="2303400" cy="1116600"/>
            </a:xfrm>
            <a:prstGeom prst="rect">
              <a:avLst/>
            </a:prstGeom>
            <a:noFill/>
            <a:ln>
              <a:noFill/>
            </a:ln>
          </p:spPr>
          <p:txBody>
            <a:bodyPr anchorCtr="0" anchor="t" bIns="34275" lIns="68575" spcFirstLastPara="1" rIns="68575" wrap="square" tIns="34275">
              <a:noAutofit/>
            </a:bodyPr>
            <a:lstStyle/>
            <a:p>
              <a:pPr indent="0" lvl="0" marL="0" marR="0" rtl="0" algn="l">
                <a:lnSpc>
                  <a:spcPct val="120000"/>
                </a:lnSpc>
                <a:spcBef>
                  <a:spcPts val="0"/>
                </a:spcBef>
                <a:spcAft>
                  <a:spcPts val="0"/>
                </a:spcAft>
                <a:buNone/>
              </a:pPr>
              <a:r>
                <a:rPr lang="en-GB" sz="1200">
                  <a:solidFill>
                    <a:srgbClr val="7F7F7F"/>
                  </a:solidFill>
                </a:rPr>
                <a:t>Automated email notifications are sent for user verification to enhance security and communication.</a:t>
              </a:r>
              <a:endParaRPr b="0" i="0" sz="1200" u="none" cap="none" strike="noStrike">
                <a:solidFill>
                  <a:srgbClr val="7F7F7F"/>
                </a:solidFill>
                <a:latin typeface="Arial"/>
                <a:ea typeface="Arial"/>
                <a:cs typeface="Arial"/>
                <a:sym typeface="Arial"/>
              </a:endParaRPr>
            </a:p>
          </p:txBody>
        </p:sp>
        <p:sp>
          <p:nvSpPr>
            <p:cNvPr id="585" name="Google Shape;585;p64"/>
            <p:cNvSpPr/>
            <p:nvPr/>
          </p:nvSpPr>
          <p:spPr>
            <a:xfrm>
              <a:off x="4895943" y="2929399"/>
              <a:ext cx="554700" cy="522000"/>
            </a:xfrm>
            <a:prstGeom prst="rect">
              <a:avLst/>
            </a:prstGeom>
            <a:solidFill>
              <a:srgbClr val="5B99CA"/>
            </a:solidFill>
            <a:ln>
              <a:noFill/>
            </a:ln>
          </p:spPr>
          <p:txBody>
            <a:bodyPr anchorCtr="0" anchor="ctr" bIns="34275" lIns="68575" spcFirstLastPara="1" rIns="68575" wrap="square" tIns="34275">
              <a:noAutofit/>
            </a:bodyPr>
            <a:lstStyle/>
            <a:p>
              <a:pPr indent="0" lvl="0" marL="0" marR="0" rtl="0" algn="ctr">
                <a:lnSpc>
                  <a:spcPct val="120000"/>
                </a:lnSpc>
                <a:spcBef>
                  <a:spcPts val="0"/>
                </a:spcBef>
                <a:spcAft>
                  <a:spcPts val="0"/>
                </a:spcAft>
                <a:buNone/>
              </a:pPr>
              <a:r>
                <a:rPr b="0" i="0" lang="en-GB" sz="2400" u="none" cap="none" strike="noStrike">
                  <a:solidFill>
                    <a:srgbClr val="FFFFFF"/>
                  </a:solidFill>
                  <a:latin typeface="Arial"/>
                  <a:ea typeface="Arial"/>
                  <a:cs typeface="Arial"/>
                  <a:sym typeface="Arial"/>
                </a:rPr>
                <a:t>04</a:t>
              </a:r>
              <a:endParaRPr b="0" i="0" sz="2400" u="none" cap="none" strike="noStrike">
                <a:solidFill>
                  <a:srgbClr val="FFFFFF"/>
                </a:solidFill>
                <a:latin typeface="Arial"/>
                <a:ea typeface="Arial"/>
                <a:cs typeface="Arial"/>
                <a:sym typeface="Arial"/>
              </a:endParaRPr>
            </a:p>
          </p:txBody>
        </p:sp>
        <p:sp>
          <p:nvSpPr>
            <p:cNvPr id="586" name="Google Shape;586;p64"/>
            <p:cNvSpPr/>
            <p:nvPr/>
          </p:nvSpPr>
          <p:spPr>
            <a:xfrm>
              <a:off x="4789801" y="2829550"/>
              <a:ext cx="766702" cy="720891"/>
            </a:xfrm>
            <a:custGeom>
              <a:rect b="b" l="l" r="r" t="t"/>
              <a:pathLst>
                <a:path extrusionOk="0" h="783577" w="75723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5B99C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descr="p4t" id="587" name="Google Shape;587;p64"/>
            <p:cNvSpPr txBox="1"/>
            <p:nvPr/>
          </p:nvSpPr>
          <p:spPr>
            <a:xfrm>
              <a:off x="5684676" y="2705275"/>
              <a:ext cx="2303400" cy="311700"/>
            </a:xfrm>
            <a:prstGeom prst="rect">
              <a:avLst/>
            </a:prstGeom>
            <a:noFill/>
            <a:ln>
              <a:noFill/>
            </a:ln>
          </p:spPr>
          <p:txBody>
            <a:bodyPr anchorCtr="0" anchor="ctr" bIns="34275" lIns="68575" spcFirstLastPara="1" rIns="68575" wrap="square" tIns="34275">
              <a:noAutofit/>
            </a:bodyPr>
            <a:lstStyle/>
            <a:p>
              <a:pPr indent="0" lvl="0" marL="0" marR="0" rtl="0" algn="l">
                <a:lnSpc>
                  <a:spcPct val="120000"/>
                </a:lnSpc>
                <a:spcBef>
                  <a:spcPts val="0"/>
                </a:spcBef>
                <a:spcAft>
                  <a:spcPts val="0"/>
                </a:spcAft>
                <a:buNone/>
              </a:pPr>
              <a:r>
                <a:rPr b="1" lang="en-GB" sz="1500">
                  <a:solidFill>
                    <a:srgbClr val="3574A6"/>
                  </a:solidFill>
                </a:rPr>
                <a:t>Admin Management</a:t>
              </a:r>
              <a:endParaRPr b="1" i="0" sz="1500" u="none" cap="none" strike="noStrike">
                <a:solidFill>
                  <a:srgbClr val="3574A6"/>
                </a:solidFill>
                <a:latin typeface="Arial"/>
                <a:ea typeface="Arial"/>
                <a:cs typeface="Arial"/>
                <a:sym typeface="Arial"/>
              </a:endParaRPr>
            </a:p>
          </p:txBody>
        </p:sp>
        <p:sp>
          <p:nvSpPr>
            <p:cNvPr descr="p4c" id="588" name="Google Shape;588;p64"/>
            <p:cNvSpPr txBox="1"/>
            <p:nvPr/>
          </p:nvSpPr>
          <p:spPr>
            <a:xfrm>
              <a:off x="5684675" y="3032225"/>
              <a:ext cx="2303400" cy="1116600"/>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Clr>
                  <a:srgbClr val="000000"/>
                </a:buClr>
                <a:buFont typeface="Arial"/>
                <a:buNone/>
              </a:pPr>
              <a:r>
                <a:rPr lang="en-GB" sz="1200">
                  <a:solidFill>
                    <a:srgbClr val="7F7F7F"/>
                  </a:solidFill>
                </a:rPr>
                <a:t>Admin accounts are provided for effective management and oversight of the platform.</a:t>
              </a:r>
              <a:endParaRPr b="0" i="0" sz="1200" u="none" cap="none" strike="noStrike">
                <a:solidFill>
                  <a:srgbClr val="7F7F7F"/>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5"/>
          <p:cNvSpPr txBox="1"/>
          <p:nvPr>
            <p:ph idx="1" type="subTitle"/>
          </p:nvPr>
        </p:nvSpPr>
        <p:spPr>
          <a:xfrm>
            <a:off x="228600" y="305247"/>
            <a:ext cx="4653900" cy="30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Project Overview - Technology Stack</a:t>
            </a:r>
            <a:endParaRPr/>
          </a:p>
        </p:txBody>
      </p:sp>
      <p:sp>
        <p:nvSpPr>
          <p:cNvPr id="594" name="Google Shape;594;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595" name="Google Shape;595;p65"/>
          <p:cNvGraphicFramePr/>
          <p:nvPr/>
        </p:nvGraphicFramePr>
        <p:xfrm>
          <a:off x="206425" y="1004813"/>
          <a:ext cx="3000000" cy="3000000"/>
        </p:xfrm>
        <a:graphic>
          <a:graphicData uri="http://schemas.openxmlformats.org/drawingml/2006/table">
            <a:tbl>
              <a:tblPr>
                <a:noFill/>
                <a:tableStyleId>{A1F9D824-C1E2-4615-B9BB-E3C3CABCBD1A}</a:tableStyleId>
              </a:tblPr>
              <a:tblGrid>
                <a:gridCol w="4343400"/>
                <a:gridCol w="4343400"/>
              </a:tblGrid>
              <a:tr h="505025">
                <a:tc>
                  <a:txBody>
                    <a:bodyPr/>
                    <a:lstStyle/>
                    <a:p>
                      <a:pPr indent="0" lvl="0" marL="0" rtl="0" algn="ctr">
                        <a:spcBef>
                          <a:spcPts val="0"/>
                        </a:spcBef>
                        <a:spcAft>
                          <a:spcPts val="0"/>
                        </a:spcAft>
                        <a:buNone/>
                      </a:pPr>
                      <a:r>
                        <a:rPr lang="en-GB">
                          <a:solidFill>
                            <a:schemeClr val="dk1"/>
                          </a:solidFill>
                        </a:rPr>
                        <a:t>Layer</a:t>
                      </a:r>
                      <a:endParaRPr>
                        <a:solidFill>
                          <a:schemeClr val="dk1"/>
                        </a:solidFill>
                      </a:endParaRPr>
                    </a:p>
                  </a:txBody>
                  <a:tcPr marT="91425" marB="91425" marR="91425" marL="91425">
                    <a:solidFill>
                      <a:srgbClr val="351C75"/>
                    </a:solidFill>
                  </a:tcPr>
                </a:tc>
                <a:tc>
                  <a:txBody>
                    <a:bodyPr/>
                    <a:lstStyle/>
                    <a:p>
                      <a:pPr indent="0" lvl="0" marL="0" rtl="0" algn="ctr">
                        <a:spcBef>
                          <a:spcPts val="0"/>
                        </a:spcBef>
                        <a:spcAft>
                          <a:spcPts val="0"/>
                        </a:spcAft>
                        <a:buNone/>
                      </a:pPr>
                      <a:r>
                        <a:rPr lang="en-GB">
                          <a:solidFill>
                            <a:schemeClr val="dk1"/>
                          </a:solidFill>
                        </a:rPr>
                        <a:t>Technologies</a:t>
                      </a:r>
                      <a:endParaRPr>
                        <a:solidFill>
                          <a:schemeClr val="dk1"/>
                        </a:solidFill>
                      </a:endParaRPr>
                    </a:p>
                  </a:txBody>
                  <a:tcPr marT="91425" marB="91425" marR="91425" marL="91425">
                    <a:solidFill>
                      <a:srgbClr val="351C75"/>
                    </a:solidFill>
                  </a:tcPr>
                </a:tc>
              </a:tr>
              <a:tr h="505025">
                <a:tc>
                  <a:txBody>
                    <a:bodyPr/>
                    <a:lstStyle/>
                    <a:p>
                      <a:pPr indent="0" lvl="0" marL="0" rtl="0" algn="l">
                        <a:spcBef>
                          <a:spcPts val="0"/>
                        </a:spcBef>
                        <a:spcAft>
                          <a:spcPts val="0"/>
                        </a:spcAft>
                        <a:buNone/>
                      </a:pPr>
                      <a:r>
                        <a:rPr lang="en-GB">
                          <a:solidFill>
                            <a:schemeClr val="dk1"/>
                          </a:solidFill>
                        </a:rPr>
                        <a:t>Frontend</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React.js, Tailwind CSS</a:t>
                      </a:r>
                      <a:endParaRPr>
                        <a:solidFill>
                          <a:schemeClr val="dk1"/>
                        </a:solidFill>
                      </a:endParaRPr>
                    </a:p>
                  </a:txBody>
                  <a:tcPr marT="91425" marB="91425" marR="91425" marL="91425"/>
                </a:tc>
              </a:tr>
              <a:tr h="505025">
                <a:tc>
                  <a:txBody>
                    <a:bodyPr/>
                    <a:lstStyle/>
                    <a:p>
                      <a:pPr indent="0" lvl="0" marL="0" rtl="0" algn="l">
                        <a:spcBef>
                          <a:spcPts val="0"/>
                        </a:spcBef>
                        <a:spcAft>
                          <a:spcPts val="0"/>
                        </a:spcAft>
                        <a:buNone/>
                      </a:pPr>
                      <a:r>
                        <a:rPr lang="en-GB">
                          <a:solidFill>
                            <a:schemeClr val="dk1"/>
                          </a:solidFill>
                        </a:rPr>
                        <a:t>Backend</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Java, Spring Boot</a:t>
                      </a:r>
                      <a:endParaRPr>
                        <a:solidFill>
                          <a:schemeClr val="dk1"/>
                        </a:solidFill>
                      </a:endParaRPr>
                    </a:p>
                  </a:txBody>
                  <a:tcPr marT="91425" marB="91425" marR="91425" marL="91425"/>
                </a:tc>
              </a:tr>
              <a:tr h="505025">
                <a:tc>
                  <a:txBody>
                    <a:bodyPr/>
                    <a:lstStyle/>
                    <a:p>
                      <a:pPr indent="0" lvl="0" marL="0" rtl="0" algn="l">
                        <a:spcBef>
                          <a:spcPts val="0"/>
                        </a:spcBef>
                        <a:spcAft>
                          <a:spcPts val="0"/>
                        </a:spcAft>
                        <a:buNone/>
                      </a:pPr>
                      <a:r>
                        <a:rPr lang="en-GB">
                          <a:solidFill>
                            <a:schemeClr val="dk1"/>
                          </a:solidFill>
                        </a:rPr>
                        <a:t>Database</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AWS RDS (MySQL)</a:t>
                      </a:r>
                      <a:endParaRPr>
                        <a:solidFill>
                          <a:schemeClr val="dk1"/>
                        </a:solidFill>
                      </a:endParaRPr>
                    </a:p>
                  </a:txBody>
                  <a:tcPr marT="91425" marB="91425" marR="91425" marL="91425"/>
                </a:tc>
              </a:tr>
              <a:tr h="350550">
                <a:tc>
                  <a:txBody>
                    <a:bodyPr/>
                    <a:lstStyle/>
                    <a:p>
                      <a:pPr indent="0" lvl="0" marL="0" rtl="0" algn="l">
                        <a:spcBef>
                          <a:spcPts val="0"/>
                        </a:spcBef>
                        <a:spcAft>
                          <a:spcPts val="0"/>
                        </a:spcAft>
                        <a:buNone/>
                      </a:pPr>
                      <a:r>
                        <a:rPr lang="en-GB">
                          <a:solidFill>
                            <a:schemeClr val="dk1"/>
                          </a:solidFill>
                        </a:rPr>
                        <a:t>Hosting</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GitHub Pages (frontend), AWS EC2 (backend)</a:t>
                      </a:r>
                      <a:endParaRPr>
                        <a:solidFill>
                          <a:schemeClr val="dk1"/>
                        </a:solidFill>
                      </a:endParaRPr>
                    </a:p>
                  </a:txBody>
                  <a:tcPr marT="91425" marB="91425" marR="91425" marL="91425"/>
                </a:tc>
              </a:tr>
              <a:tr h="505025">
                <a:tc>
                  <a:txBody>
                    <a:bodyPr/>
                    <a:lstStyle/>
                    <a:p>
                      <a:pPr indent="0" lvl="0" marL="0" rtl="0" algn="l">
                        <a:spcBef>
                          <a:spcPts val="0"/>
                        </a:spcBef>
                        <a:spcAft>
                          <a:spcPts val="0"/>
                        </a:spcAft>
                        <a:buNone/>
                      </a:pPr>
                      <a:r>
                        <a:rPr lang="en-GB">
                          <a:solidFill>
                            <a:schemeClr val="dk1"/>
                          </a:solidFill>
                        </a:rPr>
                        <a:t>Integration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GB">
                          <a:solidFill>
                            <a:schemeClr val="dk1"/>
                          </a:solidFill>
                        </a:rPr>
                        <a:t>SMTP Email Service</a:t>
                      </a:r>
                      <a:endParaRPr>
                        <a:solidFill>
                          <a:schemeClr val="dk1"/>
                        </a:solidFill>
                      </a:endParaRPr>
                    </a:p>
                  </a:txBody>
                  <a:tcPr marT="91425" marB="91425" marR="91425" marL="91425"/>
                </a:tc>
              </a:tr>
              <a:tr h="757575">
                <a:tc>
                  <a:txBody>
                    <a:bodyPr/>
                    <a:lstStyle/>
                    <a:p>
                      <a:pPr indent="0" lvl="0" marL="0" rtl="0" algn="l">
                        <a:spcBef>
                          <a:spcPts val="0"/>
                        </a:spcBef>
                        <a:spcAft>
                          <a:spcPts val="0"/>
                        </a:spcAft>
                        <a:buNone/>
                      </a:pPr>
                      <a:r>
                        <a:rPr lang="en-GB">
                          <a:solidFill>
                            <a:schemeClr val="dk1"/>
                          </a:solidFill>
                        </a:rPr>
                        <a:t>Tools</a:t>
                      </a:r>
                      <a:endParaRPr>
                        <a:solidFill>
                          <a:schemeClr val="dk1"/>
                        </a:solidFill>
                      </a:endParaRPr>
                    </a:p>
                  </a:txBody>
                  <a:tcPr marT="91425" marB="91425" marR="91425" marL="91425"/>
                </a:tc>
                <a:tc>
                  <a:txBody>
                    <a:bodyPr/>
                    <a:lstStyle/>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JMeter for performance testing</a:t>
                      </a:r>
                      <a:endParaRPr>
                        <a:solidFill>
                          <a:schemeClr val="dk1"/>
                        </a:solidFill>
                        <a:latin typeface="Figtree"/>
                        <a:ea typeface="Figtree"/>
                        <a:cs typeface="Figtree"/>
                        <a:sym typeface="Figtree"/>
                      </a:endParaRPr>
                    </a:p>
                    <a:p>
                      <a:pPr indent="0" lvl="0" marL="0" rtl="0" algn="l">
                        <a:lnSpc>
                          <a:spcPct val="90000"/>
                        </a:lnSpc>
                        <a:spcBef>
                          <a:spcPts val="0"/>
                        </a:spcBef>
                        <a:spcAft>
                          <a:spcPts val="0"/>
                        </a:spcAft>
                        <a:buNone/>
                      </a:pPr>
                      <a:r>
                        <a:rPr lang="en-GB">
                          <a:solidFill>
                            <a:schemeClr val="dk1"/>
                          </a:solidFill>
                          <a:latin typeface="Figtree"/>
                          <a:ea typeface="Figtree"/>
                          <a:cs typeface="Figtree"/>
                          <a:sym typeface="Figtree"/>
                        </a:rPr>
                        <a:t>GitHub for source control</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6"/>
          <p:cNvSpPr txBox="1"/>
          <p:nvPr>
            <p:ph idx="3" type="title"/>
          </p:nvPr>
        </p:nvSpPr>
        <p:spPr>
          <a:xfrm>
            <a:off x="228600" y="1960022"/>
            <a:ext cx="7224600" cy="126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Project Conduct</a:t>
            </a:r>
            <a:endParaRPr/>
          </a:p>
        </p:txBody>
      </p:sp>
      <p:sp>
        <p:nvSpPr>
          <p:cNvPr id="601" name="Google Shape;601;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7"/>
          <p:cNvSpPr txBox="1"/>
          <p:nvPr>
            <p:ph idx="1" type="subTitle"/>
          </p:nvPr>
        </p:nvSpPr>
        <p:spPr>
          <a:xfrm>
            <a:off x="228600" y="305247"/>
            <a:ext cx="4653900" cy="303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GB" sz="2000">
                <a:latin typeface="Figtree"/>
                <a:ea typeface="Figtree"/>
                <a:cs typeface="Figtree"/>
                <a:sym typeface="Figtree"/>
              </a:rPr>
              <a:t>Project Conduct - Current Status</a:t>
            </a:r>
            <a:endParaRPr/>
          </a:p>
        </p:txBody>
      </p:sp>
      <p:sp>
        <p:nvSpPr>
          <p:cNvPr id="607" name="Google Shape;607;p67"/>
          <p:cNvSpPr txBox="1"/>
          <p:nvPr>
            <p:ph idx="3" type="title"/>
          </p:nvPr>
        </p:nvSpPr>
        <p:spPr>
          <a:xfrm>
            <a:off x="228600" y="852625"/>
            <a:ext cx="8686800" cy="40596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GB" sz="1600"/>
              <a:t>The StayMate Hotel Booking Platform has reached its initial production-ready milestone, with core features successfully implemented, tested, and deployed. These include:</a:t>
            </a:r>
            <a:endParaRPr sz="1600"/>
          </a:p>
          <a:p>
            <a:pPr indent="0" lvl="0" marL="0" rtl="0" algn="l">
              <a:lnSpc>
                <a:spcPct val="100000"/>
              </a:lnSpc>
              <a:spcBef>
                <a:spcPts val="0"/>
              </a:spcBef>
              <a:spcAft>
                <a:spcPts val="0"/>
              </a:spcAft>
              <a:buClr>
                <a:schemeClr val="lt1"/>
              </a:buClr>
              <a:buSzPts val="1100"/>
              <a:buFont typeface="Arial"/>
              <a:buNone/>
            </a:pPr>
            <a:r>
              <a:t/>
            </a:r>
            <a:endParaRPr sz="1600"/>
          </a:p>
          <a:p>
            <a:pPr indent="-323850" lvl="0" marL="457200" rtl="0" algn="l">
              <a:spcBef>
                <a:spcPts val="0"/>
              </a:spcBef>
              <a:spcAft>
                <a:spcPts val="0"/>
              </a:spcAft>
              <a:buSzPts val="1500"/>
              <a:buChar char="●"/>
            </a:pPr>
            <a:r>
              <a:rPr lang="en-GB" sz="1500"/>
              <a:t>User Registration and Authentication</a:t>
            </a:r>
            <a:endParaRPr sz="1500"/>
          </a:p>
          <a:p>
            <a:pPr indent="-323850" lvl="1" marL="914400" rtl="0" algn="l">
              <a:spcBef>
                <a:spcPts val="0"/>
              </a:spcBef>
              <a:spcAft>
                <a:spcPts val="0"/>
              </a:spcAft>
              <a:buSzPts val="1500"/>
              <a:buChar char="○"/>
            </a:pPr>
            <a:r>
              <a:rPr lang="en-GB" sz="1500"/>
              <a:t> Enables users to sign up, log in, and manage their accounts.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GB" sz="1500"/>
              <a:t>Hotel and Room Browsing</a:t>
            </a:r>
            <a:endParaRPr sz="1500"/>
          </a:p>
          <a:p>
            <a:pPr indent="-323850" lvl="1" marL="914400" rtl="0" algn="l">
              <a:spcBef>
                <a:spcPts val="0"/>
              </a:spcBef>
              <a:spcAft>
                <a:spcPts val="0"/>
              </a:spcAft>
              <a:buSzPts val="1500"/>
              <a:buChar char="○"/>
            </a:pPr>
            <a:r>
              <a:rPr lang="en-GB" sz="1500"/>
              <a:t>Provides hotel and room information with support for search.</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GB" sz="1500"/>
              <a:t>Booking Management</a:t>
            </a:r>
            <a:endParaRPr sz="1500"/>
          </a:p>
          <a:p>
            <a:pPr indent="-323850" lvl="1" marL="914400" rtl="0" algn="l">
              <a:spcBef>
                <a:spcPts val="0"/>
              </a:spcBef>
              <a:spcAft>
                <a:spcPts val="0"/>
              </a:spcAft>
              <a:buSzPts val="1500"/>
              <a:buChar char="○"/>
            </a:pPr>
            <a:r>
              <a:rPr lang="en-GB" sz="1500"/>
              <a:t>Allows users to create, view, and manage bookings with a streamlined workflow.</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GB" sz="1500"/>
              <a:t>Email Integration</a:t>
            </a:r>
            <a:endParaRPr sz="1500"/>
          </a:p>
          <a:p>
            <a:pPr indent="-323850" lvl="1" marL="914400" rtl="0" algn="l">
              <a:spcBef>
                <a:spcPts val="0"/>
              </a:spcBef>
              <a:spcAft>
                <a:spcPts val="0"/>
              </a:spcAft>
              <a:buSzPts val="1500"/>
              <a:buChar char="○"/>
            </a:pPr>
            <a:r>
              <a:rPr lang="en-GB" sz="1500"/>
              <a:t>Sends verification emails to users to confirm registration status.</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GB" sz="1500"/>
              <a:t>Notifications</a:t>
            </a:r>
            <a:endParaRPr sz="1500"/>
          </a:p>
          <a:p>
            <a:pPr indent="-323850" lvl="1" marL="914400" rtl="0" algn="l">
              <a:spcBef>
                <a:spcPts val="0"/>
              </a:spcBef>
              <a:spcAft>
                <a:spcPts val="0"/>
              </a:spcAft>
              <a:buSzPts val="1500"/>
              <a:buChar char="○"/>
            </a:pPr>
            <a:r>
              <a:rPr lang="en-GB" sz="1500"/>
              <a:t>Automatically sends confirmation messages for key actions such as booking creation.</a:t>
            </a:r>
            <a:endParaRPr sz="1500"/>
          </a:p>
        </p:txBody>
      </p:sp>
      <p:sp>
        <p:nvSpPr>
          <p:cNvPr id="608" name="Google Shape;60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8"/>
          <p:cNvSpPr txBox="1"/>
          <p:nvPr>
            <p:ph idx="1" type="subTitle"/>
          </p:nvPr>
        </p:nvSpPr>
        <p:spPr>
          <a:xfrm>
            <a:off x="228600" y="305247"/>
            <a:ext cx="4653900" cy="303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GB" sz="2000">
                <a:latin typeface="Figtree"/>
                <a:ea typeface="Figtree"/>
                <a:cs typeface="Figtree"/>
                <a:sym typeface="Figtree"/>
              </a:rPr>
              <a:t>Project Conduct - Outstanding Issues</a:t>
            </a:r>
            <a:endParaRPr/>
          </a:p>
        </p:txBody>
      </p:sp>
      <p:sp>
        <p:nvSpPr>
          <p:cNvPr id="614" name="Google Shape;614;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15" name="Google Shape;615;p68"/>
          <p:cNvSpPr/>
          <p:nvPr/>
        </p:nvSpPr>
        <p:spPr>
          <a:xfrm>
            <a:off x="1335600" y="872250"/>
            <a:ext cx="2439900" cy="1858500"/>
          </a:xfrm>
          <a:prstGeom prst="roundRect">
            <a:avLst>
              <a:gd fmla="val 3071" name="adj"/>
            </a:avLst>
          </a:prstGeom>
          <a:solidFill>
            <a:schemeClr val="lt1"/>
          </a:solidFill>
          <a:ln>
            <a:noFill/>
          </a:ln>
          <a:effectLst>
            <a:outerShdw blurRad="171450" rotWithShape="0" algn="bl">
              <a:schemeClr val="dk1">
                <a:alpha val="5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u="sng">
                <a:solidFill>
                  <a:schemeClr val="dk1"/>
                </a:solidFill>
                <a:latin typeface="Figtree"/>
                <a:ea typeface="Figtree"/>
                <a:cs typeface="Figtree"/>
                <a:sym typeface="Figtree"/>
              </a:rPr>
              <a:t>Error Handling</a:t>
            </a:r>
            <a:endParaRPr b="1" u="sng">
              <a:solidFill>
                <a:schemeClr val="dk1"/>
              </a:solidFill>
              <a:latin typeface="Figtree"/>
              <a:ea typeface="Figtree"/>
              <a:cs typeface="Figtree"/>
              <a:sym typeface="Figtree"/>
            </a:endParaRPr>
          </a:p>
          <a:p>
            <a:pPr indent="0" lvl="0" marL="0" rtl="0" algn="ctr">
              <a:spcBef>
                <a:spcPts val="0"/>
              </a:spcBef>
              <a:spcAft>
                <a:spcPts val="0"/>
              </a:spcAft>
              <a:buNone/>
            </a:pPr>
            <a:r>
              <a:rPr lang="en-GB">
                <a:solidFill>
                  <a:schemeClr val="dk1"/>
                </a:solidFill>
                <a:latin typeface="Figtree Medium"/>
                <a:ea typeface="Figtree Medium"/>
                <a:cs typeface="Figtree Medium"/>
                <a:sym typeface="Figtree Medium"/>
              </a:rPr>
              <a:t>Some edge cases require more robust error handling to improve reliability and user experience.</a:t>
            </a:r>
            <a:endParaRPr>
              <a:solidFill>
                <a:schemeClr val="dk1"/>
              </a:solidFill>
              <a:latin typeface="Figtree Medium"/>
              <a:ea typeface="Figtree Medium"/>
              <a:cs typeface="Figtree Medium"/>
              <a:sym typeface="Figtree Medium"/>
            </a:endParaRPr>
          </a:p>
        </p:txBody>
      </p:sp>
      <p:sp>
        <p:nvSpPr>
          <p:cNvPr id="616" name="Google Shape;616;p68"/>
          <p:cNvSpPr/>
          <p:nvPr/>
        </p:nvSpPr>
        <p:spPr>
          <a:xfrm>
            <a:off x="4525050" y="2891350"/>
            <a:ext cx="2439900" cy="1858500"/>
          </a:xfrm>
          <a:prstGeom prst="roundRect">
            <a:avLst>
              <a:gd fmla="val 3071" name="adj"/>
            </a:avLst>
          </a:prstGeom>
          <a:solidFill>
            <a:schemeClr val="lt1"/>
          </a:solidFill>
          <a:ln>
            <a:noFill/>
          </a:ln>
          <a:effectLst>
            <a:outerShdw blurRad="171450" rotWithShape="0" algn="bl">
              <a:schemeClr val="dk1">
                <a:alpha val="5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u="sng">
                <a:solidFill>
                  <a:schemeClr val="dk1"/>
                </a:solidFill>
                <a:latin typeface="Figtree"/>
                <a:ea typeface="Figtree"/>
                <a:cs typeface="Figtree"/>
                <a:sym typeface="Figtree"/>
              </a:rPr>
              <a:t>Mobile Optimization</a:t>
            </a:r>
            <a:endParaRPr b="1" u="sng">
              <a:solidFill>
                <a:schemeClr val="dk1"/>
              </a:solidFill>
              <a:latin typeface="Figtree"/>
              <a:ea typeface="Figtree"/>
              <a:cs typeface="Figtree"/>
              <a:sym typeface="Figtree"/>
            </a:endParaRPr>
          </a:p>
          <a:p>
            <a:pPr indent="0" lvl="0" marL="0" rtl="0" algn="ctr">
              <a:spcBef>
                <a:spcPts val="0"/>
              </a:spcBef>
              <a:spcAft>
                <a:spcPts val="0"/>
              </a:spcAft>
              <a:buNone/>
            </a:pPr>
            <a:r>
              <a:rPr lang="en-GB">
                <a:solidFill>
                  <a:schemeClr val="dk1"/>
                </a:solidFill>
                <a:latin typeface="Figtree Medium"/>
                <a:ea typeface="Figtree Medium"/>
                <a:cs typeface="Figtree Medium"/>
                <a:sym typeface="Figtree Medium"/>
              </a:rPr>
              <a:t>Functional but requires further optimization and QA across a broader range of devices</a:t>
            </a:r>
            <a:r>
              <a:rPr lang="en-GB">
                <a:solidFill>
                  <a:schemeClr val="dk1"/>
                </a:solidFill>
                <a:latin typeface="Figtree Medium"/>
                <a:ea typeface="Figtree Medium"/>
                <a:cs typeface="Figtree Medium"/>
                <a:sym typeface="Figtree Medium"/>
              </a:rPr>
              <a:t>.</a:t>
            </a:r>
            <a:endParaRPr>
              <a:solidFill>
                <a:schemeClr val="dk1"/>
              </a:solidFill>
              <a:latin typeface="Figtree Medium"/>
              <a:ea typeface="Figtree Medium"/>
              <a:cs typeface="Figtree Medium"/>
              <a:sym typeface="Figtree Medium"/>
            </a:endParaRPr>
          </a:p>
        </p:txBody>
      </p:sp>
      <p:sp>
        <p:nvSpPr>
          <p:cNvPr id="617" name="Google Shape;617;p68"/>
          <p:cNvSpPr/>
          <p:nvPr/>
        </p:nvSpPr>
        <p:spPr>
          <a:xfrm>
            <a:off x="1335600" y="2887425"/>
            <a:ext cx="2439900" cy="1858500"/>
          </a:xfrm>
          <a:prstGeom prst="roundRect">
            <a:avLst>
              <a:gd fmla="val 3071" name="adj"/>
            </a:avLst>
          </a:prstGeom>
          <a:solidFill>
            <a:schemeClr val="lt1"/>
          </a:solidFill>
          <a:ln>
            <a:noFill/>
          </a:ln>
          <a:effectLst>
            <a:outerShdw blurRad="171450" rotWithShape="0" algn="bl">
              <a:schemeClr val="dk1">
                <a:alpha val="5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u="sng">
                <a:solidFill>
                  <a:schemeClr val="dk1"/>
                </a:solidFill>
                <a:latin typeface="Figtree"/>
                <a:ea typeface="Figtree"/>
                <a:cs typeface="Figtree"/>
                <a:sym typeface="Figtree"/>
              </a:rPr>
              <a:t>Security Enhancements</a:t>
            </a:r>
            <a:endParaRPr b="1" u="sng">
              <a:solidFill>
                <a:schemeClr val="dk1"/>
              </a:solidFill>
              <a:latin typeface="Figtree"/>
              <a:ea typeface="Figtree"/>
              <a:cs typeface="Figtree"/>
              <a:sym typeface="Figtree"/>
            </a:endParaRPr>
          </a:p>
          <a:p>
            <a:pPr indent="0" lvl="0" marL="0" rtl="0" algn="ctr">
              <a:spcBef>
                <a:spcPts val="0"/>
              </a:spcBef>
              <a:spcAft>
                <a:spcPts val="0"/>
              </a:spcAft>
              <a:buNone/>
            </a:pPr>
            <a:r>
              <a:rPr lang="en-GB">
                <a:solidFill>
                  <a:schemeClr val="dk1"/>
                </a:solidFill>
                <a:latin typeface="Figtree Medium"/>
                <a:ea typeface="Figtree Medium"/>
                <a:cs typeface="Figtree Medium"/>
                <a:sym typeface="Figtree Medium"/>
              </a:rPr>
              <a:t>To strengthen the system’s safety by adding access limits, securing the website, and better protecting important information.</a:t>
            </a:r>
            <a:endParaRPr>
              <a:solidFill>
                <a:schemeClr val="dk1"/>
              </a:solidFill>
              <a:latin typeface="Figtree Medium"/>
              <a:ea typeface="Figtree Medium"/>
              <a:cs typeface="Figtree Medium"/>
              <a:sym typeface="Figtree Medium"/>
            </a:endParaRPr>
          </a:p>
        </p:txBody>
      </p:sp>
      <p:sp>
        <p:nvSpPr>
          <p:cNvPr id="618" name="Google Shape;618;p68"/>
          <p:cNvSpPr/>
          <p:nvPr/>
        </p:nvSpPr>
        <p:spPr>
          <a:xfrm>
            <a:off x="4525050" y="872250"/>
            <a:ext cx="2439900" cy="1858500"/>
          </a:xfrm>
          <a:prstGeom prst="roundRect">
            <a:avLst>
              <a:gd fmla="val 3071" name="adj"/>
            </a:avLst>
          </a:prstGeom>
          <a:solidFill>
            <a:schemeClr val="lt1"/>
          </a:solidFill>
          <a:ln>
            <a:noFill/>
          </a:ln>
          <a:effectLst>
            <a:outerShdw blurRad="171450" rotWithShape="0" algn="bl">
              <a:schemeClr val="dk1">
                <a:alpha val="5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u="sng">
                <a:solidFill>
                  <a:schemeClr val="dk1"/>
                </a:solidFill>
                <a:latin typeface="Figtree"/>
                <a:ea typeface="Figtree"/>
                <a:cs typeface="Figtree"/>
                <a:sym typeface="Figtree"/>
              </a:rPr>
              <a:t>Test Coverage</a:t>
            </a:r>
            <a:endParaRPr b="1" u="sng">
              <a:solidFill>
                <a:schemeClr val="dk1"/>
              </a:solidFill>
              <a:latin typeface="Figtree"/>
              <a:ea typeface="Figtree"/>
              <a:cs typeface="Figtree"/>
              <a:sym typeface="Figtree"/>
            </a:endParaRPr>
          </a:p>
          <a:p>
            <a:pPr indent="0" lvl="0" marL="0" rtl="0" algn="ctr">
              <a:spcBef>
                <a:spcPts val="0"/>
              </a:spcBef>
              <a:spcAft>
                <a:spcPts val="0"/>
              </a:spcAft>
              <a:buNone/>
            </a:pPr>
            <a:r>
              <a:rPr lang="en-GB">
                <a:solidFill>
                  <a:schemeClr val="dk1"/>
                </a:solidFill>
                <a:latin typeface="Figtree Medium"/>
                <a:ea typeface="Figtree Medium"/>
                <a:cs typeface="Figtree Medium"/>
                <a:sym typeface="Figtree Medium"/>
              </a:rPr>
              <a:t>Additional testing is planned, particularly for integration scenarios and complex edge cases.</a:t>
            </a:r>
            <a:endParaRPr>
              <a:solidFill>
                <a:schemeClr val="dk1"/>
              </a:solidFill>
              <a:latin typeface="Figtree Medium"/>
              <a:ea typeface="Figtree Medium"/>
              <a:cs typeface="Figtree Medium"/>
              <a:sym typeface="Figtree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Dark mode gradients">
  <a:themeElements>
    <a:clrScheme name="Simple Light">
      <a:dk1>
        <a:srgbClr val="FFFFFF"/>
      </a:dk1>
      <a:lt1>
        <a:srgbClr val="000000"/>
      </a:lt1>
      <a:dk2>
        <a:srgbClr val="FF6234"/>
      </a:dk2>
      <a:lt2>
        <a:srgbClr val="AB4FF6"/>
      </a:lt2>
      <a:accent1>
        <a:srgbClr val="202124"/>
      </a:accent1>
      <a:accent2>
        <a:srgbClr val="F7F2F1"/>
      </a:accent2>
      <a:accent3>
        <a:srgbClr val="BABCC2"/>
      </a:accent3>
      <a:accent4>
        <a:srgbClr val="FCE5CD"/>
      </a:accent4>
      <a:accent5>
        <a:srgbClr val="FF5F79"/>
      </a:accent5>
      <a:accent6>
        <a:srgbClr val="D20972"/>
      </a:accent6>
      <a:hlink>
        <a:srgbClr val="3C78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