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나눔스퀘어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54" y="-682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8584B1B6-4AEE-4DE5-B523-BC0D7C294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9" y="16150147"/>
            <a:ext cx="5758863" cy="3240598"/>
          </a:xfrm>
          <a:prstGeom prst="rect">
            <a:avLst/>
          </a:prstGeom>
        </p:spPr>
      </p:pic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496" y="5977141"/>
            <a:ext cx="3452456" cy="197615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9732" y="10620827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525805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82137" y="2281664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기대효과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717212" y="60449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4983" y="6609831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해마다 차량의 수는 늘어나고 차량에 적용되는 기술은 복잡해짐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운행 시에 센서데이터를 모은다면 차량의 상태를 예측할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722746" y="913517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883918" y="9672095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시뮬레이터 데이터와 실제 차량의 데이터의 차이를 분석하고 그 차이를 줄인다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프로그램의 차량에서 얻은 정보를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학습하여 차량의 운행 상태 분석이 가능하도록 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716697" y="2572818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883919" y="26372151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차량만을 사용하여 데이터 수집을 할 때보다 시공간적 제약 사항이 적음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일어 날 수 있는 다양한 상황에 대한 많은 양의 데이터를 빠르게 수집할 수 있음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차량을 이용한 데이터 수집시에 있을 수 있는 교통사고 등의 사고 위험에서 자유로움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차후 연구 방향으로 음주운전이나 졸음운전 같이 실제 차량으로 테스트 하기 힘든 데이터를 얻을 수 있을 것으로 기대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2A7FBC-B991-4680-B901-B67C0C39B528}"/>
              </a:ext>
            </a:extLst>
          </p:cNvPr>
          <p:cNvSpPr txBox="1"/>
          <p:nvPr/>
        </p:nvSpPr>
        <p:spPr>
          <a:xfrm>
            <a:off x="716698" y="1499187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구성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3E9A3E-A927-424B-91C0-052CDC503846}"/>
              </a:ext>
            </a:extLst>
          </p:cNvPr>
          <p:cNvSpPr txBox="1"/>
          <p:nvPr/>
        </p:nvSpPr>
        <p:spPr>
          <a:xfrm>
            <a:off x="716697" y="22403367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상세내용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4524F9-EA0A-412F-8EEE-BC66A082505F}"/>
              </a:ext>
            </a:extLst>
          </p:cNvPr>
          <p:cNvSpPr txBox="1"/>
          <p:nvPr/>
        </p:nvSpPr>
        <p:spPr>
          <a:xfrm>
            <a:off x="883920" y="22988588"/>
            <a:ext cx="19363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프로그램에서 얻어낸 가상의 차량 데이터를 분석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OBD-II Logger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실제 차량 데이터를 습득 및 분석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데이터에 가깝게 데이터를 변환 및 가공 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딥러닝 모델에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학습시킨 모델에 실제 차량 주행 데이터를 넣어서 주행 상태 예측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PyQt5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OpenCV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주행 영상과 함께 예측 결과 확인 가능한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371C41AD-54C9-4079-8431-7F49A3B76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237" y="13700217"/>
            <a:ext cx="3695700" cy="1238250"/>
          </a:xfrm>
          <a:prstGeom prst="rect">
            <a:avLst/>
          </a:prstGeom>
        </p:spPr>
      </p:pic>
      <p:pic>
        <p:nvPicPr>
          <p:cNvPr id="203" name="그림 202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6495" y="19275260"/>
            <a:ext cx="7149461" cy="6327940"/>
          </a:xfrm>
          <a:prstGeom prst="rect">
            <a:avLst/>
          </a:prstGeom>
        </p:spPr>
      </p:pic>
      <p:pic>
        <p:nvPicPr>
          <p:cNvPr id="207" name="그림 206" descr="시계이(가) 표시된 사진&#10;&#10;자동 생성된 설명">
            <a:extLst>
              <a:ext uri="{FF2B5EF4-FFF2-40B4-BE49-F238E27FC236}">
                <a16:creationId xmlns:a16="http://schemas.microsoft.com/office/drawing/2014/main" id="{E6BBDFEC-C249-438D-8078-64782D93265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591" y="12252833"/>
            <a:ext cx="1751201" cy="1751201"/>
          </a:xfrm>
          <a:prstGeom prst="rect">
            <a:avLst/>
          </a:prstGeom>
        </p:spPr>
      </p:pic>
      <p:sp>
        <p:nvSpPr>
          <p:cNvPr id="209" name="화살표: 오른쪽 208">
            <a:extLst>
              <a:ext uri="{FF2B5EF4-FFF2-40B4-BE49-F238E27FC236}">
                <a16:creationId xmlns:a16="http://schemas.microsoft.com/office/drawing/2014/main" id="{7507ED87-30D9-46C3-BED2-AEAA49BF7E11}"/>
              </a:ext>
            </a:extLst>
          </p:cNvPr>
          <p:cNvSpPr/>
          <p:nvPr/>
        </p:nvSpPr>
        <p:spPr>
          <a:xfrm>
            <a:off x="13757930" y="13149908"/>
            <a:ext cx="795520" cy="55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건물, 창문, 벽돌이(가) 표시된 사진&#10;&#10;자동 생성된 설명">
            <a:extLst>
              <a:ext uri="{FF2B5EF4-FFF2-40B4-BE49-F238E27FC236}">
                <a16:creationId xmlns:a16="http://schemas.microsoft.com/office/drawing/2014/main" id="{DF49A666-3C96-466D-B78D-F74403DBB72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9204" r="11986" b="9189"/>
          <a:stretch/>
        </p:blipFill>
        <p:spPr>
          <a:xfrm>
            <a:off x="11647280" y="12255167"/>
            <a:ext cx="1751201" cy="17489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CD262BC-E217-4D4B-A357-74829D08458B}"/>
              </a:ext>
            </a:extLst>
          </p:cNvPr>
          <p:cNvSpPr txBox="1"/>
          <p:nvPr/>
        </p:nvSpPr>
        <p:spPr>
          <a:xfrm>
            <a:off x="717212" y="7568463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Sim2Real?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AA746-B984-43B1-AF78-0245CCCA8091}"/>
              </a:ext>
            </a:extLst>
          </p:cNvPr>
          <p:cNvSpPr txBox="1"/>
          <p:nvPr/>
        </p:nvSpPr>
        <p:spPr>
          <a:xfrm>
            <a:off x="883920" y="8161306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Simulations To Real world AI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현실이 아닌 시뮬레이션 프로그램의 가상의 데이터를 실제 데이터와 비슷하게 가공 또는 생성하여 실제 데이터를 대체하는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000E8E-5AD1-4A74-923D-FF14E5BA69E2}"/>
              </a:ext>
            </a:extLst>
          </p:cNvPr>
          <p:cNvSpPr txBox="1"/>
          <p:nvPr/>
        </p:nvSpPr>
        <p:spPr>
          <a:xfrm>
            <a:off x="717212" y="11423262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692D13-AEEA-4403-B0E7-8466B902D902}"/>
              </a:ext>
            </a:extLst>
          </p:cNvPr>
          <p:cNvSpPr txBox="1"/>
          <p:nvPr/>
        </p:nvSpPr>
        <p:spPr>
          <a:xfrm>
            <a:off x="883919" y="15611598"/>
            <a:ext cx="806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학습용 시뮬레이션 차량 센서 데이터 추출 및 변환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EB2729B-DF27-42F1-BCC8-4A830478582A}"/>
              </a:ext>
            </a:extLst>
          </p:cNvPr>
          <p:cNvSpPr txBox="1"/>
          <p:nvPr/>
        </p:nvSpPr>
        <p:spPr>
          <a:xfrm>
            <a:off x="11884331" y="15583330"/>
            <a:ext cx="468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모델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50" y="16135354"/>
            <a:ext cx="9129858" cy="2632899"/>
          </a:xfrm>
          <a:prstGeom prst="rect">
            <a:avLst/>
          </a:prstGeom>
        </p:spPr>
      </p:pic>
      <p:pic>
        <p:nvPicPr>
          <p:cNvPr id="7" name="그림 6" descr="건물, 창문, 벽돌이(가) 표시된 사진&#10;&#10;자동 생성된 설명">
            <a:extLst>
              <a:ext uri="{FF2B5EF4-FFF2-40B4-BE49-F238E27FC236}">
                <a16:creationId xmlns:a16="http://schemas.microsoft.com/office/drawing/2014/main" id="{8C858E60-1EF6-47EC-8D19-FA5621AEA7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t="14105" r="15500" b="15159"/>
          <a:stretch/>
        </p:blipFill>
        <p:spPr>
          <a:xfrm>
            <a:off x="7310147" y="16172957"/>
            <a:ext cx="1599820" cy="166768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0F5B4C4-86BB-4983-87E8-B2528374717E}"/>
              </a:ext>
            </a:extLst>
          </p:cNvPr>
          <p:cNvSpPr/>
          <p:nvPr/>
        </p:nvSpPr>
        <p:spPr>
          <a:xfrm>
            <a:off x="6497504" y="17624226"/>
            <a:ext cx="3261498" cy="96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7550BDA0-FB35-4248-8800-2515A9E98C7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12" y="12248518"/>
            <a:ext cx="3531853" cy="278140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37E5EE-FBD2-4719-9EAB-D540310D0344}"/>
              </a:ext>
            </a:extLst>
          </p:cNvPr>
          <p:cNvGrpSpPr/>
          <p:nvPr/>
        </p:nvGrpSpPr>
        <p:grpSpPr>
          <a:xfrm>
            <a:off x="18838798" y="16975817"/>
            <a:ext cx="1557548" cy="2105933"/>
            <a:chOff x="18838798" y="20511861"/>
            <a:chExt cx="1557548" cy="21059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140AD6-6445-4665-89AE-A974415ED86F}"/>
                </a:ext>
              </a:extLst>
            </p:cNvPr>
            <p:cNvSpPr/>
            <p:nvPr/>
          </p:nvSpPr>
          <p:spPr>
            <a:xfrm>
              <a:off x="18838798" y="20511861"/>
              <a:ext cx="1247613" cy="566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D40F441-4E3D-4D89-903F-E14E0F473741}"/>
                </a:ext>
              </a:extLst>
            </p:cNvPr>
            <p:cNvSpPr/>
            <p:nvPr/>
          </p:nvSpPr>
          <p:spPr>
            <a:xfrm rot="5400000">
              <a:off x="18720480" y="20941927"/>
              <a:ext cx="2104120" cy="12476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7" name="그림 36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AF853D96-4EB0-4C25-8B45-9C73C832B72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77"/>
          <a:stretch/>
        </p:blipFill>
        <p:spPr>
          <a:xfrm>
            <a:off x="726870" y="12252833"/>
            <a:ext cx="4400077" cy="2777094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46549E5-7B33-4601-99A5-5024D376B748}"/>
              </a:ext>
            </a:extLst>
          </p:cNvPr>
          <p:cNvSpPr/>
          <p:nvPr/>
        </p:nvSpPr>
        <p:spPr>
          <a:xfrm>
            <a:off x="8851345" y="13179311"/>
            <a:ext cx="795520" cy="55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E4FA2272-A7B7-4385-BFF3-83F40B5A2A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899" y="12430222"/>
            <a:ext cx="1790932" cy="1864197"/>
          </a:xfrm>
          <a:prstGeom prst="rect">
            <a:avLst/>
          </a:prstGeom>
        </p:spPr>
      </p:pic>
      <p:pic>
        <p:nvPicPr>
          <p:cNvPr id="34" name="그림 33" descr="그리기이(가) 표시된 사진&#10;&#10;자동 생성된 설명">
            <a:extLst>
              <a:ext uri="{FF2B5EF4-FFF2-40B4-BE49-F238E27FC236}">
                <a16:creationId xmlns:a16="http://schemas.microsoft.com/office/drawing/2014/main" id="{4A0CDD0A-2565-4C2B-AB36-625265821E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311" y="12912556"/>
            <a:ext cx="3314700" cy="138112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66A0580-DCFF-47BF-B0CC-129CEBD20381}"/>
              </a:ext>
            </a:extLst>
          </p:cNvPr>
          <p:cNvSpPr txBox="1"/>
          <p:nvPr/>
        </p:nvSpPr>
        <p:spPr>
          <a:xfrm>
            <a:off x="844983" y="19481276"/>
            <a:ext cx="542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예측용 실제 차량 센서 데이터 수집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9" name="그림 68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A05E3195-E1EA-4D7D-8B5D-1995DB0A49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3" y="20014418"/>
            <a:ext cx="4068283" cy="2366385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D9A5A9FC-051A-453E-9A8E-3DE0FBC7016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09" y="20001385"/>
            <a:ext cx="2362082" cy="2341818"/>
          </a:xfrm>
          <a:prstGeom prst="rect">
            <a:avLst/>
          </a:prstGeom>
        </p:spPr>
      </p:pic>
      <p:pic>
        <p:nvPicPr>
          <p:cNvPr id="73" name="그림 72" descr="오렌지, 앉아있는, 테이블, 표지판이(가) 표시된 사진&#10;&#10;자동 생성된 설명">
            <a:extLst>
              <a:ext uri="{FF2B5EF4-FFF2-40B4-BE49-F238E27FC236}">
                <a16:creationId xmlns:a16="http://schemas.microsoft.com/office/drawing/2014/main" id="{767977A0-4C9A-480B-A042-61998DCB9E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21" y="20017179"/>
            <a:ext cx="2626249" cy="2363624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4BBE1C53-56B9-43B6-913E-201E1D3C771C}"/>
              </a:ext>
            </a:extLst>
          </p:cNvPr>
          <p:cNvGrpSpPr/>
          <p:nvPr/>
        </p:nvGrpSpPr>
        <p:grpSpPr>
          <a:xfrm>
            <a:off x="9578848" y="18946815"/>
            <a:ext cx="1736770" cy="2535202"/>
            <a:chOff x="9578848" y="14941778"/>
            <a:chExt cx="1736770" cy="2535202"/>
          </a:xfrm>
        </p:grpSpPr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F8DA224E-E8A3-4442-8AA7-0CA40D8CFF9A}"/>
                </a:ext>
              </a:extLst>
            </p:cNvPr>
            <p:cNvSpPr/>
            <p:nvPr/>
          </p:nvSpPr>
          <p:spPr>
            <a:xfrm rot="16200000">
              <a:off x="9426614" y="15583169"/>
              <a:ext cx="2530396" cy="12476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예측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EDFFBD3-84BB-4132-BD90-A2F6808629A3}"/>
                </a:ext>
              </a:extLst>
            </p:cNvPr>
            <p:cNvSpPr/>
            <p:nvPr/>
          </p:nvSpPr>
          <p:spPr>
            <a:xfrm>
              <a:off x="9578848" y="16910199"/>
              <a:ext cx="1426648" cy="566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1E2238-05B2-4CC0-A386-29A4C0F9B48E}"/>
              </a:ext>
            </a:extLst>
          </p:cNvPr>
          <p:cNvSpPr txBox="1"/>
          <p:nvPr/>
        </p:nvSpPr>
        <p:spPr>
          <a:xfrm>
            <a:off x="14735662" y="18768253"/>
            <a:ext cx="468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263</Words>
  <Application>Microsoft Office PowerPoint</Application>
  <PresentationFormat>사용자 지정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 Bold</vt:lpstr>
      <vt:lpstr>Calibri</vt:lpstr>
      <vt:lpstr>Arial</vt:lpstr>
      <vt:lpstr>Franklin Gothic Demi</vt:lpstr>
      <vt:lpstr>Calibri Light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69</cp:revision>
  <dcterms:created xsi:type="dcterms:W3CDTF">2019-07-31T07:36:11Z</dcterms:created>
  <dcterms:modified xsi:type="dcterms:W3CDTF">2020-09-11T11:24:40Z</dcterms:modified>
</cp:coreProperties>
</file>