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한컴 고딕" panose="02000500000000000000" pitchFamily="2" charset="-127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-416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화살표: U자형 34">
            <a:extLst>
              <a:ext uri="{FF2B5EF4-FFF2-40B4-BE49-F238E27FC236}">
                <a16:creationId xmlns:a16="http://schemas.microsoft.com/office/drawing/2014/main" id="{20FE7D75-0304-4805-A23C-D2B0D0E2302E}"/>
              </a:ext>
            </a:extLst>
          </p:cNvPr>
          <p:cNvSpPr/>
          <p:nvPr/>
        </p:nvSpPr>
        <p:spPr>
          <a:xfrm rot="5400000">
            <a:off x="9560233" y="14634724"/>
            <a:ext cx="2492744" cy="2223983"/>
          </a:xfrm>
          <a:prstGeom prst="uturnArrow">
            <a:avLst>
              <a:gd name="adj1" fmla="val 21392"/>
              <a:gd name="adj2" fmla="val 25000"/>
              <a:gd name="adj3" fmla="val 25000"/>
              <a:gd name="adj4" fmla="val 48890"/>
              <a:gd name="adj5" fmla="val 1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08" y="11794885"/>
            <a:ext cx="6696413" cy="2863242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725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여기에 팀 이름 입력</a:t>
              </a:r>
              <a:endParaRPr lang="ko-KR" altLang="en-US" sz="2400" b="1" spc="-15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45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백윤주</a:t>
              </a:r>
              <a:endPara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199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정희석</a:t>
              </a:r>
              <a:r>
                <a:rPr lang="en-US" altLang="ko-KR" sz="24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24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이석준</a:t>
              </a:r>
              <a:r>
                <a:rPr lang="en-US" altLang="ko-KR" sz="24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24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방형진</a:t>
              </a:r>
              <a:endPara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3342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59687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55268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1612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18" y="9653045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시뮬레이션 프로그램의 차량에서 얻은 정보를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Deep Learning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716697" y="258043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883919" y="2644835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다양한 상황에 대한 많은 양의 데이터를 빠르게 수집할 수 있음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실제 차량을 이용한 데이터 수집 시에 있을 수 있는 교통사고 등의 사고 위험에서 자유로움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8378" y="20832463"/>
            <a:ext cx="4910925" cy="43239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303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Sim2Real?</a:t>
            </a:r>
            <a:endParaRPr lang="ko-KR" altLang="en-US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232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가상의 데이터를 실제 데이터와 비슷하게 가공 또는 생성하여 대체하는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AI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기술</a:t>
            </a: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4" y="16860136"/>
            <a:ext cx="10022064" cy="28901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E8FD90-3300-48D9-8D17-CF7AE932AEB0}"/>
              </a:ext>
            </a:extLst>
          </p:cNvPr>
          <p:cNvSpPr txBox="1"/>
          <p:nvPr/>
        </p:nvSpPr>
        <p:spPr>
          <a:xfrm>
            <a:off x="716697" y="11139294"/>
            <a:ext cx="397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D339C-7CBD-4E8E-88A2-1310BBCF9ACA}"/>
              </a:ext>
            </a:extLst>
          </p:cNvPr>
          <p:cNvSpPr txBox="1"/>
          <p:nvPr/>
        </p:nvSpPr>
        <p:spPr>
          <a:xfrm>
            <a:off x="774014" y="14781567"/>
            <a:ext cx="690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시뮬레이터를 통한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학습용 데이터 수집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F2B804-7751-4BED-9F3E-DE97B1D53C77}"/>
              </a:ext>
            </a:extLst>
          </p:cNvPr>
          <p:cNvSpPr txBox="1"/>
          <p:nvPr/>
        </p:nvSpPr>
        <p:spPr>
          <a:xfrm>
            <a:off x="716697" y="16122967"/>
            <a:ext cx="525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CNN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기반 </a:t>
            </a:r>
            <a:r>
              <a:rPr lang="en-US" altLang="ko-KR" sz="3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Keras</a:t>
            </a:r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딥러닝 모델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CA010B-37D6-406E-AE29-440D10390552}"/>
              </a:ext>
            </a:extLst>
          </p:cNvPr>
          <p:cNvSpPr txBox="1"/>
          <p:nvPr/>
        </p:nvSpPr>
        <p:spPr>
          <a:xfrm>
            <a:off x="13185424" y="20167613"/>
            <a:ext cx="533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주행 영상과 함께 예측 결과 확인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CA5EE-1D76-4826-9BF7-0C5DF862E480}"/>
              </a:ext>
            </a:extLst>
          </p:cNvPr>
          <p:cNvSpPr txBox="1"/>
          <p:nvPr/>
        </p:nvSpPr>
        <p:spPr>
          <a:xfrm>
            <a:off x="716697" y="15491567"/>
            <a:ext cx="45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 모델 제작 및 학습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4528538-D753-4223-A242-3D109124A312}"/>
              </a:ext>
            </a:extLst>
          </p:cNvPr>
          <p:cNvCxnSpPr>
            <a:cxnSpLocks/>
          </p:cNvCxnSpPr>
          <p:nvPr/>
        </p:nvCxnSpPr>
        <p:spPr>
          <a:xfrm>
            <a:off x="10654062" y="15357338"/>
            <a:ext cx="14185" cy="4582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7FCBF4C-01F9-4C49-9C88-896B8E5F1343}"/>
              </a:ext>
            </a:extLst>
          </p:cNvPr>
          <p:cNvCxnSpPr>
            <a:cxnSpLocks/>
          </p:cNvCxnSpPr>
          <p:nvPr/>
        </p:nvCxnSpPr>
        <p:spPr>
          <a:xfrm flipH="1">
            <a:off x="493144" y="15357338"/>
            <a:ext cx="200041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EFD78B38-C630-44BA-9F07-348B0F9840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9819" y="17137239"/>
            <a:ext cx="10271239" cy="2622021"/>
          </a:xfrm>
          <a:prstGeom prst="rect">
            <a:avLst/>
          </a:prstGeom>
        </p:spPr>
      </p:pic>
      <p:pic>
        <p:nvPicPr>
          <p:cNvPr id="99" name="그림 98" descr="대형, 키보드이(가) 표시된 사진&#10;&#10;자동 생성된 설명">
            <a:extLst>
              <a:ext uri="{FF2B5EF4-FFF2-40B4-BE49-F238E27FC236}">
                <a16:creationId xmlns:a16="http://schemas.microsoft.com/office/drawing/2014/main" id="{5B8C1E3D-A804-4F91-8A55-6315E36161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26" y="21420771"/>
            <a:ext cx="4836835" cy="363022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05BC61-4C34-41A4-8E6D-60FA0755D48F}"/>
              </a:ext>
            </a:extLst>
          </p:cNvPr>
          <p:cNvSpPr txBox="1"/>
          <p:nvPr/>
        </p:nvSpPr>
        <p:spPr>
          <a:xfrm>
            <a:off x="716697" y="20025417"/>
            <a:ext cx="31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모델 예측 결과</a:t>
            </a:r>
          </a:p>
        </p:txBody>
      </p:sp>
      <p:pic>
        <p:nvPicPr>
          <p:cNvPr id="106" name="그림 105" descr="키보드이(가) 표시된 사진&#10;&#10;자동 생성된 설명">
            <a:extLst>
              <a:ext uri="{FF2B5EF4-FFF2-40B4-BE49-F238E27FC236}">
                <a16:creationId xmlns:a16="http://schemas.microsoft.com/office/drawing/2014/main" id="{A2112F56-21F2-49DA-B6E5-9675B0D5DB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" y="21420771"/>
            <a:ext cx="4736195" cy="3588026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22E2967-9FDB-4ED2-8887-075B84E0C9F9}"/>
              </a:ext>
            </a:extLst>
          </p:cNvPr>
          <p:cNvSpPr txBox="1"/>
          <p:nvPr/>
        </p:nvSpPr>
        <p:spPr>
          <a:xfrm>
            <a:off x="5150988" y="20726613"/>
            <a:ext cx="505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Sim2Real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동작 별 예측 정확도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(%)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F552A-C24E-4D26-BD3B-D92FD6D17252}"/>
              </a:ext>
            </a:extLst>
          </p:cNvPr>
          <p:cNvSpPr txBox="1"/>
          <p:nvPr/>
        </p:nvSpPr>
        <p:spPr>
          <a:xfrm>
            <a:off x="251048" y="20749975"/>
            <a:ext cx="490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Sim2Sim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동작 별 예측 정확도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(%)</a:t>
            </a:r>
          </a:p>
        </p:txBody>
      </p:sp>
      <p:pic>
        <p:nvPicPr>
          <p:cNvPr id="111" name="그림 110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1AE35D4E-B765-4B93-9D3E-5285DBCFAA2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186" r="-140" b="26380"/>
          <a:stretch/>
        </p:blipFill>
        <p:spPr>
          <a:xfrm>
            <a:off x="15852178" y="20861029"/>
            <a:ext cx="5052466" cy="4293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CC4498-8180-48D4-913B-07B95FF798BF}"/>
              </a:ext>
            </a:extLst>
          </p:cNvPr>
          <p:cNvSpPr txBox="1"/>
          <p:nvPr/>
        </p:nvSpPr>
        <p:spPr>
          <a:xfrm>
            <a:off x="9111405" y="12327423"/>
            <a:ext cx="31608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직진</a:t>
            </a:r>
            <a:endParaRPr lang="en-US" altLang="ko-KR" sz="3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3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좌회전</a:t>
            </a:r>
            <a:r>
              <a:rPr lang="en-US" altLang="ko-KR" sz="3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우회전</a:t>
            </a:r>
            <a:endParaRPr lang="en-US" altLang="ko-KR" sz="3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3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좌우측 차선변경</a:t>
            </a:r>
            <a:endParaRPr lang="en-US" altLang="ko-KR" sz="3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3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좌우측 커브</a:t>
            </a:r>
            <a:endParaRPr lang="en-US" altLang="ko-KR" sz="3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3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정지</a:t>
            </a:r>
            <a:endParaRPr lang="en-US" altLang="ko-KR" sz="3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4" name="그림 33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FE61C185-63B2-4950-96A0-890BC896F2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712" y="12305538"/>
            <a:ext cx="2656784" cy="2391105"/>
          </a:xfrm>
          <a:prstGeom prst="rect">
            <a:avLst/>
          </a:prstGeom>
        </p:spPr>
      </p:pic>
      <p:pic>
        <p:nvPicPr>
          <p:cNvPr id="39" name="그림 38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22A73456-2135-4126-B7B6-7ADEFD47983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7"/>
          <a:stretch/>
        </p:blipFill>
        <p:spPr>
          <a:xfrm>
            <a:off x="15784023" y="11512046"/>
            <a:ext cx="4378505" cy="32173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553F10-B397-439E-AE58-297BC996858E}"/>
              </a:ext>
            </a:extLst>
          </p:cNvPr>
          <p:cNvSpPr txBox="1"/>
          <p:nvPr/>
        </p:nvSpPr>
        <p:spPr>
          <a:xfrm>
            <a:off x="10686412" y="15538683"/>
            <a:ext cx="317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정규화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0B88DF-E444-4DCF-AA97-CC190E33161F}"/>
              </a:ext>
            </a:extLst>
          </p:cNvPr>
          <p:cNvSpPr txBox="1"/>
          <p:nvPr/>
        </p:nvSpPr>
        <p:spPr>
          <a:xfrm>
            <a:off x="10553537" y="16161789"/>
            <a:ext cx="61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필요 데이터 선별 및 데이터 정규화 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E035C2A-A0B4-48CD-9DFD-D3EFD56DA1B5}"/>
              </a:ext>
            </a:extLst>
          </p:cNvPr>
          <p:cNvCxnSpPr>
            <a:cxnSpLocks/>
          </p:cNvCxnSpPr>
          <p:nvPr/>
        </p:nvCxnSpPr>
        <p:spPr>
          <a:xfrm flipH="1" flipV="1">
            <a:off x="133304" y="19901528"/>
            <a:ext cx="20987754" cy="64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168840-6A94-4E15-A762-92DD94CBB235}"/>
              </a:ext>
            </a:extLst>
          </p:cNvPr>
          <p:cNvSpPr txBox="1"/>
          <p:nvPr/>
        </p:nvSpPr>
        <p:spPr>
          <a:xfrm>
            <a:off x="9405991" y="11606598"/>
            <a:ext cx="2527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종류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0BE8C5-8E2E-4F75-99A7-94ADD914B869}"/>
              </a:ext>
            </a:extLst>
          </p:cNvPr>
          <p:cNvSpPr txBox="1"/>
          <p:nvPr/>
        </p:nvSpPr>
        <p:spPr>
          <a:xfrm>
            <a:off x="15787834" y="14731350"/>
            <a:ext cx="408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예측용 실제 데이터 수집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8ED3E-A69A-4086-8817-B6BD402BCBDB}"/>
              </a:ext>
            </a:extLst>
          </p:cNvPr>
          <p:cNvSpPr txBox="1"/>
          <p:nvPr/>
        </p:nvSpPr>
        <p:spPr>
          <a:xfrm>
            <a:off x="12587692" y="14781567"/>
            <a:ext cx="258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OBD2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스캐너</a:t>
            </a:r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237</Words>
  <Application>Microsoft Office PowerPoint</Application>
  <PresentationFormat>사용자 지정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 Light</vt:lpstr>
      <vt:lpstr>Calibri</vt:lpstr>
      <vt:lpstr>한컴 고딕</vt:lpstr>
      <vt:lpstr>Franklin Gothic Demi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석준</cp:lastModifiedBy>
  <cp:revision>90</cp:revision>
  <dcterms:created xsi:type="dcterms:W3CDTF">2019-07-31T07:36:11Z</dcterms:created>
  <dcterms:modified xsi:type="dcterms:W3CDTF">2020-09-11T17:08:01Z</dcterms:modified>
</cp:coreProperties>
</file>