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68" r:id="rId6"/>
    <p:sldId id="259" r:id="rId7"/>
    <p:sldId id="260" r:id="rId8"/>
    <p:sldId id="276" r:id="rId9"/>
    <p:sldId id="275" r:id="rId10"/>
    <p:sldId id="277" r:id="rId11"/>
    <p:sldId id="278" r:id="rId12"/>
    <p:sldId id="273" r:id="rId13"/>
    <p:sldId id="279" r:id="rId14"/>
    <p:sldId id="261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B050"/>
    <a:srgbClr val="E8F3F7"/>
    <a:srgbClr val="C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765" autoAdjust="0"/>
  </p:normalViewPr>
  <p:slideViewPr>
    <p:cSldViewPr snapToGrid="0">
      <p:cViewPr varScale="1">
        <p:scale>
          <a:sx n="48" d="100"/>
          <a:sy n="48" d="100"/>
        </p:scale>
        <p:origin x="67" y="5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HeeSeok" userId="778c25c9-1b18-4976-89e4-ebee34a93448" providerId="ADAL" clId="{43800535-4B57-FF41-AFF9-5D98FF13E9A3}"/>
    <pc:docChg chg="undo redo custSel modSld">
      <pc:chgData name="JeongHeeSeok" userId="778c25c9-1b18-4976-89e4-ebee34a93448" providerId="ADAL" clId="{43800535-4B57-FF41-AFF9-5D98FF13E9A3}" dt="2020-07-09T11:04:50.454" v="2546" actId="20577"/>
      <pc:docMkLst>
        <pc:docMk/>
      </pc:docMkLst>
      <pc:sldChg chg="modSp modNotesTx">
        <pc:chgData name="JeongHeeSeok" userId="778c25c9-1b18-4976-89e4-ebee34a93448" providerId="ADAL" clId="{43800535-4B57-FF41-AFF9-5D98FF13E9A3}" dt="2020-07-09T11:04:50.454" v="2546" actId="20577"/>
        <pc:sldMkLst>
          <pc:docMk/>
          <pc:sldMk cId="1867986866" sldId="272"/>
        </pc:sldMkLst>
        <pc:picChg chg="mod">
          <ac:chgData name="JeongHeeSeok" userId="778c25c9-1b18-4976-89e4-ebee34a93448" providerId="ADAL" clId="{43800535-4B57-FF41-AFF9-5D98FF13E9A3}" dt="2020-07-09T11:03:37.666" v="2377" actId="1076"/>
          <ac:picMkLst>
            <pc:docMk/>
            <pc:sldMk cId="1867986866" sldId="272"/>
            <ac:picMk id="10" creationId="{22B46993-0FD3-4441-B24C-7DBCA401A4D4}"/>
          </ac:picMkLst>
        </pc:picChg>
        <pc:picChg chg="mod">
          <ac:chgData name="JeongHeeSeok" userId="778c25c9-1b18-4976-89e4-ebee34a93448" providerId="ADAL" clId="{43800535-4B57-FF41-AFF9-5D98FF13E9A3}" dt="2020-07-09T11:03:45.231" v="2379" actId="1076"/>
          <ac:picMkLst>
            <pc:docMk/>
            <pc:sldMk cId="1867986866" sldId="272"/>
            <ac:picMk id="14" creationId="{DC36F01F-C04F-4ABA-8621-BE7622BE92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==========================================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FEEDBACK</a:t>
            </a:r>
          </a:p>
          <a:p>
            <a:r>
              <a:rPr lang="ko-KR" altLang="en-US" dirty="0"/>
              <a:t>테마의 소제목 부분이 절반가까이 차지하여서 무엇을 중점으로 예기 하고 싶은지 알기 힘들었습니다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안전 운전 점수 측정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T map</a:t>
            </a:r>
            <a:r>
              <a:rPr lang="ko-KR" altLang="en-US" sz="3200" dirty="0"/>
              <a:t>에서 현재 제공중인 서비스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현재는 차량의 </a:t>
            </a:r>
            <a:r>
              <a:rPr lang="en-US" altLang="ko-KR" sz="3200" dirty="0"/>
              <a:t>GPS </a:t>
            </a:r>
            <a:r>
              <a:rPr lang="ko-KR" altLang="en-US" sz="3200" dirty="0"/>
              <a:t>정보를 받아서 사용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차량의 센서데이터를 사용하여 차선변경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급가속</a:t>
            </a:r>
            <a:r>
              <a:rPr lang="en-US" altLang="ko-KR" sz="3200" dirty="0"/>
              <a:t>, </a:t>
            </a:r>
            <a:r>
              <a:rPr lang="ko-KR" altLang="en-US" sz="3200" dirty="0"/>
              <a:t>급제동 등을 </a:t>
            </a:r>
            <a:r>
              <a:rPr lang="ko-KR" altLang="en-US" sz="3200"/>
              <a:t>파악 가능</a:t>
            </a:r>
            <a:endParaRPr lang="en-US" altLang="ko-KR" sz="32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93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목표구체화</a:t>
            </a:r>
            <a:r>
              <a:rPr lang="ko-KR" alt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19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착수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검수 및 제출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CNN</a:t>
            </a:r>
            <a:r>
              <a:rPr lang="ko-KR" altLang="en-US" sz="2400" dirty="0"/>
              <a:t>기반 모델 구현으로 예측 모델의 정확도 높이기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가속</a:t>
            </a:r>
            <a:r>
              <a:rPr lang="en-US" altLang="ko-KR" sz="2400" dirty="0"/>
              <a:t>, </a:t>
            </a:r>
            <a:r>
              <a:rPr lang="ko-KR" altLang="en-US" sz="2400" dirty="0"/>
              <a:t>감속</a:t>
            </a:r>
            <a:r>
              <a:rPr lang="en-US" altLang="ko-KR" sz="2400" dirty="0"/>
              <a:t>, </a:t>
            </a:r>
            <a:r>
              <a:rPr lang="ko-KR" altLang="en-US" sz="2400" dirty="0"/>
              <a:t>급 가속</a:t>
            </a:r>
            <a:r>
              <a:rPr lang="en-US" altLang="ko-KR" sz="2400" dirty="0"/>
              <a:t>, </a:t>
            </a:r>
            <a:r>
              <a:rPr lang="ko-KR" altLang="en-US" sz="2400" dirty="0"/>
              <a:t>급 정지</a:t>
            </a:r>
            <a:r>
              <a:rPr lang="en-US" altLang="ko-KR" sz="2400" dirty="0"/>
              <a:t>, </a:t>
            </a:r>
            <a:r>
              <a:rPr lang="ko-KR" altLang="en-US" sz="2400" dirty="0"/>
              <a:t>차선 변경에 대해 모델 구현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실제 차량 </a:t>
            </a:r>
            <a:r>
              <a:rPr lang="en-US" altLang="ko-KR" sz="2400" dirty="0"/>
              <a:t>OBD</a:t>
            </a:r>
            <a:r>
              <a:rPr lang="ko-KR" altLang="en-US" sz="2400" dirty="0"/>
              <a:t>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448719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 처리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자동차 상태 분석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시뮬레이션을 통해 얻어낸 자동차 센서데이터를 사용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차량의 현재 상태 정보 측정 모델 제작</a:t>
            </a:r>
            <a:r>
              <a:rPr lang="en-US" altLang="ko-KR" sz="3600" b="1" dirty="0"/>
              <a:t>, Sim2Real </a:t>
            </a:r>
            <a:r>
              <a:rPr lang="ko-KR" altLang="en-US" sz="3600" b="1" dirty="0"/>
              <a:t>기술을 사용하여 실제 차량의 센서데이터에도 적용 가능하도록 모델 개량</a:t>
            </a:r>
            <a:endParaRPr lang="en-US" altLang="ko-KR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데이터 분석 모델과 </a:t>
            </a:r>
            <a:r>
              <a:rPr lang="en-US" altLang="ko-KR" sz="3200" dirty="0"/>
              <a:t>CSV </a:t>
            </a:r>
            <a:r>
              <a:rPr lang="ko-KR" altLang="en-US" sz="3200" dirty="0"/>
              <a:t>데이터 종류 수정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주행코스를 따라 반복적인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개발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 획득 및 분석 시작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분석 가능한 상태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프로젝트 목표 구체화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동영상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시 편의를 위해 측정경과시간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차량 회전 상태 측정용 </a:t>
            </a:r>
            <a:r>
              <a:rPr lang="en-US" altLang="ko-KR" sz="3200" dirty="0"/>
              <a:t>X</a:t>
            </a:r>
            <a:r>
              <a:rPr lang="ko-KR" altLang="en-US" sz="3200" dirty="0"/>
              <a:t>축</a:t>
            </a:r>
            <a:r>
              <a:rPr lang="en-US" altLang="ko-KR" sz="3200" dirty="0"/>
              <a:t>, Z</a:t>
            </a:r>
            <a:r>
              <a:rPr lang="ko-KR" altLang="en-US" sz="3200" dirty="0"/>
              <a:t>축 회전 변화량 추가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607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CSV</a:t>
            </a:r>
            <a:r>
              <a:rPr lang="ko-KR" altLang="en-US" sz="4000" dirty="0"/>
              <a:t>데이터 종류 추가</a:t>
            </a:r>
          </a:p>
        </p:txBody>
      </p:sp>
    </p:spTree>
    <p:extLst>
      <p:ext uri="{BB962C8B-B14F-4D97-AF65-F5344CB8AC3E}">
        <p14:creationId xmlns:p14="http://schemas.microsoft.com/office/powerpoint/2010/main" val="39490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모델 학습용으로 비교적 짧은 시간</a:t>
            </a:r>
            <a:r>
              <a:rPr lang="en-US" altLang="ko-KR" sz="3200" dirty="0"/>
              <a:t>(5</a:t>
            </a:r>
            <a:r>
              <a:rPr lang="ko-KR" altLang="en-US" sz="3200" dirty="0"/>
              <a:t>분 가량</a:t>
            </a:r>
            <a:r>
              <a:rPr lang="en-US" altLang="ko-KR" sz="3200" dirty="0"/>
              <a:t>)</a:t>
            </a:r>
            <a:r>
              <a:rPr lang="ko-KR" altLang="en-US" sz="3200" dirty="0"/>
              <a:t>의 데이터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테스트 용으로 비교적 긴 시간</a:t>
            </a:r>
            <a:r>
              <a:rPr lang="en-US" altLang="ko-KR" sz="3200" dirty="0"/>
              <a:t>(10~20</a:t>
            </a:r>
            <a:r>
              <a:rPr lang="ko-KR" altLang="en-US" sz="3200" dirty="0"/>
              <a:t>분</a:t>
            </a:r>
            <a:r>
              <a:rPr lang="en-US" altLang="ko-KR" sz="3200" dirty="0"/>
              <a:t>)</a:t>
            </a:r>
            <a:r>
              <a:rPr lang="ko-KR" altLang="en-US" sz="3200" dirty="0"/>
              <a:t>의 데이터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반복적인 주행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6975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3200" dirty="0"/>
              <a:t>Labeling</a:t>
            </a:r>
            <a:r>
              <a:rPr lang="ko-KR" altLang="en-US" sz="3200" dirty="0"/>
              <a:t>시 편의를 위해서 측정 데이터를 자동으로 분석하여 일정부분은 자동으로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이 된 채로 </a:t>
            </a:r>
            <a:r>
              <a:rPr lang="en-US" altLang="ko-KR" sz="3200" dirty="0"/>
              <a:t>CSV</a:t>
            </a:r>
            <a:r>
              <a:rPr lang="ko-KR" altLang="en-US" sz="3200" dirty="0"/>
              <a:t>파일로 변환됨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좌</a:t>
            </a:r>
            <a:r>
              <a:rPr lang="en-US" altLang="ko-KR" sz="3200" dirty="0"/>
              <a:t>, </a:t>
            </a:r>
            <a:r>
              <a:rPr lang="ko-KR" altLang="en-US" sz="3200" dirty="0"/>
              <a:t>우회전의 경우 차량 핸들 각도로 측정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차선 변경의 경우 </a:t>
            </a:r>
            <a:r>
              <a:rPr lang="ko-KR" altLang="en-US" sz="3200" dirty="0" err="1"/>
              <a:t>방향지시등</a:t>
            </a:r>
            <a:r>
              <a:rPr lang="ko-KR" altLang="en-US" sz="3200" dirty="0"/>
              <a:t> 점등으로 측정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Labeling </a:t>
            </a:r>
            <a:r>
              <a:rPr lang="ko-KR" altLang="en-US" sz="3200" dirty="0"/>
              <a:t>시간 감소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자동 </a:t>
            </a:r>
            <a:r>
              <a:rPr lang="en-US" altLang="ko-KR" sz="4000" dirty="0"/>
              <a:t>Labeling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159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실제 차량의 센서 데이터 습득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시뮬레이션 데이터와의 차이점 확인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시뮬레이션 데이터를 실제 차량 데이터와 비슷하게 정규화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 err="1"/>
              <a:t>정규화된</a:t>
            </a:r>
            <a:r>
              <a:rPr lang="ko-KR" altLang="en-US" sz="3200" dirty="0"/>
              <a:t> 데이터에 맞게 모델 재수정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93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실제 차량 센서 </a:t>
            </a:r>
            <a:r>
              <a:rPr lang="ko-KR" altLang="en-US" sz="4000"/>
              <a:t>데이터 획득 및 분석 시작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437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pic>
        <p:nvPicPr>
          <p:cNvPr id="8" name="그림 7" descr="스크린샷, 나이프이(가) 표시된 사진&#10;&#10;자동 생성된 설명">
            <a:extLst>
              <a:ext uri="{FF2B5EF4-FFF2-40B4-BE49-F238E27FC236}">
                <a16:creationId xmlns:a16="http://schemas.microsoft.com/office/drawing/2014/main" id="{CB1E0740-6CDD-4C3A-A06C-66E18647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1321"/>
            <a:ext cx="4564776" cy="6325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E57ADB-943C-4F52-BA91-22539F670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710737"/>
            <a:ext cx="4465707" cy="480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ABD62B-1AC6-4FB3-9EF4-95F32EA2F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602" y="1123837"/>
            <a:ext cx="3619814" cy="48696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371600" y="2958694"/>
            <a:ext cx="66399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테스트 데이터에 대해 </a:t>
            </a:r>
            <a:r>
              <a:rPr lang="en-US" altLang="ko-KR" sz="3200" b="1" dirty="0">
                <a:solidFill>
                  <a:srgbClr val="FF0000"/>
                </a:solidFill>
              </a:rPr>
              <a:t>86%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r>
              <a:rPr lang="ko-KR" altLang="en-US" sz="3200" dirty="0"/>
              <a:t>손실률 높음</a:t>
            </a:r>
            <a:endParaRPr lang="en-US" altLang="ko-KR" sz="3200" dirty="0"/>
          </a:p>
          <a:p>
            <a:r>
              <a:rPr lang="en-US" altLang="ko-KR" sz="3200" dirty="0"/>
              <a:t>-&gt; </a:t>
            </a:r>
            <a:r>
              <a:rPr lang="ko-KR" altLang="en-US" sz="3200" dirty="0"/>
              <a:t>모델이 너무 단순한 모델이어서 </a:t>
            </a:r>
            <a:endParaRPr lang="en-US" altLang="ko-KR" sz="3200" dirty="0"/>
          </a:p>
          <a:p>
            <a:r>
              <a:rPr lang="ko-KR" altLang="en-US" sz="3200" dirty="0"/>
              <a:t>정확도가 많이 떨어짐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그래도 예측이 된다는 점에 의의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02492213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1794</TotalTime>
  <Words>641</Words>
  <Application>Microsoft Office PowerPoint</Application>
  <PresentationFormat>와이드스크린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HY중고딕</vt:lpstr>
      <vt:lpstr>나눔고딕</vt:lpstr>
      <vt:lpstr>맑은 고딕</vt:lpstr>
      <vt:lpstr>Corbel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방 형진</cp:lastModifiedBy>
  <cp:revision>68</cp:revision>
  <dcterms:created xsi:type="dcterms:W3CDTF">2020-05-30T02:06:29Z</dcterms:created>
  <dcterms:modified xsi:type="dcterms:W3CDTF">2020-07-16T07:43:39Z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