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26" d="100"/>
          <a:sy n="26" d="100"/>
        </p:scale>
        <p:origin x="3090" y="168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42" y="13770172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45770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655136" y="22774206"/>
              <a:ext cx="4063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기대효과 및 활용방안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847323" y="6195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7321" y="702344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 시에 센서데이터를 모은다면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847323" y="90890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973460" y="1003186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시뮬레이터 데이터와 실제 차량의 데이터의 차이를 분석하고 그 차이를 줄인다</a:t>
            </a:r>
            <a:r>
              <a:rPr lang="en-US" altLang="ko-KR" sz="25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학습하여 차량의 운행 상태 분석이 가능하도록 한다</a:t>
            </a:r>
            <a:r>
              <a:rPr lang="en-US" altLang="ko-KR" sz="2500" dirty="0"/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883920" y="229209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1066445" y="23644317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시공간적 제약 사항이 적음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일어 날 수 있는 다양한 상황에 대한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사고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차후 연구 방향으로 음주운전이나 졸음운전 같이 실제 차량으로 테스트 하기 힘든 데이터를 얻을 수 있을 것으로 기대</a:t>
            </a:r>
            <a:endParaRPr lang="en-US" altLang="ko-KR" sz="2500" dirty="0"/>
          </a:p>
        </p:txBody>
      </p:sp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9496" y="6129541"/>
            <a:ext cx="3452456" cy="197615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883920" y="145910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973458" y="15249676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171" name="그림 170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F0064BB0-93B4-4936-907C-B6F206C800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" y="15815684"/>
            <a:ext cx="3301581" cy="1857140"/>
          </a:xfrm>
          <a:prstGeom prst="rect">
            <a:avLst/>
          </a:prstGeom>
        </p:spPr>
      </p:pic>
      <p:pic>
        <p:nvPicPr>
          <p:cNvPr id="173" name="그림 172" descr="스크린샷이(가) 표시된 사진&#10;&#10;자동 생성된 설명">
            <a:extLst>
              <a:ext uri="{FF2B5EF4-FFF2-40B4-BE49-F238E27FC236}">
                <a16:creationId xmlns:a16="http://schemas.microsoft.com/office/drawing/2014/main" id="{77ADE7C6-E92B-4228-8386-01C22980D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07" y="15810856"/>
            <a:ext cx="2240237" cy="1865979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8087078" y="16228657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EF46AB-B60D-45CB-B256-3A2DCC843737}"/>
              </a:ext>
            </a:extLst>
          </p:cNvPr>
          <p:cNvSpPr txBox="1"/>
          <p:nvPr/>
        </p:nvSpPr>
        <p:spPr>
          <a:xfrm>
            <a:off x="883920" y="2551444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활용방안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40AA186-ACED-4889-9802-5EEAEE0BFF75}"/>
              </a:ext>
            </a:extLst>
          </p:cNvPr>
          <p:cNvSpPr txBox="1"/>
          <p:nvPr/>
        </p:nvSpPr>
        <p:spPr>
          <a:xfrm>
            <a:off x="1066445" y="26154600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차량 운전 상태를 실시간으로 측정해 안전 점수 제도 운영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점수를 이용해서 차량 보험료 할인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향후 과태료 측정 시 안전 점수 반영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점수가 높은 주행 데이터를 자율 주행 알고리즘에 적용 가능</a:t>
            </a:r>
            <a:endParaRPr lang="en-US" altLang="ko-KR" sz="25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847321" y="2053646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1084154" y="21149047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프로그램에서 얻어낸 가상의 차량 데이터를 </a:t>
            </a:r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모델에 학습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학습시킨 모델에 실제 차량 주행 데이터를 넣어서 주행 상태 판정</a:t>
            </a:r>
            <a:endParaRPr lang="en-US" altLang="ko-KR" sz="2500" dirty="0"/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26" y="17002949"/>
            <a:ext cx="9129858" cy="2632899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D097F87-B56E-4DFE-BB13-737D0B17F4FA}"/>
              </a:ext>
            </a:extLst>
          </p:cNvPr>
          <p:cNvSpPr txBox="1"/>
          <p:nvPr/>
        </p:nvSpPr>
        <p:spPr>
          <a:xfrm>
            <a:off x="976570" y="17865355"/>
            <a:ext cx="637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차량 센서 데이터</a:t>
            </a:r>
            <a:endParaRPr lang="en-US" altLang="ko-KR" sz="2500" dirty="0"/>
          </a:p>
        </p:txBody>
      </p:sp>
      <p:pic>
        <p:nvPicPr>
          <p:cNvPr id="189" name="그림 18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7300E14C-9960-47B0-8B0C-90E02C25DA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2" y="18318690"/>
            <a:ext cx="3009876" cy="1750745"/>
          </a:xfrm>
          <a:prstGeom prst="rect">
            <a:avLst/>
          </a:prstGeom>
        </p:spPr>
      </p:pic>
      <p:sp>
        <p:nvSpPr>
          <p:cNvPr id="191" name="화살표: 오른쪽 190">
            <a:extLst>
              <a:ext uri="{FF2B5EF4-FFF2-40B4-BE49-F238E27FC236}">
                <a16:creationId xmlns:a16="http://schemas.microsoft.com/office/drawing/2014/main" id="{032DD555-C754-495D-8A51-D376B5481263}"/>
              </a:ext>
            </a:extLst>
          </p:cNvPr>
          <p:cNvSpPr/>
          <p:nvPr/>
        </p:nvSpPr>
        <p:spPr>
          <a:xfrm rot="20722098">
            <a:off x="6802209" y="1870087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그림 192" descr="텍스트이(가) 표시된 사진&#10;&#10;자동 생성된 설명">
            <a:extLst>
              <a:ext uri="{FF2B5EF4-FFF2-40B4-BE49-F238E27FC236}">
                <a16:creationId xmlns:a16="http://schemas.microsoft.com/office/drawing/2014/main" id="{DFCA29B8-2793-45DB-9C2A-09A24A83A3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9" y="18375803"/>
            <a:ext cx="1801267" cy="1785814"/>
          </a:xfrm>
          <a:prstGeom prst="rect">
            <a:avLst/>
          </a:prstGeom>
        </p:spPr>
      </p:pic>
      <p:sp>
        <p:nvSpPr>
          <p:cNvPr id="195" name="화살표: 오른쪽 194">
            <a:extLst>
              <a:ext uri="{FF2B5EF4-FFF2-40B4-BE49-F238E27FC236}">
                <a16:creationId xmlns:a16="http://schemas.microsoft.com/office/drawing/2014/main" id="{8AB87243-5237-4603-A96F-8A6FEEB689EC}"/>
              </a:ext>
            </a:extLst>
          </p:cNvPr>
          <p:cNvSpPr/>
          <p:nvPr/>
        </p:nvSpPr>
        <p:spPr>
          <a:xfrm rot="1072835">
            <a:off x="6805320" y="16931166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F1F33468-B18C-48B9-8356-6FCB4F4CB2C1}"/>
              </a:ext>
            </a:extLst>
          </p:cNvPr>
          <p:cNvSpPr/>
          <p:nvPr/>
        </p:nvSpPr>
        <p:spPr>
          <a:xfrm>
            <a:off x="17146739" y="1788600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6BB8469-A174-4927-8A14-9CA4D78A793A}"/>
              </a:ext>
            </a:extLst>
          </p:cNvPr>
          <p:cNvSpPr txBox="1"/>
          <p:nvPr/>
        </p:nvSpPr>
        <p:spPr>
          <a:xfrm>
            <a:off x="17961969" y="16175783"/>
            <a:ext cx="293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차량 주행 상태 예측</a:t>
            </a:r>
            <a:endParaRPr lang="en-US" altLang="ko-KR" sz="2500" dirty="0"/>
          </a:p>
        </p:txBody>
      </p:sp>
      <p:pic>
        <p:nvPicPr>
          <p:cNvPr id="201" name="그림 200" descr="디스플레이이(가) 표시된 사진&#10;&#10;자동 생성된 설명">
            <a:extLst>
              <a:ext uri="{FF2B5EF4-FFF2-40B4-BE49-F238E27FC236}">
                <a16:creationId xmlns:a16="http://schemas.microsoft.com/office/drawing/2014/main" id="{23572786-D342-460D-8F6F-4332350179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5"/>
          <a:stretch/>
        </p:blipFill>
        <p:spPr>
          <a:xfrm>
            <a:off x="18293149" y="17056489"/>
            <a:ext cx="2520975" cy="2446356"/>
          </a:xfrm>
          <a:prstGeom prst="rect">
            <a:avLst/>
          </a:prstGeom>
        </p:spPr>
      </p:pic>
      <p:pic>
        <p:nvPicPr>
          <p:cNvPr id="203" name="그림 202" descr="스크린샷, 앉아있는, 컴퓨터, 방이(가) 표시된 사진&#10;&#10;자동 생성된 설명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3" y="11080116"/>
            <a:ext cx="8020877" cy="1922408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932" y="11076380"/>
            <a:ext cx="2395775" cy="1886723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52" y="11162800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5413850" y="11590668"/>
            <a:ext cx="1191491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255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Calibri</vt:lpstr>
      <vt:lpstr>Arial</vt:lpstr>
      <vt:lpstr>나눔스퀘어 Bold</vt:lpstr>
      <vt:lpstr>Franklin Gothic Demi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48</cp:revision>
  <dcterms:created xsi:type="dcterms:W3CDTF">2019-07-31T07:36:11Z</dcterms:created>
  <dcterms:modified xsi:type="dcterms:W3CDTF">2020-09-02T07:02:30Z</dcterms:modified>
</cp:coreProperties>
</file>