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87" r:id="rId11"/>
    <p:sldId id="270" r:id="rId12"/>
    <p:sldId id="267" r:id="rId13"/>
    <p:sldId id="268" r:id="rId14"/>
    <p:sldId id="274" r:id="rId15"/>
    <p:sldId id="272" r:id="rId16"/>
    <p:sldId id="275" r:id="rId17"/>
    <p:sldId id="273" r:id="rId18"/>
    <p:sldId id="269" r:id="rId19"/>
    <p:sldId id="271" r:id="rId20"/>
    <p:sldId id="286" r:id="rId21"/>
    <p:sldId id="276" r:id="rId22"/>
    <p:sldId id="280" r:id="rId23"/>
    <p:sldId id="285" r:id="rId24"/>
    <p:sldId id="288" r:id="rId25"/>
    <p:sldId id="278" r:id="rId26"/>
    <p:sldId id="277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5-4045-BCC7-46D364E20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5-4045-BCC7-46D364E20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5-4045-BCC7-46D364E2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473854" y="2307540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자동차 센서 데이터를 위한 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Sim2Real </a:t>
            </a:r>
            <a:r>
              <a:rPr lang="ko-KR" altLang="en-US" sz="4800" spc="-300" dirty="0">
                <a:solidFill>
                  <a:schemeClr val="bg1"/>
                </a:solidFill>
              </a:rPr>
              <a:t>기술 구현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18300" y="4346555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38</a:t>
            </a:r>
            <a:r>
              <a:rPr lang="ko-KR" altLang="en-US" sz="2000" dirty="0">
                <a:solidFill>
                  <a:schemeClr val="bg1"/>
                </a:solidFill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여기에 팀 이름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상반기 졸업과제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EE83D-2C59-48E5-9FC0-24BFC51F2D2E}"/>
              </a:ext>
            </a:extLst>
          </p:cNvPr>
          <p:cNvSpPr txBox="1"/>
          <p:nvPr/>
        </p:nvSpPr>
        <p:spPr>
          <a:xfrm>
            <a:off x="5022631" y="5019813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2015XXXXX – </a:t>
            </a:r>
            <a:r>
              <a:rPr lang="ko-KR" altLang="en-US" sz="1600" dirty="0" err="1">
                <a:solidFill>
                  <a:schemeClr val="bg1"/>
                </a:solidFill>
              </a:rPr>
              <a:t>정희석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2015XXXXX – </a:t>
            </a:r>
            <a:r>
              <a:rPr lang="ko-KR" altLang="en-US" sz="1600" dirty="0">
                <a:solidFill>
                  <a:schemeClr val="bg1"/>
                </a:solidFill>
              </a:rPr>
              <a:t>이석준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201524473 – </a:t>
            </a:r>
            <a:r>
              <a:rPr lang="ko-KR" altLang="en-US" sz="1600" dirty="0">
                <a:solidFill>
                  <a:schemeClr val="bg1"/>
                </a:solidFill>
              </a:rPr>
              <a:t>방형진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Project 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04240" y="3427654"/>
            <a:ext cx="2016247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프로그램에서 가상 데이터 수집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655044" y="3298386"/>
            <a:ext cx="2016251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차량 데이터와 비교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데이터 정규화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413602" y="3298387"/>
            <a:ext cx="205695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구현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개량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179912" y="3298386"/>
            <a:ext cx="2041450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진행 과정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3FC12324-9B5F-440B-A237-EB56B4DC8F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6" y="4473526"/>
            <a:ext cx="2022191" cy="1226234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D34CC25-522C-4CA1-BBAC-EC52C17343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54" y="4480808"/>
            <a:ext cx="2056954" cy="12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2837454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955BD4C-DC4E-4CD1-90F1-1809F80AE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58412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E6E59-748D-47CD-AF74-A3CD88BA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E4BB34-1E38-45AD-BC1A-F9C2FF07CD08}"/>
              </a:ext>
            </a:extLst>
          </p:cNvPr>
          <p:cNvGrpSpPr/>
          <p:nvPr/>
        </p:nvGrpSpPr>
        <p:grpSpPr>
          <a:xfrm>
            <a:off x="4823857" y="1867784"/>
            <a:ext cx="2544286" cy="2668636"/>
            <a:chOff x="5033918" y="1867784"/>
            <a:chExt cx="2544286" cy="2668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5E9AB-B261-42B6-8702-E5C1F939132C}"/>
                </a:ext>
              </a:extLst>
            </p:cNvPr>
            <p:cNvSpPr txBox="1"/>
            <p:nvPr/>
          </p:nvSpPr>
          <p:spPr>
            <a:xfrm>
              <a:off x="5033918" y="4013200"/>
              <a:ext cx="2544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393939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976C-05B7-4433-996B-A4CAE9DB2B1E}"/>
                </a:ext>
              </a:extLst>
            </p:cNvPr>
            <p:cNvSpPr txBox="1"/>
            <p:nvPr/>
          </p:nvSpPr>
          <p:spPr>
            <a:xfrm>
              <a:off x="5278376" y="1867784"/>
              <a:ext cx="20553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latin typeface="+mj-ea"/>
                  <a:ea typeface="+mj-ea"/>
                </a:rPr>
                <a:t>Q.</a:t>
              </a:r>
              <a:endParaRPr lang="ko-KR" altLang="en-US" sz="13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683273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683273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298011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912749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298011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912749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4595964" y="2834640"/>
            <a:ext cx="326136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1769382" y="31058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질문을 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5364870" y="2875002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8283890" y="31058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쓰세요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차 나는 청춘이 이네들은 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r>
              <a:rPr lang="ko-KR" altLang="en-US" sz="2800" i="1" dirty="0">
                <a:solidFill>
                  <a:schemeClr val="bg1"/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과제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979841" cy="707886"/>
            <a:chOff x="294640" y="3596640"/>
            <a:chExt cx="29798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진행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4002117"/>
            <a:ext cx="114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Task Summary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5006121"/>
            <a:ext cx="1271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Project Progress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6010125"/>
            <a:ext cx="79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과제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과제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Task Summary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243338"/>
            <a:chOff x="631683" y="5390664"/>
            <a:chExt cx="2887651" cy="124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1243338"/>
            <a:chOff x="631683" y="5390664"/>
            <a:chExt cx="2887651" cy="12433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243338"/>
            <a:chOff x="631683" y="5390664"/>
            <a:chExt cx="2887651" cy="1243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3C2773F-38F9-441E-8A17-9992718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6" y="2520357"/>
            <a:ext cx="3174904" cy="18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5695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629083"/>
            <a:chOff x="2028825" y="5485953"/>
            <a:chExt cx="2038350" cy="62908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248742" y="5562125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2017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93FFD-AB5F-4DF3-B0E5-31DC25C25869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2018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629083"/>
            <a:chOff x="2028825" y="5485953"/>
            <a:chExt cx="2038350" cy="62908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2019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AC466-B539-41B7-B7D7-0A51F52DF5D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541147"/>
            <a:ext cx="2038350" cy="629083"/>
            <a:chOff x="2028825" y="5485953"/>
            <a:chExt cx="2038350" cy="6290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2020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28FA3-0F17-416B-AC6A-EBD6FF94D3E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312409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8806285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312409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8806285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1248</Words>
  <Application>Microsoft Office PowerPoint</Application>
  <PresentationFormat>와이드스크린</PresentationFormat>
  <Paragraphs>286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형진</cp:lastModifiedBy>
  <cp:revision>17</cp:revision>
  <dcterms:created xsi:type="dcterms:W3CDTF">2020-09-07T02:34:06Z</dcterms:created>
  <dcterms:modified xsi:type="dcterms:W3CDTF">2020-09-12T04:04:37Z</dcterms:modified>
</cp:coreProperties>
</file>