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8" r:id="rId6"/>
    <p:sldId id="259" r:id="rId7"/>
    <p:sldId id="260" r:id="rId8"/>
    <p:sldId id="280" r:id="rId9"/>
    <p:sldId id="285" r:id="rId10"/>
    <p:sldId id="284" r:id="rId11"/>
    <p:sldId id="286" r:id="rId12"/>
    <p:sldId id="287" r:id="rId13"/>
    <p:sldId id="283" r:id="rId14"/>
    <p:sldId id="261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8665" autoAdjust="0"/>
  </p:normalViewPr>
  <p:slideViewPr>
    <p:cSldViewPr snapToGrid="0">
      <p:cViewPr>
        <p:scale>
          <a:sx n="87" d="100"/>
          <a:sy n="87" d="100"/>
        </p:scale>
        <p:origin x="715" y="-3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7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br>
              <a:rPr lang="en-US" altLang="ko-KR" sz="3200" b="1" dirty="0"/>
            </a:br>
            <a:r>
              <a:rPr lang="en-US" altLang="ko-KR" sz="3200" b="1" dirty="0"/>
              <a:t>&amp; </a:t>
            </a:r>
            <a:r>
              <a:rPr lang="ko-KR" altLang="en-US" sz="3200" b="1" dirty="0"/>
              <a:t>해결방안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DNN </a:t>
            </a:r>
            <a:r>
              <a:rPr lang="ko-KR" altLang="en-US" sz="2400" dirty="0"/>
              <a:t>모델의 경우 좌측</a:t>
            </a:r>
            <a:r>
              <a:rPr lang="en-US" altLang="ko-KR" sz="2400" dirty="0"/>
              <a:t>, </a:t>
            </a:r>
            <a:r>
              <a:rPr lang="ko-KR" altLang="en-US" sz="2400" dirty="0"/>
              <a:t>우측 차선 변경을 전혀 예측하지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46138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262047" y="2602328"/>
            <a:ext cx="6346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학습 데이터를 </a:t>
            </a:r>
            <a:r>
              <a:rPr lang="ko-KR" altLang="en-US" sz="3000" dirty="0" err="1"/>
              <a:t>셔플</a:t>
            </a:r>
            <a:r>
              <a:rPr lang="ko-KR" altLang="en-US" sz="3000" dirty="0"/>
              <a:t> 하지 않았을 경우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테스트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80%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74%</a:t>
            </a:r>
            <a:r>
              <a:rPr lang="en-US" altLang="ko-KR" sz="3000" dirty="0"/>
              <a:t> </a:t>
            </a:r>
          </a:p>
          <a:p>
            <a:endParaRPr lang="en-US" altLang="ko-KR" sz="3000" dirty="0"/>
          </a:p>
          <a:p>
            <a:r>
              <a:rPr lang="ko-KR" altLang="en-US" sz="3000" dirty="0"/>
              <a:t>실제 차량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81%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74%</a:t>
            </a:r>
            <a:r>
              <a:rPr lang="ko-KR" altLang="en-US" sz="3000" dirty="0"/>
              <a:t> </a:t>
            </a:r>
            <a:endParaRPr lang="en-US" altLang="ko-KR" sz="3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262047" y="2602328"/>
            <a:ext cx="6346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학습 데이터를 </a:t>
            </a:r>
            <a:r>
              <a:rPr lang="ko-KR" altLang="en-US" sz="3000" dirty="0" err="1"/>
              <a:t>셔플</a:t>
            </a:r>
            <a:r>
              <a:rPr lang="ko-KR" altLang="en-US" sz="3000" dirty="0"/>
              <a:t> 하였을 경우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테스트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84%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83%</a:t>
            </a:r>
            <a:r>
              <a:rPr lang="en-US" altLang="ko-KR" sz="3000" dirty="0"/>
              <a:t> </a:t>
            </a:r>
          </a:p>
          <a:p>
            <a:endParaRPr lang="en-US" altLang="ko-KR" sz="3000" dirty="0"/>
          </a:p>
          <a:p>
            <a:r>
              <a:rPr lang="ko-KR" altLang="en-US" sz="3000" dirty="0"/>
              <a:t>실제 차량 데이터에 대해 </a:t>
            </a:r>
            <a:endParaRPr lang="en-US" altLang="ko-KR" sz="3000" dirty="0"/>
          </a:p>
          <a:p>
            <a:r>
              <a:rPr lang="en-US" altLang="ko-KR" sz="3000" dirty="0"/>
              <a:t>DNN</a:t>
            </a:r>
            <a:r>
              <a:rPr lang="en-US" altLang="ko-KR" sz="3000" b="1" dirty="0">
                <a:solidFill>
                  <a:srgbClr val="FF0000"/>
                </a:solidFill>
              </a:rPr>
              <a:t>81%</a:t>
            </a:r>
            <a:r>
              <a:rPr lang="en-US" altLang="ko-KR" sz="3000" dirty="0"/>
              <a:t> , CNN</a:t>
            </a:r>
            <a:r>
              <a:rPr lang="en-US" altLang="ko-KR" sz="3000" b="1" dirty="0">
                <a:solidFill>
                  <a:srgbClr val="FF0000"/>
                </a:solidFill>
              </a:rPr>
              <a:t>82%</a:t>
            </a:r>
            <a:r>
              <a:rPr lang="ko-KR" altLang="en-US" sz="3000" dirty="0"/>
              <a:t> </a:t>
            </a:r>
            <a:endParaRPr lang="en-US" altLang="ko-KR" sz="3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379DB-32A5-4D47-A3F0-66EF138C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36" y="1891336"/>
            <a:ext cx="5022015" cy="39932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B13BF6-0675-4961-8823-208EAD19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27" y="1887525"/>
            <a:ext cx="4968671" cy="400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BC952-5946-45B0-9A91-77948DB50BA8}"/>
              </a:ext>
            </a:extLst>
          </p:cNvPr>
          <p:cNvSpPr txBox="1"/>
          <p:nvPr/>
        </p:nvSpPr>
        <p:spPr>
          <a:xfrm>
            <a:off x="1118223" y="1240013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데이터를 </a:t>
            </a:r>
            <a:r>
              <a:rPr lang="ko-KR" altLang="en-US" sz="3000" dirty="0" err="1"/>
              <a:t>셔플하지</a:t>
            </a:r>
            <a:r>
              <a:rPr lang="ko-KR" altLang="en-US" sz="3000" dirty="0"/>
              <a:t> 않았을 때</a:t>
            </a:r>
          </a:p>
        </p:txBody>
      </p:sp>
    </p:spTree>
    <p:extLst>
      <p:ext uri="{BB962C8B-B14F-4D97-AF65-F5344CB8AC3E}">
        <p14:creationId xmlns:p14="http://schemas.microsoft.com/office/powerpoint/2010/main" val="35870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2020-07-30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BC952-5946-45B0-9A91-77948DB50BA8}"/>
              </a:ext>
            </a:extLst>
          </p:cNvPr>
          <p:cNvSpPr txBox="1"/>
          <p:nvPr/>
        </p:nvSpPr>
        <p:spPr>
          <a:xfrm>
            <a:off x="1118223" y="1240013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데이터를 </a:t>
            </a:r>
            <a:r>
              <a:rPr lang="ko-KR" altLang="en-US" sz="3000" dirty="0" err="1"/>
              <a:t>셔플했을</a:t>
            </a:r>
            <a:r>
              <a:rPr lang="ko-KR" altLang="en-US" sz="3000" dirty="0"/>
              <a:t>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1AD870-CD2F-4A8E-900E-D4D9BF88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41" y="2003902"/>
            <a:ext cx="4991533" cy="3977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F62DD4-5002-477D-A5D3-07FD595D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9" y="1973420"/>
            <a:ext cx="501439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870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3757</TotalTime>
  <Words>788</Words>
  <Application>Microsoft Office PowerPoint</Application>
  <PresentationFormat>와이드스크린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문제점 &amp; 해결방안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방 형진</cp:lastModifiedBy>
  <cp:revision>100</cp:revision>
  <dcterms:created xsi:type="dcterms:W3CDTF">2020-05-30T02:06:29Z</dcterms:created>
  <dcterms:modified xsi:type="dcterms:W3CDTF">2020-07-30T08:06:34Z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