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8" r:id="rId6"/>
    <p:sldId id="259" r:id="rId7"/>
    <p:sldId id="260" r:id="rId8"/>
    <p:sldId id="270" r:id="rId9"/>
    <p:sldId id="263" r:id="rId10"/>
    <p:sldId id="271" r:id="rId11"/>
    <p:sldId id="269" r:id="rId12"/>
    <p:sldId id="272" r:id="rId13"/>
    <p:sldId id="273" r:id="rId14"/>
    <p:sldId id="261" r:id="rId15"/>
    <p:sldId id="26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B050"/>
    <a:srgbClr val="E8F3F7"/>
    <a:srgbClr val="C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6EB2-3FB4-4A28-A393-89D34BEB9ABA}" v="336" dt="2020-06-04T05:29:52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765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==========================================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FEEDBACK</a:t>
            </a:r>
          </a:p>
          <a:p>
            <a:r>
              <a:rPr lang="ko-KR" altLang="en-US" dirty="0"/>
              <a:t>테마의 소제목 부분이 절반가까이 차지하여서 무엇을 중점으로 예기 하고 싶은지 알기 힘들었습니다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3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pic>
        <p:nvPicPr>
          <p:cNvPr id="8" name="그림 7" descr="스크린샷, 나이프이(가) 표시된 사진&#10;&#10;자동 생성된 설명">
            <a:extLst>
              <a:ext uri="{FF2B5EF4-FFF2-40B4-BE49-F238E27FC236}">
                <a16:creationId xmlns:a16="http://schemas.microsoft.com/office/drawing/2014/main" id="{CB1E0740-6CDD-4C3A-A06C-66E18647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71321"/>
            <a:ext cx="4564776" cy="632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E57ADB-943C-4F52-BA91-22539F67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710737"/>
            <a:ext cx="4465707" cy="480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ABD62B-1AC6-4FB3-9EF4-95F32EA2F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602" y="1123837"/>
            <a:ext cx="3619814" cy="48696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371600" y="2958694"/>
            <a:ext cx="66399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테스트 데이터에 대해 </a:t>
            </a:r>
            <a:r>
              <a:rPr lang="en-US" altLang="ko-KR" sz="3200" b="1" dirty="0">
                <a:solidFill>
                  <a:srgbClr val="FF0000"/>
                </a:solidFill>
              </a:rPr>
              <a:t>86%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r>
              <a:rPr lang="ko-KR" altLang="en-US" sz="3200" dirty="0"/>
              <a:t>손실률 높음</a:t>
            </a:r>
            <a:endParaRPr lang="en-US" altLang="ko-KR" sz="3200" dirty="0"/>
          </a:p>
          <a:p>
            <a:r>
              <a:rPr lang="en-US" altLang="ko-KR" sz="3200" dirty="0"/>
              <a:t>-&gt; </a:t>
            </a:r>
            <a:r>
              <a:rPr lang="ko-KR" altLang="en-US" sz="3200" dirty="0"/>
              <a:t>모델이 너무 단순한 모델이어서 </a:t>
            </a:r>
            <a:endParaRPr lang="en-US" altLang="ko-KR" sz="3200" dirty="0"/>
          </a:p>
          <a:p>
            <a:r>
              <a:rPr lang="ko-KR" altLang="en-US" sz="3200" dirty="0"/>
              <a:t>정확도가 많이 떨어짐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=&gt; </a:t>
            </a:r>
            <a:r>
              <a:rPr lang="ko-KR" altLang="en-US" sz="3200" dirty="0"/>
              <a:t>그래도 예측이 된다는 점에 의의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착수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검수 및 제출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CNN</a:t>
            </a:r>
            <a:r>
              <a:rPr lang="ko-KR" altLang="en-US" sz="2400" dirty="0"/>
              <a:t>기반 모델 구현으로 예측 모델의 정확도 높이기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가속</a:t>
            </a:r>
            <a:r>
              <a:rPr lang="en-US" altLang="ko-KR" sz="2400" dirty="0"/>
              <a:t>, </a:t>
            </a:r>
            <a:r>
              <a:rPr lang="ko-KR" altLang="en-US" sz="2400" dirty="0"/>
              <a:t>감속</a:t>
            </a:r>
            <a:r>
              <a:rPr lang="en-US" altLang="ko-KR" sz="2400" dirty="0"/>
              <a:t>, </a:t>
            </a:r>
            <a:r>
              <a:rPr lang="ko-KR" altLang="en-US" sz="2400" dirty="0"/>
              <a:t>급 가속</a:t>
            </a:r>
            <a:r>
              <a:rPr lang="en-US" altLang="ko-KR" sz="2400" dirty="0"/>
              <a:t>, </a:t>
            </a:r>
            <a:r>
              <a:rPr lang="ko-KR" altLang="en-US" sz="2400" dirty="0"/>
              <a:t>급 정지</a:t>
            </a:r>
            <a:r>
              <a:rPr lang="en-US" altLang="ko-KR" sz="2400" dirty="0"/>
              <a:t>, </a:t>
            </a:r>
            <a:r>
              <a:rPr lang="ko-KR" altLang="en-US" sz="2400" dirty="0"/>
              <a:t>차선 변경에 대해 모델 구현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실제 차량 </a:t>
            </a:r>
            <a:r>
              <a:rPr lang="en-US" altLang="ko-KR" sz="2400" dirty="0"/>
              <a:t>OBD</a:t>
            </a:r>
            <a:r>
              <a:rPr lang="ko-KR" altLang="en-US" sz="2400" dirty="0"/>
              <a:t>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54073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처리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자동차 상태 분석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시뮬레이션을 통해 얻어낸 자동차 센서데이터를 사용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차량의 현재 상태 정보 측정 모델 제작</a:t>
            </a:r>
            <a:r>
              <a:rPr lang="en-US" altLang="ko-KR" sz="3600" b="1" dirty="0"/>
              <a:t>, Sim2Real </a:t>
            </a:r>
            <a:r>
              <a:rPr lang="ko-KR" altLang="en-US" sz="3600" b="1" dirty="0"/>
              <a:t>기술을 사용하여 실제 차량의 센서데이터에도 적용 가능하도록 모델 개량</a:t>
            </a:r>
            <a:endParaRPr lang="en-US" altLang="ko-KR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주행 데이터 수집을 위한 주행코스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모델을 위해 수집 데이터 선별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CSV </a:t>
            </a:r>
            <a:r>
              <a:rPr lang="ko-KR" altLang="en-US" sz="3200" dirty="0"/>
              <a:t>변환프로그램 </a:t>
            </a:r>
            <a:r>
              <a:rPr lang="en-US" altLang="ko-KR" sz="3200" dirty="0"/>
              <a:t>UI </a:t>
            </a:r>
            <a:r>
              <a:rPr lang="ko-KR" altLang="en-US" sz="3200" dirty="0"/>
              <a:t>개발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코스가 단순한 고속도로 보다는 코너와 교차로가 많은 도심구간을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같은 코스를 반복하여 주행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 데이터 추출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A4214-DE06-4D0B-9FF5-AC9E85C0116E}"/>
              </a:ext>
            </a:extLst>
          </p:cNvPr>
          <p:cNvSpPr txBox="1"/>
          <p:nvPr/>
        </p:nvSpPr>
        <p:spPr>
          <a:xfrm>
            <a:off x="1520455" y="746296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코스 설정 기준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9D5DC8-5F80-4E35-B6E6-7D436ADC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56" y="3007825"/>
            <a:ext cx="4425342" cy="34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1E79DD-BDF1-4F95-936E-0B30C9D46C5D}"/>
              </a:ext>
            </a:extLst>
          </p:cNvPr>
          <p:cNvCxnSpPr>
            <a:cxnSpLocks/>
          </p:cNvCxnSpPr>
          <p:nvPr/>
        </p:nvCxnSpPr>
        <p:spPr>
          <a:xfrm flipV="1">
            <a:off x="5736373" y="2657899"/>
            <a:ext cx="4790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C0E59-1F05-4EA7-97DA-3C9153B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9"/>
          <a:stretch/>
        </p:blipFill>
        <p:spPr>
          <a:xfrm>
            <a:off x="1244076" y="1388054"/>
            <a:ext cx="4036746" cy="253969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9CE4C6D-CF0F-4DC6-8DFA-433403E20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10"/>
          <a:stretch/>
        </p:blipFill>
        <p:spPr>
          <a:xfrm>
            <a:off x="6670943" y="1388054"/>
            <a:ext cx="4036747" cy="25396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7173518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이후</a:t>
            </a:r>
            <a:endParaRPr lang="en-US" altLang="ko-KR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085F-79A1-4F4F-B279-3C02C9B9ADA2}"/>
              </a:ext>
            </a:extLst>
          </p:cNvPr>
          <p:cNvSpPr txBox="1"/>
          <p:nvPr/>
        </p:nvSpPr>
        <p:spPr>
          <a:xfrm>
            <a:off x="7214851" y="4916955"/>
            <a:ext cx="306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데이터 분류용 라벨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AA37C-2103-48DD-ABF6-7E0A1B42F925}"/>
              </a:ext>
            </a:extLst>
          </p:cNvPr>
          <p:cNvSpPr txBox="1"/>
          <p:nvPr/>
        </p:nvSpPr>
        <p:spPr>
          <a:xfrm>
            <a:off x="1761936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이전</a:t>
            </a:r>
            <a:endParaRPr lang="en-US" altLang="ko-KR" sz="3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624EC-222F-48E1-B916-3A352CD86202}"/>
              </a:ext>
            </a:extLst>
          </p:cNvPr>
          <p:cNvSpPr txBox="1"/>
          <p:nvPr/>
        </p:nvSpPr>
        <p:spPr>
          <a:xfrm>
            <a:off x="1761936" y="4916955"/>
            <a:ext cx="30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21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</a:t>
            </a:r>
          </a:p>
        </p:txBody>
      </p:sp>
    </p:spTree>
    <p:extLst>
      <p:ext uri="{BB962C8B-B14F-4D97-AF65-F5344CB8AC3E}">
        <p14:creationId xmlns:p14="http://schemas.microsoft.com/office/powerpoint/2010/main" val="13891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6265578" y="1715882"/>
            <a:ext cx="55723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CMD</a:t>
            </a:r>
            <a:r>
              <a:rPr lang="ko-KR" altLang="en-US" sz="2800" dirty="0"/>
              <a:t>를 통해 실행시키거나</a:t>
            </a:r>
            <a:endParaRPr lang="en-US" altLang="ko-KR" sz="2800" dirty="0"/>
          </a:p>
          <a:p>
            <a:r>
              <a:rPr lang="en-US" altLang="ko-KR" sz="2800" dirty="0"/>
              <a:t>.</a:t>
            </a:r>
            <a:r>
              <a:rPr lang="en-US" altLang="ko-KR" sz="2800" dirty="0" err="1"/>
              <a:t>py</a:t>
            </a:r>
            <a:r>
              <a:rPr lang="ko-KR" altLang="en-US" sz="2800" dirty="0"/>
              <a:t> 코드 자체를 실행 시키지 않고</a:t>
            </a:r>
            <a:endParaRPr lang="en-US" altLang="ko-KR" sz="2800" dirty="0"/>
          </a:p>
          <a:p>
            <a:r>
              <a:rPr lang="en-US" altLang="ko-KR" sz="2800" dirty="0"/>
              <a:t>exe </a:t>
            </a:r>
            <a:r>
              <a:rPr lang="ko-KR" altLang="en-US" sz="2800" dirty="0"/>
              <a:t>실행 파일을 만들어서 </a:t>
            </a:r>
            <a:r>
              <a:rPr lang="en-US" altLang="ko-KR" sz="2800" dirty="0"/>
              <a:t>convert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Dat</a:t>
            </a:r>
            <a:r>
              <a:rPr lang="ko-KR" altLang="en-US" sz="2800" dirty="0"/>
              <a:t>파일을 받아오는 경로와</a:t>
            </a:r>
            <a:endParaRPr lang="en-US" altLang="ko-KR" sz="2800" dirty="0"/>
          </a:p>
          <a:p>
            <a:r>
              <a:rPr lang="en-US" altLang="ko-KR" sz="2800" dirty="0"/>
              <a:t>output</a:t>
            </a:r>
            <a:r>
              <a:rPr lang="ko-KR" altLang="en-US" sz="2800" dirty="0"/>
              <a:t> </a:t>
            </a:r>
            <a:r>
              <a:rPr lang="en-US" altLang="ko-KR" sz="2800" dirty="0"/>
              <a:t>csv</a:t>
            </a:r>
            <a:r>
              <a:rPr lang="ko-KR" altLang="en-US" sz="2800" dirty="0"/>
              <a:t>파일의 경로를</a:t>
            </a:r>
            <a:r>
              <a:rPr lang="en-US" altLang="ko-KR" sz="2800" dirty="0"/>
              <a:t> </a:t>
            </a:r>
            <a:r>
              <a:rPr lang="ko-KR" altLang="en-US" sz="2800" dirty="0"/>
              <a:t>지정가능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변환 후 해당 경로 디렉토리를 열어</a:t>
            </a:r>
            <a:endParaRPr lang="en-US" altLang="ko-KR" sz="2800" dirty="0"/>
          </a:p>
          <a:p>
            <a:r>
              <a:rPr lang="ko-KR" altLang="en-US" sz="2800" dirty="0"/>
              <a:t>쉽게 확인 가능</a:t>
            </a:r>
            <a:endParaRPr lang="en-US" altLang="ko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선별프로그램 </a:t>
            </a:r>
            <a:r>
              <a:rPr lang="en-US" altLang="ko-KR" sz="3000" dirty="0"/>
              <a:t>UI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B8EEA-A144-4F89-89EE-14E44DA7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4427"/>
            <a:ext cx="4782217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F4DA3B-A24E-4367-8923-85D570A0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70" y="1368171"/>
            <a:ext cx="714475" cy="6954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49265C-F542-40F5-BC55-B043AD6713E2}"/>
              </a:ext>
            </a:extLst>
          </p:cNvPr>
          <p:cNvCxnSpPr/>
          <p:nvPr/>
        </p:nvCxnSpPr>
        <p:spPr>
          <a:xfrm>
            <a:off x="3762707" y="2398643"/>
            <a:ext cx="0" cy="8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1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시뮬레이션과 현실 간의 차이를 줄이는 데에 크게 </a:t>
            </a:r>
            <a:r>
              <a:rPr lang="en-US" altLang="ko-KR" sz="2400" dirty="0"/>
              <a:t>3</a:t>
            </a:r>
            <a:r>
              <a:rPr lang="ko-KR" altLang="en-US" sz="2400" dirty="0"/>
              <a:t>가지 방식이 존재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System Identification</a:t>
            </a:r>
          </a:p>
          <a:p>
            <a:pPr>
              <a:spcBef>
                <a:spcPts val="2400"/>
              </a:spcBef>
            </a:pPr>
            <a:r>
              <a:rPr lang="en-US" altLang="ko-KR" sz="2400" b="1" dirty="0">
                <a:solidFill>
                  <a:srgbClr val="FF0000"/>
                </a:solidFill>
              </a:rPr>
              <a:t>Domain Adaptation</a:t>
            </a:r>
          </a:p>
          <a:p>
            <a:pPr>
              <a:spcBef>
                <a:spcPts val="2400"/>
              </a:spcBef>
            </a:pPr>
            <a:r>
              <a:rPr lang="en-US" altLang="ko-KR" sz="2400" dirty="0"/>
              <a:t>Domain Randomization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520456" y="1123837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Sim2Real Transfer </a:t>
            </a:r>
            <a:r>
              <a:rPr lang="ko-KR" altLang="en-US" sz="3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6356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모델 학습 및 예측 결과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2B46993-0FD3-4441-B24C-7DBCA401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4" y="1949999"/>
            <a:ext cx="4518784" cy="190781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0D6159D-E3C6-4628-9A1B-22531CB52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17" y="1949998"/>
            <a:ext cx="4314981" cy="3692368"/>
          </a:xfrm>
          <a:prstGeom prst="rect">
            <a:avLst/>
          </a:prstGeom>
        </p:spPr>
      </p:pic>
      <p:pic>
        <p:nvPicPr>
          <p:cNvPr id="14" name="그림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C36F01F-C04F-4ABA-8621-BE7622BE9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23" y="3967807"/>
            <a:ext cx="5470783" cy="256846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38ABF6-CACA-46BD-A4B8-6C7A22BDD6A2}"/>
              </a:ext>
            </a:extLst>
          </p:cNvPr>
          <p:cNvCxnSpPr/>
          <p:nvPr/>
        </p:nvCxnSpPr>
        <p:spPr>
          <a:xfrm>
            <a:off x="5819887" y="3796182"/>
            <a:ext cx="10757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749C5B-C76B-402F-83DE-C331C90BCACD}"/>
              </a:ext>
            </a:extLst>
          </p:cNvPr>
          <p:cNvSpPr txBox="1"/>
          <p:nvPr/>
        </p:nvSpPr>
        <p:spPr>
          <a:xfrm>
            <a:off x="1118223" y="1454647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직진</a:t>
            </a:r>
            <a:r>
              <a:rPr lang="en-US" altLang="ko-KR" dirty="0"/>
              <a:t>-</a:t>
            </a:r>
            <a:r>
              <a:rPr lang="ko-KR" altLang="en-US" dirty="0"/>
              <a:t>좌회전</a:t>
            </a:r>
            <a:r>
              <a:rPr lang="en-US" altLang="ko-KR" dirty="0"/>
              <a:t>-</a:t>
            </a:r>
            <a:r>
              <a:rPr lang="ko-KR" altLang="en-US" dirty="0"/>
              <a:t>우회전 예측 모델 진행</a:t>
            </a:r>
          </a:p>
        </p:txBody>
      </p:sp>
    </p:spTree>
    <p:extLst>
      <p:ext uri="{BB962C8B-B14F-4D97-AF65-F5344CB8AC3E}">
        <p14:creationId xmlns:p14="http://schemas.microsoft.com/office/powerpoint/2010/main" val="186798686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0c12de-feef-4459-9b5f-ae8f8d246a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830c12de-feef-4459-9b5f-ae8f8d246af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1696</TotalTime>
  <Words>607</Words>
  <Application>Microsoft Office PowerPoint</Application>
  <PresentationFormat>와이드스크린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HY중고딕</vt:lpstr>
      <vt:lpstr>나눔고딕</vt:lpstr>
      <vt:lpstr>맑은 고딕</vt:lpstr>
      <vt:lpstr>Corbel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60</cp:revision>
  <dcterms:created xsi:type="dcterms:W3CDTF">2020-05-30T02:06:29Z</dcterms:created>
  <dcterms:modified xsi:type="dcterms:W3CDTF">2020-07-09T06:44:12Z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