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598" y="2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2608902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723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847323" y="60435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13454" y="6625277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교통사고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점검 등의 상황에서 차량의 상태를 정확하게 알아야 할 필요성 증가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응용하면 실제 차량이 아닌 시뮬레이션의 차량으로도 비슷한 데이터를 모아 적용시킬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847321" y="1105094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47318" y="11612482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883920" y="2583559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1066445" y="2650091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883920" y="1677183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구성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847321" y="2258388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1084154" y="23196467"/>
            <a:ext cx="19363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프로그램에서 얻어낸 가상의 차량 데이터를 분석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기술의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 Adaptation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통해 실제 데이터에 가깝게 데이터를 변환 및 가공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변환한 데이터를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모델에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학습시킨 모델에 실제 차량 주행 데이터를 넣어서 주행 상태 판정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PyQt5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주행 영상과 함께 예측 결과 확인 가능한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EB1C4D-8E77-48D6-B1FE-F014286B6C8A}"/>
              </a:ext>
            </a:extLst>
          </p:cNvPr>
          <p:cNvGrpSpPr/>
          <p:nvPr/>
        </p:nvGrpSpPr>
        <p:grpSpPr>
          <a:xfrm>
            <a:off x="1111661" y="13897607"/>
            <a:ext cx="19557177" cy="2883668"/>
            <a:chOff x="1111661" y="21340340"/>
            <a:chExt cx="19557177" cy="288366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4F1A4CF-BD0B-43C5-96BD-3D10D1F0D846}"/>
                </a:ext>
              </a:extLst>
            </p:cNvPr>
            <p:cNvGrpSpPr/>
            <p:nvPr/>
          </p:nvGrpSpPr>
          <p:grpSpPr>
            <a:xfrm>
              <a:off x="1111661" y="21340340"/>
              <a:ext cx="19557177" cy="2883668"/>
              <a:chOff x="1046162" y="10433918"/>
              <a:chExt cx="19557177" cy="2883668"/>
            </a:xfrm>
          </p:grpSpPr>
          <p:pic>
            <p:nvPicPr>
              <p:cNvPr id="35" name="그림 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71C41AD-54C9-4079-8431-7F49A3B76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7457" y="12079336"/>
                <a:ext cx="3695700" cy="1238250"/>
              </a:xfrm>
              <a:prstGeom prst="rect">
                <a:avLst/>
              </a:prstGeom>
            </p:spPr>
          </p:pic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3311578B-D934-4963-949C-815C606B7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752180" y="10433918"/>
                <a:ext cx="8851159" cy="2808488"/>
              </a:xfrm>
              <a:prstGeom prst="rect">
                <a:avLst/>
              </a:prstGeom>
            </p:spPr>
          </p:pic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7550BDA0-FB35-4248-8800-2515A9E98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62" y="10657879"/>
                <a:ext cx="3323574" cy="2617384"/>
              </a:xfrm>
              <a:prstGeom prst="rect">
                <a:avLst/>
              </a:prstGeom>
            </p:spPr>
          </p:pic>
          <p:pic>
            <p:nvPicPr>
              <p:cNvPr id="207" name="그림 206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E6BBDFEC-C249-438D-8078-64782D932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4811" y="10631952"/>
                <a:ext cx="1751201" cy="1751201"/>
              </a:xfrm>
              <a:prstGeom prst="rect">
                <a:avLst/>
              </a:prstGeom>
            </p:spPr>
          </p:pic>
          <p:sp>
            <p:nvSpPr>
              <p:cNvPr id="209" name="화살표: 오른쪽 208">
                <a:extLst>
                  <a:ext uri="{FF2B5EF4-FFF2-40B4-BE49-F238E27FC236}">
                    <a16:creationId xmlns:a16="http://schemas.microsoft.com/office/drawing/2014/main" id="{7507ED87-30D9-46C3-BED2-AEAA49BF7E11}"/>
                  </a:ext>
                </a:extLst>
              </p:cNvPr>
              <p:cNvSpPr/>
              <p:nvPr/>
            </p:nvSpPr>
            <p:spPr>
              <a:xfrm>
                <a:off x="10429710" y="11305502"/>
                <a:ext cx="1191491" cy="8220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 descr="건물, 창문, 벽돌이(가) 표시된 사진&#10;&#10;자동 생성된 설명">
                <a:extLst>
                  <a:ext uri="{FF2B5EF4-FFF2-40B4-BE49-F238E27FC236}">
                    <a16:creationId xmlns:a16="http://schemas.microsoft.com/office/drawing/2014/main" id="{DF49A666-3C96-466D-B78D-F74403DBB7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t="9204" r="11986" b="9189"/>
              <a:stretch/>
            </p:blipFill>
            <p:spPr>
              <a:xfrm>
                <a:off x="8191500" y="10634286"/>
                <a:ext cx="1751201" cy="1748918"/>
              </a:xfrm>
              <a:prstGeom prst="rect">
                <a:avLst/>
              </a:prstGeom>
            </p:spPr>
          </p:pic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80AA60EA-DCCE-4FDA-A6BA-2BBD876291E9}"/>
                  </a:ext>
                </a:extLst>
              </p:cNvPr>
              <p:cNvSpPr/>
              <p:nvPr/>
            </p:nvSpPr>
            <p:spPr>
              <a:xfrm>
                <a:off x="4901440" y="11305502"/>
                <a:ext cx="1191491" cy="8220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7" name="그림 36" descr="트럭, 버스, 엔진, 거리이(가) 표시된 사진&#10;&#10;자동 생성된 설명">
              <a:extLst>
                <a:ext uri="{FF2B5EF4-FFF2-40B4-BE49-F238E27FC236}">
                  <a16:creationId xmlns:a16="http://schemas.microsoft.com/office/drawing/2014/main" id="{AF853D96-4EB0-4C25-8B45-9C73C832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047"/>
            <a:stretch/>
          </p:blipFill>
          <p:spPr>
            <a:xfrm>
              <a:off x="3070498" y="22824415"/>
              <a:ext cx="1066838" cy="968631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847321" y="8555107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58049" y="9121118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가공에는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Adaptation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채택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시뮬레이션에서 많은 수의 데이터를 직접 추출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실제 데이터와 비슷하게 가공하여 차이를 줄이는 방식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00E8E-5AD1-4A74-923D-FF14E5BA69E2}"/>
              </a:ext>
            </a:extLst>
          </p:cNvPr>
          <p:cNvSpPr txBox="1"/>
          <p:nvPr/>
        </p:nvSpPr>
        <p:spPr>
          <a:xfrm>
            <a:off x="844983" y="1342606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2632B6-4075-41C2-A780-8F6DB4E4696A}"/>
              </a:ext>
            </a:extLst>
          </p:cNvPr>
          <p:cNvGrpSpPr/>
          <p:nvPr/>
        </p:nvGrpSpPr>
        <p:grpSpPr>
          <a:xfrm>
            <a:off x="1040669" y="17428213"/>
            <a:ext cx="18400181" cy="4990055"/>
            <a:chOff x="1040669" y="17762043"/>
            <a:chExt cx="18400181" cy="499005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B1B969-9EF8-4ECC-BC38-E29F58AD8B83}"/>
                </a:ext>
              </a:extLst>
            </p:cNvPr>
            <p:cNvGrpSpPr/>
            <p:nvPr/>
          </p:nvGrpSpPr>
          <p:grpSpPr>
            <a:xfrm>
              <a:off x="1040669" y="17762043"/>
              <a:ext cx="18400181" cy="4990055"/>
              <a:chOff x="1040669" y="14352093"/>
              <a:chExt cx="18400181" cy="4990055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9692D13-AEEA-4403-B0E7-8466B902D902}"/>
                  </a:ext>
                </a:extLst>
              </p:cNvPr>
              <p:cNvSpPr txBox="1"/>
              <p:nvPr/>
            </p:nvSpPr>
            <p:spPr>
              <a:xfrm>
                <a:off x="1760215" y="14352093"/>
                <a:ext cx="6401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시뮬레이션 차량 센서 데이터 추출 및 변환</a:t>
                </a:r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71" name="그림 170" descr="트럭, 버스, 엔진, 거리이(가) 표시된 사진&#10;&#10;자동 생성된 설명">
                <a:extLst>
                  <a:ext uri="{FF2B5EF4-FFF2-40B4-BE49-F238E27FC236}">
                    <a16:creationId xmlns:a16="http://schemas.microsoft.com/office/drawing/2014/main" id="{F0064BB0-93B4-4936-907C-B6F206C800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047"/>
              <a:stretch/>
            </p:blipFill>
            <p:spPr>
              <a:xfrm>
                <a:off x="1040669" y="14920334"/>
                <a:ext cx="2045431" cy="1857140"/>
              </a:xfrm>
              <a:prstGeom prst="rect">
                <a:avLst/>
              </a:prstGeom>
            </p:spPr>
          </p:pic>
          <p:pic>
            <p:nvPicPr>
              <p:cNvPr id="173" name="그림 17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77ADE7C6-E92B-4228-8386-01C22980D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2092" y="14959092"/>
                <a:ext cx="2240237" cy="18659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EB2729B-DF27-42F1-BCC8-4A830478582A}"/>
                  </a:ext>
                </a:extLst>
              </p:cNvPr>
              <p:cNvSpPr txBox="1"/>
              <p:nvPr/>
            </p:nvSpPr>
            <p:spPr>
              <a:xfrm>
                <a:off x="10251744" y="14360200"/>
                <a:ext cx="46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CNN </a:t>
                </a:r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기반 딥러닝 모델</a:t>
                </a:r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85" name="그림 184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8415C1CC-6FA6-411C-B5C6-DEDA777F3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0992" y="15769287"/>
                <a:ext cx="9129858" cy="263289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D097F87-B56E-4DFE-BB13-737D0B17F4FA}"/>
                  </a:ext>
                </a:extLst>
              </p:cNvPr>
              <p:cNvSpPr txBox="1"/>
              <p:nvPr/>
            </p:nvSpPr>
            <p:spPr>
              <a:xfrm>
                <a:off x="2235304" y="17085695"/>
                <a:ext cx="337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 차량 센서 데이터</a:t>
                </a:r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89" name="그림 188" descr="자동차, 주차, 갈색, 파란색이(가) 표시된 사진&#10;&#10;자동 생성된 설명">
                <a:extLst>
                  <a:ext uri="{FF2B5EF4-FFF2-40B4-BE49-F238E27FC236}">
                    <a16:creationId xmlns:a16="http://schemas.microsoft.com/office/drawing/2014/main" id="{7300E14C-9960-47B0-8B0C-90E02C25D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88" y="17556334"/>
                <a:ext cx="3009876" cy="1750745"/>
              </a:xfrm>
              <a:prstGeom prst="rect">
                <a:avLst/>
              </a:prstGeom>
            </p:spPr>
          </p:pic>
          <p:pic>
            <p:nvPicPr>
              <p:cNvPr id="193" name="그림 19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DFCA29B8-2793-45DB-9C2A-09A24A83A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63" y="17556334"/>
                <a:ext cx="1801267" cy="1785814"/>
              </a:xfrm>
              <a:prstGeom prst="rect">
                <a:avLst/>
              </a:prstGeom>
            </p:spPr>
          </p:pic>
          <p:sp>
            <p:nvSpPr>
              <p:cNvPr id="197" name="화살표: 오른쪽 196">
                <a:extLst>
                  <a:ext uri="{FF2B5EF4-FFF2-40B4-BE49-F238E27FC236}">
                    <a16:creationId xmlns:a16="http://schemas.microsoft.com/office/drawing/2014/main" id="{F1F33468-B18C-48B9-8356-6FCB4F4CB2C1}"/>
                  </a:ext>
                </a:extLst>
              </p:cNvPr>
              <p:cNvSpPr/>
              <p:nvPr/>
            </p:nvSpPr>
            <p:spPr>
              <a:xfrm rot="20350670">
                <a:off x="7794692" y="17114099"/>
                <a:ext cx="2433362" cy="12476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7" name="그림 6" descr="건물, 창문, 벽돌이(가) 표시된 사진&#10;&#10;자동 생성된 설명">
                <a:extLst>
                  <a:ext uri="{FF2B5EF4-FFF2-40B4-BE49-F238E27FC236}">
                    <a16:creationId xmlns:a16="http://schemas.microsoft.com/office/drawing/2014/main" id="{8C858E60-1EF6-47EC-8D19-FA5621AEA7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44" t="14105" r="15500" b="15159"/>
              <a:stretch/>
            </p:blipFill>
            <p:spPr>
              <a:xfrm>
                <a:off x="4153151" y="15134489"/>
                <a:ext cx="1454270" cy="1515958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70F5B4C4-86BB-4983-87E8-B2528374717E}"/>
                  </a:ext>
                </a:extLst>
              </p:cNvPr>
              <p:cNvSpPr/>
              <p:nvPr/>
            </p:nvSpPr>
            <p:spPr>
              <a:xfrm>
                <a:off x="5560745" y="15230056"/>
                <a:ext cx="1158024" cy="10993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변환</a:t>
                </a:r>
              </a:p>
            </p:txBody>
          </p:sp>
          <p:sp>
            <p:nvSpPr>
              <p:cNvPr id="195" name="화살표: 오른쪽 194">
                <a:extLst>
                  <a:ext uri="{FF2B5EF4-FFF2-40B4-BE49-F238E27FC236}">
                    <a16:creationId xmlns:a16="http://schemas.microsoft.com/office/drawing/2014/main" id="{8AB87243-5237-4603-A96F-8A6FEEB689EC}"/>
                  </a:ext>
                </a:extLst>
              </p:cNvPr>
              <p:cNvSpPr/>
              <p:nvPr/>
            </p:nvSpPr>
            <p:spPr>
              <a:xfrm>
                <a:off x="3124200" y="15230056"/>
                <a:ext cx="1158024" cy="10993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추출</a:t>
                </a: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0D1BE69C-3DA6-4D89-82E5-98EE9FEF5273}"/>
                  </a:ext>
                </a:extLst>
              </p:cNvPr>
              <p:cNvSpPr/>
              <p:nvPr/>
            </p:nvSpPr>
            <p:spPr>
              <a:xfrm rot="1538422">
                <a:off x="9099475" y="15576274"/>
                <a:ext cx="1253454" cy="10993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</a:t>
                </a:r>
              </a:p>
            </p:txBody>
          </p:sp>
        </p:grpSp>
        <p:pic>
          <p:nvPicPr>
            <p:cNvPr id="46" name="그림 45" descr="오렌지, 앉아있는, 테이블, 표지판이(가) 표시된 사진&#10;&#10;자동 생성된 설명">
              <a:extLst>
                <a:ext uri="{FF2B5EF4-FFF2-40B4-BE49-F238E27FC236}">
                  <a16:creationId xmlns:a16="http://schemas.microsoft.com/office/drawing/2014/main" id="{F35866A0-570C-4C0A-9134-A037A7F36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646" y="20970809"/>
              <a:ext cx="1874817" cy="1687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303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나눔스퀘어 Bold</vt:lpstr>
      <vt:lpstr>Calibri</vt:lpstr>
      <vt:lpstr>Arial</vt:lpstr>
      <vt:lpstr>Franklin Gothic Demi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56</cp:revision>
  <dcterms:created xsi:type="dcterms:W3CDTF">2019-07-31T07:36:11Z</dcterms:created>
  <dcterms:modified xsi:type="dcterms:W3CDTF">2020-09-08T04:03:57Z</dcterms:modified>
</cp:coreProperties>
</file>