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62" r:id="rId5"/>
    <p:sldId id="263" r:id="rId6"/>
    <p:sldId id="265" r:id="rId7"/>
    <p:sldId id="264" r:id="rId8"/>
    <p:sldId id="266" r:id="rId9"/>
    <p:sldId id="287" r:id="rId10"/>
    <p:sldId id="270" r:id="rId11"/>
    <p:sldId id="268" r:id="rId12"/>
    <p:sldId id="274" r:id="rId13"/>
    <p:sldId id="272" r:id="rId14"/>
    <p:sldId id="275" r:id="rId15"/>
    <p:sldId id="267" r:id="rId16"/>
    <p:sldId id="276" r:id="rId17"/>
    <p:sldId id="273" r:id="rId18"/>
    <p:sldId id="269" r:id="rId19"/>
    <p:sldId id="286" r:id="rId20"/>
    <p:sldId id="271" r:id="rId21"/>
    <p:sldId id="288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89"/>
    <a:srgbClr val="007095"/>
    <a:srgbClr val="418A9D"/>
    <a:srgbClr val="04396C"/>
    <a:srgbClr val="393939"/>
    <a:srgbClr val="1E3252"/>
    <a:srgbClr val="6497B1"/>
    <a:srgbClr val="AEAFA9"/>
    <a:srgbClr val="BCDEE3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45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ebDownLoad\Report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교통사고 발생 추세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사고건수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Sheet1!$C$3:$L$3</c:f>
              <c:strCach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strCache>
            </c:strRef>
          </c:cat>
          <c:val>
            <c:numRef>
              <c:f>Sheet1!$C$4:$L$4</c:f>
              <c:numCache>
                <c:formatCode>#,##0</c:formatCode>
                <c:ptCount val="10"/>
                <c:pt idx="0">
                  <c:v>226878</c:v>
                </c:pt>
                <c:pt idx="1">
                  <c:v>221711</c:v>
                </c:pt>
                <c:pt idx="2">
                  <c:v>223656</c:v>
                </c:pt>
                <c:pt idx="3">
                  <c:v>215354</c:v>
                </c:pt>
                <c:pt idx="4">
                  <c:v>223552</c:v>
                </c:pt>
                <c:pt idx="5">
                  <c:v>232035</c:v>
                </c:pt>
                <c:pt idx="6">
                  <c:v>220917</c:v>
                </c:pt>
                <c:pt idx="7">
                  <c:v>216335</c:v>
                </c:pt>
                <c:pt idx="8">
                  <c:v>217148</c:v>
                </c:pt>
                <c:pt idx="9">
                  <c:v>229600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76-4E2A-B7A9-46CEF96FAE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799200"/>
        <c:axId val="126591824"/>
      </c:lineChart>
      <c:lineChart>
        <c:grouping val="standard"/>
        <c:varyColors val="0"/>
        <c:ser>
          <c:idx val="1"/>
          <c:order val="1"/>
          <c:tx>
            <c:v>사망자수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Sheet1!$C$9:$L$9</c:f>
              <c:numCache>
                <c:formatCode>#,##0</c:formatCode>
                <c:ptCount val="10"/>
                <c:pt idx="0">
                  <c:v>5505</c:v>
                </c:pt>
                <c:pt idx="1">
                  <c:v>5229</c:v>
                </c:pt>
                <c:pt idx="2">
                  <c:v>5392</c:v>
                </c:pt>
                <c:pt idx="3">
                  <c:v>5092</c:v>
                </c:pt>
                <c:pt idx="4">
                  <c:v>4762</c:v>
                </c:pt>
                <c:pt idx="5">
                  <c:v>4621</c:v>
                </c:pt>
                <c:pt idx="6">
                  <c:v>4292</c:v>
                </c:pt>
                <c:pt idx="7">
                  <c:v>4185</c:v>
                </c:pt>
                <c:pt idx="8">
                  <c:v>3781</c:v>
                </c:pt>
                <c:pt idx="9">
                  <c:v>3349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76-4E2A-B7A9-46CEF96FAE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826000"/>
        <c:axId val="126594320"/>
      </c:lineChart>
      <c:catAx>
        <c:axId val="20079920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6591824"/>
        <c:crosses val="autoZero"/>
        <c:auto val="1"/>
        <c:lblAlgn val="ctr"/>
        <c:lblOffset val="100"/>
        <c:noMultiLvlLbl val="0"/>
      </c:catAx>
      <c:valAx>
        <c:axId val="126591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사고건수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0799200"/>
        <c:crosses val="autoZero"/>
        <c:crossBetween val="between"/>
      </c:valAx>
      <c:valAx>
        <c:axId val="12659432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사망자수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0826000"/>
        <c:crosses val="max"/>
        <c:crossBetween val="between"/>
      </c:valAx>
      <c:catAx>
        <c:axId val="200826000"/>
        <c:scaling>
          <c:orientation val="minMax"/>
        </c:scaling>
        <c:delete val="1"/>
        <c:axPos val="b"/>
        <c:majorTickMark val="out"/>
        <c:minorTickMark val="none"/>
        <c:tickLblPos val="nextTo"/>
        <c:crossAx val="1265943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2500000000000001E-2"/>
          <c:y val="6.6397085942639003E-2"/>
          <c:w val="0.96458333333333335"/>
          <c:h val="0.86720582811472202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27696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2692-4386-942C-81AAE66C0351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03-2692-4386-942C-81AAE66C0351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92-4386-942C-81AAE66C035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692-4386-942C-81AAE66C03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100"/>
        <c:axId val="217805568"/>
        <c:axId val="217807488"/>
      </c:barChart>
      <c:catAx>
        <c:axId val="21780556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17807488"/>
        <c:crosses val="autoZero"/>
        <c:auto val="1"/>
        <c:lblAlgn val="ctr"/>
        <c:lblOffset val="100"/>
        <c:noMultiLvlLbl val="0"/>
      </c:catAx>
      <c:valAx>
        <c:axId val="217807488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178055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687154049098444E-2"/>
          <c:y val="3.3774871070413426E-3"/>
          <c:w val="0.97262569190180315"/>
          <c:h val="0.9966228636749913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C00-476E-93AE-FC28355950B7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00-476E-93AE-FC28355950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00-476E-93AE-FC28355950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7953408"/>
        <c:axId val="217955328"/>
      </c:barChart>
      <c:catAx>
        <c:axId val="2179534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17955328"/>
        <c:crosses val="autoZero"/>
        <c:auto val="1"/>
        <c:lblAlgn val="ctr"/>
        <c:lblOffset val="100"/>
        <c:noMultiLvlLbl val="0"/>
      </c:catAx>
      <c:valAx>
        <c:axId val="21795532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179534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687154049098444E-2"/>
          <c:y val="3.3774871070413426E-3"/>
          <c:w val="0.97262569190180315"/>
          <c:h val="0.9966228636749913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8679-4B40-93D9-633FAD576528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79-4B40-93D9-633FAD57652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79-4B40-93D9-633FAD5765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7953408"/>
        <c:axId val="217955328"/>
      </c:barChart>
      <c:catAx>
        <c:axId val="2179534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17955328"/>
        <c:crosses val="autoZero"/>
        <c:auto val="1"/>
        <c:lblAlgn val="ctr"/>
        <c:lblOffset val="100"/>
        <c:noMultiLvlLbl val="0"/>
      </c:catAx>
      <c:valAx>
        <c:axId val="21795532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179534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bpia.co.kr/journal/articleDetail?nodeId=NODE09346417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1990485" y="2390663"/>
            <a:ext cx="82110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</a:rPr>
              <a:t>자동차 상태 분석을 위한 </a:t>
            </a:r>
            <a:r>
              <a:rPr lang="en-US" altLang="ko-KR" sz="4800" spc="-300" dirty="0">
                <a:solidFill>
                  <a:schemeClr val="bg1"/>
                </a:solidFill>
              </a:rPr>
              <a:t>Sim2Real </a:t>
            </a:r>
          </a:p>
          <a:p>
            <a:pPr algn="ctr"/>
            <a:r>
              <a:rPr lang="ko-KR" altLang="en-US" sz="4800" spc="-300" dirty="0">
                <a:solidFill>
                  <a:schemeClr val="bg1"/>
                </a:solidFill>
              </a:rPr>
              <a:t>딥러닝 기반 차량 동작 인식 시스템</a:t>
            </a:r>
            <a:endParaRPr lang="en-US" altLang="ko-KR" sz="4000" spc="-3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395283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4418300" y="4346555"/>
            <a:ext cx="3355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38</a:t>
            </a:r>
            <a:r>
              <a:rPr lang="ko-KR" altLang="en-US" sz="2000" dirty="0">
                <a:solidFill>
                  <a:schemeClr val="bg1"/>
                </a:solidFill>
              </a:rPr>
              <a:t>조 </a:t>
            </a:r>
            <a:r>
              <a:rPr lang="en-US" altLang="ko-KR" sz="2000" dirty="0">
                <a:solidFill>
                  <a:schemeClr val="bg1"/>
                </a:solidFill>
              </a:rPr>
              <a:t>– </a:t>
            </a:r>
            <a:r>
              <a:rPr lang="ko-KR" altLang="en-US" sz="2000" dirty="0">
                <a:solidFill>
                  <a:schemeClr val="bg1"/>
                </a:solidFill>
              </a:rPr>
              <a:t>여기에 팀 이름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22278D-6021-420A-8428-878080CC967A}"/>
              </a:ext>
            </a:extLst>
          </p:cNvPr>
          <p:cNvSpPr txBox="1"/>
          <p:nvPr/>
        </p:nvSpPr>
        <p:spPr>
          <a:xfrm>
            <a:off x="172720" y="142240"/>
            <a:ext cx="4589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전기컴퓨터공학부 정보컴퓨터공학 </a:t>
            </a:r>
            <a:r>
              <a:rPr lang="en-US" altLang="ko-KR" sz="1200" dirty="0">
                <a:solidFill>
                  <a:schemeClr val="bg1"/>
                </a:solidFill>
              </a:rPr>
              <a:t>2020</a:t>
            </a:r>
            <a:r>
              <a:rPr lang="ko-KR" altLang="en-US" sz="1200" dirty="0">
                <a:solidFill>
                  <a:schemeClr val="bg1"/>
                </a:solidFill>
              </a:rPr>
              <a:t>년도 전기 졸업과제 </a:t>
            </a:r>
            <a:r>
              <a:rPr lang="en-US" altLang="ko-KR" sz="1200" dirty="0">
                <a:solidFill>
                  <a:schemeClr val="bg1"/>
                </a:solidFill>
              </a:rPr>
              <a:t>38</a:t>
            </a:r>
            <a:r>
              <a:rPr lang="ko-KR" altLang="en-US" sz="1200" dirty="0">
                <a:solidFill>
                  <a:schemeClr val="bg1"/>
                </a:solidFill>
              </a:rPr>
              <a:t>조 발표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1EE83D-2C59-48E5-9FC0-24BFC51F2D2E}"/>
              </a:ext>
            </a:extLst>
          </p:cNvPr>
          <p:cNvSpPr txBox="1"/>
          <p:nvPr/>
        </p:nvSpPr>
        <p:spPr>
          <a:xfrm>
            <a:off x="5080339" y="5019813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201524582 – </a:t>
            </a:r>
            <a:r>
              <a:rPr lang="ko-KR" altLang="en-US" sz="1600" dirty="0" err="1">
                <a:solidFill>
                  <a:schemeClr val="bg1"/>
                </a:solidFill>
              </a:rPr>
              <a:t>정희석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201524527 – </a:t>
            </a:r>
            <a:r>
              <a:rPr lang="ko-KR" altLang="en-US" sz="1600" dirty="0">
                <a:solidFill>
                  <a:schemeClr val="bg1"/>
                </a:solidFill>
              </a:rPr>
              <a:t>이석준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201524473 – </a:t>
            </a:r>
            <a:r>
              <a:rPr lang="ko-KR" altLang="en-US" sz="1600" dirty="0">
                <a:solidFill>
                  <a:schemeClr val="bg1"/>
                </a:solidFill>
              </a:rPr>
              <a:t>방형진</a:t>
            </a: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774F6BE-E50B-4C8B-A2F6-E14B3BA02071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E86B461-2BF0-49E8-80AF-88B7BF9003C7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62C426E-5F9D-414B-B8F5-8B68D2CCA11D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02ECF3A-674D-426D-95BD-1664CF126A35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DF7C036-1A2D-4CC4-AED1-925118443E4A}"/>
              </a:ext>
            </a:extLst>
          </p:cNvPr>
          <p:cNvCxnSpPr>
            <a:cxnSpLocks/>
          </p:cNvCxnSpPr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7F050A3-B1A2-4DB3-A1A3-B9E921B0AD77}"/>
              </a:ext>
            </a:extLst>
          </p:cNvPr>
          <p:cNvSpPr txBox="1"/>
          <p:nvPr/>
        </p:nvSpPr>
        <p:spPr>
          <a:xfrm>
            <a:off x="5211231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ADCD0C-D242-4BB0-9A87-DD8094D014E2}"/>
              </a:ext>
            </a:extLst>
          </p:cNvPr>
          <p:cNvSpPr txBox="1"/>
          <p:nvPr/>
        </p:nvSpPr>
        <p:spPr>
          <a:xfrm>
            <a:off x="4683235" y="379903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9476B2-248F-4D7B-A636-2BB3D8571FBB}"/>
              </a:ext>
            </a:extLst>
          </p:cNvPr>
          <p:cNvSpPr txBox="1"/>
          <p:nvPr/>
        </p:nvSpPr>
        <p:spPr>
          <a:xfrm>
            <a:off x="3158076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FF520F-77CA-491B-BC22-0DAB47F25730}"/>
              </a:ext>
            </a:extLst>
          </p:cNvPr>
          <p:cNvSpPr txBox="1"/>
          <p:nvPr/>
        </p:nvSpPr>
        <p:spPr>
          <a:xfrm>
            <a:off x="1885751" y="378592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403748-BBFE-4FA4-B3E5-9C78ECE6DD14}"/>
              </a:ext>
            </a:extLst>
          </p:cNvPr>
          <p:cNvSpPr txBox="1"/>
          <p:nvPr/>
        </p:nvSpPr>
        <p:spPr>
          <a:xfrm>
            <a:off x="724269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71B69C-C781-4C6E-B92E-576040C73780}"/>
              </a:ext>
            </a:extLst>
          </p:cNvPr>
          <p:cNvSpPr txBox="1"/>
          <p:nvPr/>
        </p:nvSpPr>
        <p:spPr>
          <a:xfrm>
            <a:off x="1906357" y="4924640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CCF10FA-DC3D-4014-BCEC-7D25C1D553B6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C3E2A4A-EEDA-440A-A9F9-A247142E1DAA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1E811CA-2400-4F5F-A3FA-2F9B41B3C85D}"/>
              </a:ext>
            </a:extLst>
          </p:cNvPr>
          <p:cNvSpPr txBox="1"/>
          <p:nvPr/>
        </p:nvSpPr>
        <p:spPr>
          <a:xfrm>
            <a:off x="7812303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C0C2914-FF8C-4222-A5CF-5A580DFFB242}"/>
              </a:ext>
            </a:extLst>
          </p:cNvPr>
          <p:cNvSpPr txBox="1"/>
          <p:nvPr/>
        </p:nvSpPr>
        <p:spPr>
          <a:xfrm>
            <a:off x="7407158" y="377356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974B81F-0B13-4015-8145-259A3E688222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A49159B-49B7-40DC-83FE-B361097CF91D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DACD16BB-14FF-4988-B941-E06480B14451}"/>
              </a:ext>
            </a:extLst>
          </p:cNvPr>
          <p:cNvCxnSpPr/>
          <p:nvPr/>
        </p:nvCxnSpPr>
        <p:spPr>
          <a:xfrm flipV="1">
            <a:off x="9775738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9C0378F-B2EF-479C-A6CA-0F04A0B17518}"/>
              </a:ext>
            </a:extLst>
          </p:cNvPr>
          <p:cNvSpPr txBox="1"/>
          <p:nvPr/>
        </p:nvSpPr>
        <p:spPr>
          <a:xfrm>
            <a:off x="9839238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1DDA8CC-B139-49BD-8265-0CD23AC150C1}"/>
              </a:ext>
            </a:extLst>
          </p:cNvPr>
          <p:cNvSpPr txBox="1"/>
          <p:nvPr/>
        </p:nvSpPr>
        <p:spPr>
          <a:xfrm>
            <a:off x="9434093" y="376713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AA8915D-85C9-4145-A45F-5E3793FEA87C}"/>
              </a:ext>
            </a:extLst>
          </p:cNvPr>
          <p:cNvSpPr txBox="1"/>
          <p:nvPr/>
        </p:nvSpPr>
        <p:spPr>
          <a:xfrm>
            <a:off x="1889162" y="5246620"/>
            <a:ext cx="2593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한 헤는 내일 계절이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마디씩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위에 아침이 가을 별 하나에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이런 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별 것은 어머니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사랑과 한 이네들은 불러 별빛이 둘 않은 어머님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말 묻힌 노루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8117778-F5C7-4B09-8A30-511E45B49B6E}"/>
              </a:ext>
            </a:extLst>
          </p:cNvPr>
          <p:cNvSpPr txBox="1"/>
          <p:nvPr/>
        </p:nvSpPr>
        <p:spPr>
          <a:xfrm>
            <a:off x="7398953" y="5260448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E33989B-1BE0-49F1-9D8B-1712C39B02E1}"/>
              </a:ext>
            </a:extLst>
          </p:cNvPr>
          <p:cNvSpPr txBox="1"/>
          <p:nvPr/>
        </p:nvSpPr>
        <p:spPr>
          <a:xfrm>
            <a:off x="7381758" y="5601846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F8DD1C-32AA-42C4-8D6A-AF9EDA8F9AF2}"/>
              </a:ext>
            </a:extLst>
          </p:cNvPr>
          <p:cNvSpPr txBox="1"/>
          <p:nvPr/>
        </p:nvSpPr>
        <p:spPr>
          <a:xfrm>
            <a:off x="4787778" y="52720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700999E-438E-4720-B3DB-8E64AE2B91E5}"/>
              </a:ext>
            </a:extLst>
          </p:cNvPr>
          <p:cNvSpPr txBox="1"/>
          <p:nvPr/>
        </p:nvSpPr>
        <p:spPr>
          <a:xfrm>
            <a:off x="4770583" y="5613443"/>
            <a:ext cx="259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내 하나에 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FE07F13-714C-4FCC-A223-C89DD6B29656}"/>
              </a:ext>
            </a:extLst>
          </p:cNvPr>
          <p:cNvSpPr txBox="1"/>
          <p:nvPr/>
        </p:nvSpPr>
        <p:spPr>
          <a:xfrm>
            <a:off x="9468483" y="52339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60E17CB-C2A0-4EB5-8811-2604F42F87C3}"/>
              </a:ext>
            </a:extLst>
          </p:cNvPr>
          <p:cNvSpPr txBox="1"/>
          <p:nvPr/>
        </p:nvSpPr>
        <p:spPr>
          <a:xfrm>
            <a:off x="9451288" y="5575343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1765C38-10E7-4ADC-B16D-27C3F1493C7B}"/>
              </a:ext>
            </a:extLst>
          </p:cNvPr>
          <p:cNvSpPr txBox="1"/>
          <p:nvPr/>
        </p:nvSpPr>
        <p:spPr>
          <a:xfrm>
            <a:off x="726372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1453BD7-5308-4294-996D-C9879580DDB6}"/>
              </a:ext>
            </a:extLst>
          </p:cNvPr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67E67FD-C454-4A8B-A87D-71AD01ADA394}"/>
              </a:ext>
            </a:extLst>
          </p:cNvPr>
          <p:cNvSpPr txBox="1"/>
          <p:nvPr/>
        </p:nvSpPr>
        <p:spPr>
          <a:xfrm>
            <a:off x="5217491" y="295582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E95C818-1B84-43FA-886A-9A0E4A705F2A}"/>
              </a:ext>
            </a:extLst>
          </p:cNvPr>
          <p:cNvSpPr txBox="1"/>
          <p:nvPr/>
        </p:nvSpPr>
        <p:spPr>
          <a:xfrm>
            <a:off x="7828779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8D5878B-AA9E-4D75-AFDA-06FFC7B270B8}"/>
              </a:ext>
            </a:extLst>
          </p:cNvPr>
          <p:cNvSpPr txBox="1"/>
          <p:nvPr/>
        </p:nvSpPr>
        <p:spPr>
          <a:xfrm>
            <a:off x="7812303" y="267480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C8A58A6-31F8-4B97-A53F-B46BF2F5061D}"/>
              </a:ext>
            </a:extLst>
          </p:cNvPr>
          <p:cNvSpPr txBox="1"/>
          <p:nvPr/>
        </p:nvSpPr>
        <p:spPr>
          <a:xfrm>
            <a:off x="9887114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28807D5-380C-473C-97B4-CDA55E4486B1}"/>
              </a:ext>
            </a:extLst>
          </p:cNvPr>
          <p:cNvSpPr txBox="1"/>
          <p:nvPr/>
        </p:nvSpPr>
        <p:spPr>
          <a:xfrm>
            <a:off x="9870639" y="2674807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C209EB1-14B4-4476-A044-711ECD3DBD71}"/>
              </a:ext>
            </a:extLst>
          </p:cNvPr>
          <p:cNvSpPr/>
          <p:nvPr/>
        </p:nvSpPr>
        <p:spPr>
          <a:xfrm>
            <a:off x="1963784" y="4233145"/>
            <a:ext cx="1172848" cy="6415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DD4D8EA-8FAF-453E-A4A5-EDEE27926E51}"/>
              </a:ext>
            </a:extLst>
          </p:cNvPr>
          <p:cNvSpPr/>
          <p:nvPr/>
        </p:nvSpPr>
        <p:spPr>
          <a:xfrm>
            <a:off x="4840345" y="4267635"/>
            <a:ext cx="1172848" cy="802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6FBF69E-8A2E-43B4-B44A-AD7A3A3AEFAA}"/>
              </a:ext>
            </a:extLst>
          </p:cNvPr>
          <p:cNvSpPr/>
          <p:nvPr/>
        </p:nvSpPr>
        <p:spPr>
          <a:xfrm>
            <a:off x="6104513" y="4267635"/>
            <a:ext cx="1172848" cy="802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A5E51C8-8B9C-44C9-BD57-A38B154FEADA}"/>
              </a:ext>
            </a:extLst>
          </p:cNvPr>
          <p:cNvSpPr/>
          <p:nvPr/>
        </p:nvSpPr>
        <p:spPr>
          <a:xfrm>
            <a:off x="7490696" y="4257474"/>
            <a:ext cx="1172848" cy="802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BAE130B-F4B6-45FB-8611-B35295F10844}"/>
              </a:ext>
            </a:extLst>
          </p:cNvPr>
          <p:cNvSpPr/>
          <p:nvPr/>
        </p:nvSpPr>
        <p:spPr>
          <a:xfrm>
            <a:off x="9557158" y="4257474"/>
            <a:ext cx="1172848" cy="802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2BACD1F-F6FD-47DB-9A15-0DF0D59816AF}"/>
              </a:ext>
            </a:extLst>
          </p:cNvPr>
          <p:cNvSpPr/>
          <p:nvPr/>
        </p:nvSpPr>
        <p:spPr>
          <a:xfrm>
            <a:off x="5285152" y="2313142"/>
            <a:ext cx="1025391" cy="637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ACEFC70-2C69-400D-AF63-FE4BC305D0A5}"/>
              </a:ext>
            </a:extLst>
          </p:cNvPr>
          <p:cNvSpPr txBox="1"/>
          <p:nvPr/>
        </p:nvSpPr>
        <p:spPr>
          <a:xfrm>
            <a:off x="3160292" y="2285542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392345E-ADDA-498E-82EE-5B3678224732}"/>
              </a:ext>
            </a:extLst>
          </p:cNvPr>
          <p:cNvSpPr txBox="1"/>
          <p:nvPr/>
        </p:nvSpPr>
        <p:spPr>
          <a:xfrm>
            <a:off x="3143097" y="2626940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907F2-E8EE-404A-93F7-95BDE824E262}"/>
              </a:ext>
            </a:extLst>
          </p:cNvPr>
          <p:cNvSpPr txBox="1"/>
          <p:nvPr/>
        </p:nvSpPr>
        <p:spPr>
          <a:xfrm>
            <a:off x="875104" y="101916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진행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773AF3-772C-4686-B7A1-9BADD0B0AE71}"/>
              </a:ext>
            </a:extLst>
          </p:cNvPr>
          <p:cNvSpPr txBox="1"/>
          <p:nvPr/>
        </p:nvSpPr>
        <p:spPr>
          <a:xfrm>
            <a:off x="875104" y="676096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Progress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652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122A060-9A25-4DFB-B3A8-DB9E9CE64455}"/>
              </a:ext>
            </a:extLst>
          </p:cNvPr>
          <p:cNvSpPr/>
          <p:nvPr/>
        </p:nvSpPr>
        <p:spPr>
          <a:xfrm>
            <a:off x="5751098" y="3602664"/>
            <a:ext cx="2738208" cy="273820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834F69E-84F5-425C-BFFA-ECBD89D4C281}"/>
              </a:ext>
            </a:extLst>
          </p:cNvPr>
          <p:cNvSpPr/>
          <p:nvPr/>
        </p:nvSpPr>
        <p:spPr>
          <a:xfrm>
            <a:off x="3669656" y="3602664"/>
            <a:ext cx="2738208" cy="2738208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18AA9DA-8513-4FC6-907C-82912F7DDFC9}"/>
              </a:ext>
            </a:extLst>
          </p:cNvPr>
          <p:cNvSpPr/>
          <p:nvPr/>
        </p:nvSpPr>
        <p:spPr>
          <a:xfrm>
            <a:off x="4745741" y="1753056"/>
            <a:ext cx="2738208" cy="2738208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E43E9A-11AD-4550-B9BC-9661472E5078}"/>
              </a:ext>
            </a:extLst>
          </p:cNvPr>
          <p:cNvSpPr txBox="1"/>
          <p:nvPr/>
        </p:nvSpPr>
        <p:spPr>
          <a:xfrm>
            <a:off x="3858318" y="4924690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1814B5-8AAB-42E2-AFFE-798B7BC7A244}"/>
              </a:ext>
            </a:extLst>
          </p:cNvPr>
          <p:cNvSpPr txBox="1"/>
          <p:nvPr/>
        </p:nvSpPr>
        <p:spPr>
          <a:xfrm>
            <a:off x="6584828" y="4924690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18A733-300A-4730-A394-3E3185E89C0E}"/>
              </a:ext>
            </a:extLst>
          </p:cNvPr>
          <p:cNvSpPr txBox="1"/>
          <p:nvPr/>
        </p:nvSpPr>
        <p:spPr>
          <a:xfrm>
            <a:off x="5227422" y="2922105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ADD4DD-B221-4DB3-82C9-9714DADA8761}"/>
              </a:ext>
            </a:extLst>
          </p:cNvPr>
          <p:cNvSpPr txBox="1"/>
          <p:nvPr/>
        </p:nvSpPr>
        <p:spPr>
          <a:xfrm>
            <a:off x="946224" y="4911846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역사를 곧 바이며</a:t>
            </a:r>
            <a:r>
              <a:rPr lang="en-US" altLang="ko-KR" sz="1600" dirty="0"/>
              <a:t>, </a:t>
            </a:r>
            <a:r>
              <a:rPr lang="ko-KR" altLang="en-US" sz="1600" dirty="0"/>
              <a:t>풀이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발휘하기 가슴에 커다란 청춘에서만 그들의 이것이다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눈에 희망의 사랑의 가장 주며</a:t>
            </a:r>
            <a:r>
              <a:rPr lang="en-US" altLang="ko-KR" sz="1600" dirty="0"/>
              <a:t>, </a:t>
            </a:r>
            <a:r>
              <a:rPr lang="ko-KR" altLang="en-US" sz="1600" dirty="0"/>
              <a:t>더운지라 가슴에 황금시대다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878313-7C82-4070-875A-D7A2F0DAA310}"/>
              </a:ext>
            </a:extLst>
          </p:cNvPr>
          <p:cNvSpPr txBox="1"/>
          <p:nvPr/>
        </p:nvSpPr>
        <p:spPr>
          <a:xfrm>
            <a:off x="8657581" y="4911845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역사를 곧 바이며</a:t>
            </a:r>
            <a:r>
              <a:rPr lang="en-US" altLang="ko-KR" sz="1600" dirty="0"/>
              <a:t>, </a:t>
            </a:r>
            <a:r>
              <a:rPr lang="ko-KR" altLang="en-US" sz="1600" dirty="0"/>
              <a:t>풀이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발휘하기 가슴에 커다란 청춘에서만 그들의 이것이다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눈에 희망의 사랑의 가장 주며</a:t>
            </a:r>
            <a:r>
              <a:rPr lang="en-US" altLang="ko-KR" sz="1600" dirty="0"/>
              <a:t>, </a:t>
            </a:r>
            <a:r>
              <a:rPr lang="ko-KR" altLang="en-US" sz="1600" dirty="0"/>
              <a:t>더운지라 가슴에 황금시대다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69D5CB-5799-4D8E-BADC-C031F261C033}"/>
              </a:ext>
            </a:extLst>
          </p:cNvPr>
          <p:cNvSpPr txBox="1"/>
          <p:nvPr/>
        </p:nvSpPr>
        <p:spPr>
          <a:xfrm>
            <a:off x="7631338" y="2180028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역사를 곧 바이며</a:t>
            </a:r>
            <a:r>
              <a:rPr lang="en-US" altLang="ko-KR" sz="1600" dirty="0"/>
              <a:t>, </a:t>
            </a:r>
            <a:r>
              <a:rPr lang="ko-KR" altLang="en-US" sz="1600" dirty="0"/>
              <a:t>풀이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발휘하기 가슴에 커다란 청춘에서만 그들의 이것이다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눈에 희망의 사랑의 가장 주며</a:t>
            </a:r>
            <a:r>
              <a:rPr lang="en-US" altLang="ko-KR" sz="1600" dirty="0"/>
              <a:t>, </a:t>
            </a:r>
            <a:r>
              <a:rPr lang="ko-KR" altLang="en-US" sz="1600" dirty="0"/>
              <a:t>더운지라 가슴에 황금시대다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0AD75-0537-43C9-A65B-2285F22132BD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FD3AA9-BF5D-40A5-B588-4C1902D3B67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F3850B-F744-489C-A3E8-4E5DD8D72185}"/>
              </a:ext>
            </a:extLst>
          </p:cNvPr>
          <p:cNvSpPr txBox="1"/>
          <p:nvPr/>
        </p:nvSpPr>
        <p:spPr>
          <a:xfrm>
            <a:off x="875104" y="101916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진행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9C30E2-30EF-4A03-A7BE-31E7E05ED747}"/>
              </a:ext>
            </a:extLst>
          </p:cNvPr>
          <p:cNvSpPr txBox="1"/>
          <p:nvPr/>
        </p:nvSpPr>
        <p:spPr>
          <a:xfrm>
            <a:off x="875104" y="676096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Progress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24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19A6FA6-A29A-4B67-B9D7-EEBC9F1DA427}"/>
              </a:ext>
            </a:extLst>
          </p:cNvPr>
          <p:cNvSpPr/>
          <p:nvPr/>
        </p:nvSpPr>
        <p:spPr>
          <a:xfrm>
            <a:off x="5026294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F5E506-BC28-47CB-AFEB-EBEACDBC5183}"/>
              </a:ext>
            </a:extLst>
          </p:cNvPr>
          <p:cNvSpPr/>
          <p:nvPr/>
        </p:nvSpPr>
        <p:spPr>
          <a:xfrm>
            <a:off x="5245455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357A574-7768-4394-BB6D-9DC4333E4230}"/>
              </a:ext>
            </a:extLst>
          </p:cNvPr>
          <p:cNvSpPr/>
          <p:nvPr/>
        </p:nvSpPr>
        <p:spPr>
          <a:xfrm>
            <a:off x="5464616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06A49D2-806B-4E37-8663-01A38E541B43}"/>
              </a:ext>
            </a:extLst>
          </p:cNvPr>
          <p:cNvSpPr/>
          <p:nvPr/>
        </p:nvSpPr>
        <p:spPr>
          <a:xfrm>
            <a:off x="5683777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4C805B2-9286-4AAC-9242-A3B58E27809D}"/>
              </a:ext>
            </a:extLst>
          </p:cNvPr>
          <p:cNvSpPr/>
          <p:nvPr/>
        </p:nvSpPr>
        <p:spPr>
          <a:xfrm>
            <a:off x="5902937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74FB1AA-F7EA-4BED-A2CA-4F7AB255703A}"/>
              </a:ext>
            </a:extLst>
          </p:cNvPr>
          <p:cNvSpPr/>
          <p:nvPr/>
        </p:nvSpPr>
        <p:spPr>
          <a:xfrm>
            <a:off x="6122098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5246ECF-9532-4C60-B913-4E83433A558A}"/>
              </a:ext>
            </a:extLst>
          </p:cNvPr>
          <p:cNvSpPr/>
          <p:nvPr/>
        </p:nvSpPr>
        <p:spPr>
          <a:xfrm>
            <a:off x="6341259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DA733CC-3187-4A06-9D2E-5F5E9DDFA334}"/>
              </a:ext>
            </a:extLst>
          </p:cNvPr>
          <p:cNvSpPr/>
          <p:nvPr/>
        </p:nvSpPr>
        <p:spPr>
          <a:xfrm>
            <a:off x="6560420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C222DA3-D14A-45BC-9646-9333FD6F1AEB}"/>
              </a:ext>
            </a:extLst>
          </p:cNvPr>
          <p:cNvSpPr/>
          <p:nvPr/>
        </p:nvSpPr>
        <p:spPr>
          <a:xfrm>
            <a:off x="6779581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ED0F4A2-962F-423E-AF4B-9D7ECC647CB0}"/>
              </a:ext>
            </a:extLst>
          </p:cNvPr>
          <p:cNvSpPr/>
          <p:nvPr/>
        </p:nvSpPr>
        <p:spPr>
          <a:xfrm>
            <a:off x="6998742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8CC67D7-6BF0-4B1B-9CF7-EBA4837208CA}"/>
              </a:ext>
            </a:extLst>
          </p:cNvPr>
          <p:cNvSpPr/>
          <p:nvPr/>
        </p:nvSpPr>
        <p:spPr>
          <a:xfrm>
            <a:off x="5026294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2E01028-0434-4DAC-957B-3DEBA28CB727}"/>
              </a:ext>
            </a:extLst>
          </p:cNvPr>
          <p:cNvSpPr/>
          <p:nvPr/>
        </p:nvSpPr>
        <p:spPr>
          <a:xfrm>
            <a:off x="5245455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6C5F4C7-5FD1-42C8-8F22-9B59D1593704}"/>
              </a:ext>
            </a:extLst>
          </p:cNvPr>
          <p:cNvSpPr/>
          <p:nvPr/>
        </p:nvSpPr>
        <p:spPr>
          <a:xfrm>
            <a:off x="5464616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B15E6C8-7B01-40E2-B1BB-5844627A3670}"/>
              </a:ext>
            </a:extLst>
          </p:cNvPr>
          <p:cNvSpPr/>
          <p:nvPr/>
        </p:nvSpPr>
        <p:spPr>
          <a:xfrm>
            <a:off x="5683777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18EF9AE-0D09-405F-8FC2-377B20575AD9}"/>
              </a:ext>
            </a:extLst>
          </p:cNvPr>
          <p:cNvSpPr/>
          <p:nvPr/>
        </p:nvSpPr>
        <p:spPr>
          <a:xfrm>
            <a:off x="5902937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94EA0DB-4494-424A-B43E-D78EC690B0F3}"/>
              </a:ext>
            </a:extLst>
          </p:cNvPr>
          <p:cNvSpPr/>
          <p:nvPr/>
        </p:nvSpPr>
        <p:spPr>
          <a:xfrm>
            <a:off x="6122098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0B2E6CF-AC63-4C75-9D7B-47B7F6C4A743}"/>
              </a:ext>
            </a:extLst>
          </p:cNvPr>
          <p:cNvSpPr/>
          <p:nvPr/>
        </p:nvSpPr>
        <p:spPr>
          <a:xfrm>
            <a:off x="6341259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8446524-C7F1-4BDE-B7CA-356F2A01F84F}"/>
              </a:ext>
            </a:extLst>
          </p:cNvPr>
          <p:cNvSpPr/>
          <p:nvPr/>
        </p:nvSpPr>
        <p:spPr>
          <a:xfrm>
            <a:off x="6560420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9008826-146E-4A17-9E1F-64937B63A4E2}"/>
              </a:ext>
            </a:extLst>
          </p:cNvPr>
          <p:cNvSpPr/>
          <p:nvPr/>
        </p:nvSpPr>
        <p:spPr>
          <a:xfrm>
            <a:off x="6779581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BFCFD14-3747-49B7-B1F3-22403BEB8AB9}"/>
              </a:ext>
            </a:extLst>
          </p:cNvPr>
          <p:cNvSpPr/>
          <p:nvPr/>
        </p:nvSpPr>
        <p:spPr>
          <a:xfrm>
            <a:off x="6998742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B423512-284C-47A2-B8C4-867350A8CAB6}"/>
              </a:ext>
            </a:extLst>
          </p:cNvPr>
          <p:cNvSpPr/>
          <p:nvPr/>
        </p:nvSpPr>
        <p:spPr>
          <a:xfrm>
            <a:off x="5026294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D22A181-89DC-44BA-9D66-31BB68C20257}"/>
              </a:ext>
            </a:extLst>
          </p:cNvPr>
          <p:cNvSpPr/>
          <p:nvPr/>
        </p:nvSpPr>
        <p:spPr>
          <a:xfrm>
            <a:off x="5245455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5E696A7-2275-49EB-B04D-B75D81440760}"/>
              </a:ext>
            </a:extLst>
          </p:cNvPr>
          <p:cNvSpPr/>
          <p:nvPr/>
        </p:nvSpPr>
        <p:spPr>
          <a:xfrm>
            <a:off x="5464616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9BC035A-F456-451B-8AF0-97951F00F687}"/>
              </a:ext>
            </a:extLst>
          </p:cNvPr>
          <p:cNvSpPr/>
          <p:nvPr/>
        </p:nvSpPr>
        <p:spPr>
          <a:xfrm>
            <a:off x="5683777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06ACE57-5B8A-4922-AED0-89D945FAE29A}"/>
              </a:ext>
            </a:extLst>
          </p:cNvPr>
          <p:cNvSpPr/>
          <p:nvPr/>
        </p:nvSpPr>
        <p:spPr>
          <a:xfrm>
            <a:off x="5902937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7494637-A10B-40D8-8A61-2943D1ECEE88}"/>
              </a:ext>
            </a:extLst>
          </p:cNvPr>
          <p:cNvSpPr/>
          <p:nvPr/>
        </p:nvSpPr>
        <p:spPr>
          <a:xfrm>
            <a:off x="6122098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1FB5FFF-6895-49B2-873A-F5748F54AE28}"/>
              </a:ext>
            </a:extLst>
          </p:cNvPr>
          <p:cNvSpPr/>
          <p:nvPr/>
        </p:nvSpPr>
        <p:spPr>
          <a:xfrm>
            <a:off x="6341259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491AB44-F9AA-4DBE-8571-838741FDE85A}"/>
              </a:ext>
            </a:extLst>
          </p:cNvPr>
          <p:cNvSpPr/>
          <p:nvPr/>
        </p:nvSpPr>
        <p:spPr>
          <a:xfrm>
            <a:off x="6560420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E042C3E-95B0-4E6C-9644-9F1911D37243}"/>
              </a:ext>
            </a:extLst>
          </p:cNvPr>
          <p:cNvSpPr/>
          <p:nvPr/>
        </p:nvSpPr>
        <p:spPr>
          <a:xfrm>
            <a:off x="6779581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43246F2-1E66-4ED2-88D8-3CDA80EA1710}"/>
              </a:ext>
            </a:extLst>
          </p:cNvPr>
          <p:cNvSpPr/>
          <p:nvPr/>
        </p:nvSpPr>
        <p:spPr>
          <a:xfrm>
            <a:off x="6998742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9609AB9-881E-4479-87D5-5952101EB049}"/>
              </a:ext>
            </a:extLst>
          </p:cNvPr>
          <p:cNvSpPr/>
          <p:nvPr/>
        </p:nvSpPr>
        <p:spPr>
          <a:xfrm>
            <a:off x="5026294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7DC5682-0450-47F5-8EA3-19E88EB5545C}"/>
              </a:ext>
            </a:extLst>
          </p:cNvPr>
          <p:cNvSpPr/>
          <p:nvPr/>
        </p:nvSpPr>
        <p:spPr>
          <a:xfrm>
            <a:off x="5245455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55BEC2F-45B7-4153-A943-E49D515B44EE}"/>
              </a:ext>
            </a:extLst>
          </p:cNvPr>
          <p:cNvSpPr/>
          <p:nvPr/>
        </p:nvSpPr>
        <p:spPr>
          <a:xfrm>
            <a:off x="5464616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8C3CA75-EEF4-408D-BDF2-89984D0190A2}"/>
              </a:ext>
            </a:extLst>
          </p:cNvPr>
          <p:cNvSpPr/>
          <p:nvPr/>
        </p:nvSpPr>
        <p:spPr>
          <a:xfrm>
            <a:off x="5683777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1A0D722-E51D-4E14-8C44-BD5A03C707E0}"/>
              </a:ext>
            </a:extLst>
          </p:cNvPr>
          <p:cNvSpPr/>
          <p:nvPr/>
        </p:nvSpPr>
        <p:spPr>
          <a:xfrm>
            <a:off x="5902937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0069A5E-5090-4F5B-9594-454A998A1191}"/>
              </a:ext>
            </a:extLst>
          </p:cNvPr>
          <p:cNvSpPr/>
          <p:nvPr/>
        </p:nvSpPr>
        <p:spPr>
          <a:xfrm>
            <a:off x="6122098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EAFAD880-6B23-4936-9F6F-5C16ED7CF5E2}"/>
              </a:ext>
            </a:extLst>
          </p:cNvPr>
          <p:cNvSpPr/>
          <p:nvPr/>
        </p:nvSpPr>
        <p:spPr>
          <a:xfrm>
            <a:off x="6341259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7C10F360-7F64-46B2-A530-2E6A86216ED3}"/>
              </a:ext>
            </a:extLst>
          </p:cNvPr>
          <p:cNvSpPr/>
          <p:nvPr/>
        </p:nvSpPr>
        <p:spPr>
          <a:xfrm>
            <a:off x="6560420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0B3F54B-12E8-4016-976E-06C877DF8F31}"/>
              </a:ext>
            </a:extLst>
          </p:cNvPr>
          <p:cNvSpPr/>
          <p:nvPr/>
        </p:nvSpPr>
        <p:spPr>
          <a:xfrm>
            <a:off x="6779581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7F9E8D9-E59C-44F7-B82B-81425F892A44}"/>
              </a:ext>
            </a:extLst>
          </p:cNvPr>
          <p:cNvSpPr/>
          <p:nvPr/>
        </p:nvSpPr>
        <p:spPr>
          <a:xfrm>
            <a:off x="6998742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AF8D2F2A-FFF9-4CEB-AB23-34DA8B49EB5F}"/>
              </a:ext>
            </a:extLst>
          </p:cNvPr>
          <p:cNvSpPr/>
          <p:nvPr/>
        </p:nvSpPr>
        <p:spPr>
          <a:xfrm>
            <a:off x="5026294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B7C98EC-86D5-47E8-94CF-1762AB74D57A}"/>
              </a:ext>
            </a:extLst>
          </p:cNvPr>
          <p:cNvSpPr/>
          <p:nvPr/>
        </p:nvSpPr>
        <p:spPr>
          <a:xfrm>
            <a:off x="5245455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67F8EB8-BA1D-4814-9285-A7E5AED9F1A0}"/>
              </a:ext>
            </a:extLst>
          </p:cNvPr>
          <p:cNvSpPr/>
          <p:nvPr/>
        </p:nvSpPr>
        <p:spPr>
          <a:xfrm>
            <a:off x="5464616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A3DD8E1-E7F5-499C-A1C8-A7AF36EE7C8B}"/>
              </a:ext>
            </a:extLst>
          </p:cNvPr>
          <p:cNvSpPr/>
          <p:nvPr/>
        </p:nvSpPr>
        <p:spPr>
          <a:xfrm>
            <a:off x="5683777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3E36400-E795-4E8D-8D36-9FCD51EE4A40}"/>
              </a:ext>
            </a:extLst>
          </p:cNvPr>
          <p:cNvSpPr/>
          <p:nvPr/>
        </p:nvSpPr>
        <p:spPr>
          <a:xfrm>
            <a:off x="5902937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85E1841B-CA3C-4428-82CD-9F78AB2F3EE1}"/>
              </a:ext>
            </a:extLst>
          </p:cNvPr>
          <p:cNvSpPr/>
          <p:nvPr/>
        </p:nvSpPr>
        <p:spPr>
          <a:xfrm>
            <a:off x="6122098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4E64F81-5AB2-4E07-B85A-443A581F075E}"/>
              </a:ext>
            </a:extLst>
          </p:cNvPr>
          <p:cNvSpPr/>
          <p:nvPr/>
        </p:nvSpPr>
        <p:spPr>
          <a:xfrm>
            <a:off x="6341259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FD81E03-A58F-4E3F-BA2C-5F9ACA28B310}"/>
              </a:ext>
            </a:extLst>
          </p:cNvPr>
          <p:cNvSpPr/>
          <p:nvPr/>
        </p:nvSpPr>
        <p:spPr>
          <a:xfrm>
            <a:off x="6560420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F63BD41-FF9C-484A-A78E-EA3C49AAED33}"/>
              </a:ext>
            </a:extLst>
          </p:cNvPr>
          <p:cNvSpPr/>
          <p:nvPr/>
        </p:nvSpPr>
        <p:spPr>
          <a:xfrm>
            <a:off x="6779581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3F020DB-9409-4CB4-8E83-6FFDB2D039AD}"/>
              </a:ext>
            </a:extLst>
          </p:cNvPr>
          <p:cNvSpPr/>
          <p:nvPr/>
        </p:nvSpPr>
        <p:spPr>
          <a:xfrm>
            <a:off x="6998742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4D8273C-67FE-44F5-BEC5-02D2E321352A}"/>
              </a:ext>
            </a:extLst>
          </p:cNvPr>
          <p:cNvSpPr/>
          <p:nvPr/>
        </p:nvSpPr>
        <p:spPr>
          <a:xfrm>
            <a:off x="5026294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EC8EB836-CF5E-4BBA-9D89-41541D77FD15}"/>
              </a:ext>
            </a:extLst>
          </p:cNvPr>
          <p:cNvSpPr/>
          <p:nvPr/>
        </p:nvSpPr>
        <p:spPr>
          <a:xfrm>
            <a:off x="5245455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7402DF8-36EA-4107-9A0D-0FE08506BA1A}"/>
              </a:ext>
            </a:extLst>
          </p:cNvPr>
          <p:cNvSpPr/>
          <p:nvPr/>
        </p:nvSpPr>
        <p:spPr>
          <a:xfrm>
            <a:off x="5464616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707869BF-22AB-467C-9A48-A96B72A500C9}"/>
              </a:ext>
            </a:extLst>
          </p:cNvPr>
          <p:cNvSpPr/>
          <p:nvPr/>
        </p:nvSpPr>
        <p:spPr>
          <a:xfrm>
            <a:off x="5683777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7BFD3818-DFF8-433E-89F6-3433612FD9CE}"/>
              </a:ext>
            </a:extLst>
          </p:cNvPr>
          <p:cNvSpPr/>
          <p:nvPr/>
        </p:nvSpPr>
        <p:spPr>
          <a:xfrm>
            <a:off x="5902937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3F414A00-58A9-402C-BA70-413E37BE5CC1}"/>
              </a:ext>
            </a:extLst>
          </p:cNvPr>
          <p:cNvSpPr/>
          <p:nvPr/>
        </p:nvSpPr>
        <p:spPr>
          <a:xfrm>
            <a:off x="6122098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5269B8B8-217C-40E9-AD6B-8A8A6649B900}"/>
              </a:ext>
            </a:extLst>
          </p:cNvPr>
          <p:cNvSpPr/>
          <p:nvPr/>
        </p:nvSpPr>
        <p:spPr>
          <a:xfrm>
            <a:off x="6341259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06645FA-A18E-4597-992F-F542B4E64D01}"/>
              </a:ext>
            </a:extLst>
          </p:cNvPr>
          <p:cNvSpPr/>
          <p:nvPr/>
        </p:nvSpPr>
        <p:spPr>
          <a:xfrm>
            <a:off x="6560420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597E9BA0-DB1D-4139-BFEC-10788D4A5A5F}"/>
              </a:ext>
            </a:extLst>
          </p:cNvPr>
          <p:cNvSpPr/>
          <p:nvPr/>
        </p:nvSpPr>
        <p:spPr>
          <a:xfrm>
            <a:off x="6779581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0DFEF57E-5EBA-4A47-A0C0-03C521195E62}"/>
              </a:ext>
            </a:extLst>
          </p:cNvPr>
          <p:cNvSpPr/>
          <p:nvPr/>
        </p:nvSpPr>
        <p:spPr>
          <a:xfrm>
            <a:off x="6998742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FA6D004-5CCB-485F-BEA7-79217338C244}"/>
              </a:ext>
            </a:extLst>
          </p:cNvPr>
          <p:cNvSpPr/>
          <p:nvPr/>
        </p:nvSpPr>
        <p:spPr>
          <a:xfrm>
            <a:off x="5026294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18D9AA3-22DC-4203-A797-766781723149}"/>
              </a:ext>
            </a:extLst>
          </p:cNvPr>
          <p:cNvSpPr/>
          <p:nvPr/>
        </p:nvSpPr>
        <p:spPr>
          <a:xfrm>
            <a:off x="5245455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42E715C2-E45F-4BB8-AE71-3BFC716F27FD}"/>
              </a:ext>
            </a:extLst>
          </p:cNvPr>
          <p:cNvSpPr/>
          <p:nvPr/>
        </p:nvSpPr>
        <p:spPr>
          <a:xfrm>
            <a:off x="5464616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04BCCEAB-1E39-4EA9-BAEA-90088DEDF677}"/>
              </a:ext>
            </a:extLst>
          </p:cNvPr>
          <p:cNvSpPr/>
          <p:nvPr/>
        </p:nvSpPr>
        <p:spPr>
          <a:xfrm>
            <a:off x="5683777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FFEE3B8-7C8B-4F72-9BFC-7B9315868635}"/>
              </a:ext>
            </a:extLst>
          </p:cNvPr>
          <p:cNvSpPr/>
          <p:nvPr/>
        </p:nvSpPr>
        <p:spPr>
          <a:xfrm>
            <a:off x="5902937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6A46BBF-607A-4910-BC95-EC79F7CDAC48}"/>
              </a:ext>
            </a:extLst>
          </p:cNvPr>
          <p:cNvSpPr/>
          <p:nvPr/>
        </p:nvSpPr>
        <p:spPr>
          <a:xfrm>
            <a:off x="6122098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2AA6E44F-4B7B-478B-A668-C5D60F4E52EA}"/>
              </a:ext>
            </a:extLst>
          </p:cNvPr>
          <p:cNvSpPr/>
          <p:nvPr/>
        </p:nvSpPr>
        <p:spPr>
          <a:xfrm>
            <a:off x="634125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BC2B50A-753B-473B-A5B6-102BC073E588}"/>
              </a:ext>
            </a:extLst>
          </p:cNvPr>
          <p:cNvSpPr/>
          <p:nvPr/>
        </p:nvSpPr>
        <p:spPr>
          <a:xfrm>
            <a:off x="6560420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A981D592-4D9E-4A7D-A2AE-507ADC033A18}"/>
              </a:ext>
            </a:extLst>
          </p:cNvPr>
          <p:cNvSpPr/>
          <p:nvPr/>
        </p:nvSpPr>
        <p:spPr>
          <a:xfrm>
            <a:off x="6779581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5823E5B4-3ED2-4C26-B1E0-4FBDF8EE0E4B}"/>
              </a:ext>
            </a:extLst>
          </p:cNvPr>
          <p:cNvSpPr/>
          <p:nvPr/>
        </p:nvSpPr>
        <p:spPr>
          <a:xfrm>
            <a:off x="6998742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F78E77C6-54FD-4248-8A4F-0A4F017D0A75}"/>
              </a:ext>
            </a:extLst>
          </p:cNvPr>
          <p:cNvSpPr/>
          <p:nvPr/>
        </p:nvSpPr>
        <p:spPr>
          <a:xfrm>
            <a:off x="5026294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C328195-F8BD-4E0F-9D3F-C57921BB74C0}"/>
              </a:ext>
            </a:extLst>
          </p:cNvPr>
          <p:cNvSpPr/>
          <p:nvPr/>
        </p:nvSpPr>
        <p:spPr>
          <a:xfrm>
            <a:off x="5245455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1533907B-3632-420C-875B-7917FA4C8ABD}"/>
              </a:ext>
            </a:extLst>
          </p:cNvPr>
          <p:cNvSpPr/>
          <p:nvPr/>
        </p:nvSpPr>
        <p:spPr>
          <a:xfrm>
            <a:off x="5464616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CCD5CD14-F8EB-43F1-B0D7-01558D6C4FA5}"/>
              </a:ext>
            </a:extLst>
          </p:cNvPr>
          <p:cNvSpPr/>
          <p:nvPr/>
        </p:nvSpPr>
        <p:spPr>
          <a:xfrm>
            <a:off x="568377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392EB3E0-084F-47D1-8C5B-4E18540D2453}"/>
              </a:ext>
            </a:extLst>
          </p:cNvPr>
          <p:cNvSpPr/>
          <p:nvPr/>
        </p:nvSpPr>
        <p:spPr>
          <a:xfrm>
            <a:off x="590293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7612EF64-9E4B-4788-AEA3-0B29E6D81994}"/>
              </a:ext>
            </a:extLst>
          </p:cNvPr>
          <p:cNvSpPr/>
          <p:nvPr/>
        </p:nvSpPr>
        <p:spPr>
          <a:xfrm>
            <a:off x="6122098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D5045C85-75BB-47E0-B856-9A1BC714A50E}"/>
              </a:ext>
            </a:extLst>
          </p:cNvPr>
          <p:cNvSpPr/>
          <p:nvPr/>
        </p:nvSpPr>
        <p:spPr>
          <a:xfrm>
            <a:off x="634125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5303D5F-B27D-4A5F-A54C-6A597E0F54D7}"/>
              </a:ext>
            </a:extLst>
          </p:cNvPr>
          <p:cNvSpPr/>
          <p:nvPr/>
        </p:nvSpPr>
        <p:spPr>
          <a:xfrm>
            <a:off x="656042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5068D1FB-94CA-454E-9DD4-3722C35F9E4F}"/>
              </a:ext>
            </a:extLst>
          </p:cNvPr>
          <p:cNvSpPr/>
          <p:nvPr/>
        </p:nvSpPr>
        <p:spPr>
          <a:xfrm>
            <a:off x="6779581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D3608BBD-0C18-4C59-BCC1-4BE199C2DEFA}"/>
              </a:ext>
            </a:extLst>
          </p:cNvPr>
          <p:cNvSpPr/>
          <p:nvPr/>
        </p:nvSpPr>
        <p:spPr>
          <a:xfrm>
            <a:off x="6998742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DCABAFE3-D0CE-4CAB-8F14-7A8854EEA1F0}"/>
              </a:ext>
            </a:extLst>
          </p:cNvPr>
          <p:cNvSpPr/>
          <p:nvPr/>
        </p:nvSpPr>
        <p:spPr>
          <a:xfrm>
            <a:off x="502629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19775CCA-EA99-4F43-9B41-3D4E257F4058}"/>
              </a:ext>
            </a:extLst>
          </p:cNvPr>
          <p:cNvSpPr/>
          <p:nvPr/>
        </p:nvSpPr>
        <p:spPr>
          <a:xfrm>
            <a:off x="524545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EA527ED-5A42-4685-9F07-FE4EFF55C0C2}"/>
              </a:ext>
            </a:extLst>
          </p:cNvPr>
          <p:cNvSpPr/>
          <p:nvPr/>
        </p:nvSpPr>
        <p:spPr>
          <a:xfrm>
            <a:off x="546461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B04240CF-2BF7-47D7-8CD9-C976112BA0C8}"/>
              </a:ext>
            </a:extLst>
          </p:cNvPr>
          <p:cNvSpPr/>
          <p:nvPr/>
        </p:nvSpPr>
        <p:spPr>
          <a:xfrm>
            <a:off x="568377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9B8D482-2FE3-4FA2-9E9E-65CBE9336146}"/>
              </a:ext>
            </a:extLst>
          </p:cNvPr>
          <p:cNvSpPr/>
          <p:nvPr/>
        </p:nvSpPr>
        <p:spPr>
          <a:xfrm>
            <a:off x="590293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7AF25656-76A5-4F5F-9350-C7D90350D449}"/>
              </a:ext>
            </a:extLst>
          </p:cNvPr>
          <p:cNvSpPr/>
          <p:nvPr/>
        </p:nvSpPr>
        <p:spPr>
          <a:xfrm>
            <a:off x="612209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047AD44A-1098-4064-8998-C6D820EEFF56}"/>
              </a:ext>
            </a:extLst>
          </p:cNvPr>
          <p:cNvSpPr/>
          <p:nvPr/>
        </p:nvSpPr>
        <p:spPr>
          <a:xfrm>
            <a:off x="634125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E1E596C0-D79E-4143-87F3-9E2B37FAF525}"/>
              </a:ext>
            </a:extLst>
          </p:cNvPr>
          <p:cNvSpPr/>
          <p:nvPr/>
        </p:nvSpPr>
        <p:spPr>
          <a:xfrm>
            <a:off x="656042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EDD56710-9C12-43CF-AD35-97F0D01E8C9C}"/>
              </a:ext>
            </a:extLst>
          </p:cNvPr>
          <p:cNvSpPr/>
          <p:nvPr/>
        </p:nvSpPr>
        <p:spPr>
          <a:xfrm>
            <a:off x="6779581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37B8E468-D059-4A21-A0D3-9D8B020408AE}"/>
              </a:ext>
            </a:extLst>
          </p:cNvPr>
          <p:cNvSpPr/>
          <p:nvPr/>
        </p:nvSpPr>
        <p:spPr>
          <a:xfrm>
            <a:off x="699874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F82C72BD-C792-4D46-A41B-634F9C9E3A80}"/>
              </a:ext>
            </a:extLst>
          </p:cNvPr>
          <p:cNvSpPr/>
          <p:nvPr/>
        </p:nvSpPr>
        <p:spPr>
          <a:xfrm>
            <a:off x="502629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25985C74-278D-40F6-AD0C-49D2B3D178B1}"/>
              </a:ext>
            </a:extLst>
          </p:cNvPr>
          <p:cNvSpPr/>
          <p:nvPr/>
        </p:nvSpPr>
        <p:spPr>
          <a:xfrm>
            <a:off x="524545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0BDFC661-9FD8-4182-9DEB-B4839ABD5EDB}"/>
              </a:ext>
            </a:extLst>
          </p:cNvPr>
          <p:cNvSpPr/>
          <p:nvPr/>
        </p:nvSpPr>
        <p:spPr>
          <a:xfrm>
            <a:off x="546461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92A20690-1145-466E-9CAF-3BE1664348EC}"/>
              </a:ext>
            </a:extLst>
          </p:cNvPr>
          <p:cNvSpPr/>
          <p:nvPr/>
        </p:nvSpPr>
        <p:spPr>
          <a:xfrm>
            <a:off x="568377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E723F501-C2DB-46F3-997B-0014AF1BE5EF}"/>
              </a:ext>
            </a:extLst>
          </p:cNvPr>
          <p:cNvSpPr/>
          <p:nvPr/>
        </p:nvSpPr>
        <p:spPr>
          <a:xfrm>
            <a:off x="590293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6FA48883-828C-4DB4-88A3-7A823225BD2E}"/>
              </a:ext>
            </a:extLst>
          </p:cNvPr>
          <p:cNvSpPr/>
          <p:nvPr/>
        </p:nvSpPr>
        <p:spPr>
          <a:xfrm>
            <a:off x="612209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3BCD44EA-2DBD-43CD-8481-B94B04DC3EB1}"/>
              </a:ext>
            </a:extLst>
          </p:cNvPr>
          <p:cNvSpPr/>
          <p:nvPr/>
        </p:nvSpPr>
        <p:spPr>
          <a:xfrm>
            <a:off x="634125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FD1B0697-4E17-4108-8128-D4C23EA7B631}"/>
              </a:ext>
            </a:extLst>
          </p:cNvPr>
          <p:cNvSpPr/>
          <p:nvPr/>
        </p:nvSpPr>
        <p:spPr>
          <a:xfrm>
            <a:off x="656042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93BD74BC-453F-4CD8-B53C-A0AC37233005}"/>
              </a:ext>
            </a:extLst>
          </p:cNvPr>
          <p:cNvSpPr/>
          <p:nvPr/>
        </p:nvSpPr>
        <p:spPr>
          <a:xfrm>
            <a:off x="6779581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3234C7D1-0389-4DCE-BEBA-7C7654717FA8}"/>
              </a:ext>
            </a:extLst>
          </p:cNvPr>
          <p:cNvSpPr/>
          <p:nvPr/>
        </p:nvSpPr>
        <p:spPr>
          <a:xfrm>
            <a:off x="699874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DCF54B6B-4E3E-48FE-98C8-CB557FB1048F}"/>
              </a:ext>
            </a:extLst>
          </p:cNvPr>
          <p:cNvSpPr/>
          <p:nvPr/>
        </p:nvSpPr>
        <p:spPr>
          <a:xfrm>
            <a:off x="1048062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20D56C75-DF9B-41E0-B1CC-A28BC1763C9E}"/>
              </a:ext>
            </a:extLst>
          </p:cNvPr>
          <p:cNvSpPr/>
          <p:nvPr/>
        </p:nvSpPr>
        <p:spPr>
          <a:xfrm>
            <a:off x="1267223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9BE8E9FF-B74E-4C67-B153-61082901CFE1}"/>
              </a:ext>
            </a:extLst>
          </p:cNvPr>
          <p:cNvSpPr/>
          <p:nvPr/>
        </p:nvSpPr>
        <p:spPr>
          <a:xfrm>
            <a:off x="1486384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79DA3729-9BA3-480D-BF25-8998165785ED}"/>
              </a:ext>
            </a:extLst>
          </p:cNvPr>
          <p:cNvSpPr/>
          <p:nvPr/>
        </p:nvSpPr>
        <p:spPr>
          <a:xfrm>
            <a:off x="1705545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94FE9251-D012-48FF-9270-F844E6B197F7}"/>
              </a:ext>
            </a:extLst>
          </p:cNvPr>
          <p:cNvSpPr/>
          <p:nvPr/>
        </p:nvSpPr>
        <p:spPr>
          <a:xfrm>
            <a:off x="1924705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3F714D55-129D-45E8-8606-AA4F3DB3B300}"/>
              </a:ext>
            </a:extLst>
          </p:cNvPr>
          <p:cNvSpPr/>
          <p:nvPr/>
        </p:nvSpPr>
        <p:spPr>
          <a:xfrm>
            <a:off x="2143866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EAE39E3A-B54B-4367-9AF6-0557B6960DE7}"/>
              </a:ext>
            </a:extLst>
          </p:cNvPr>
          <p:cNvSpPr/>
          <p:nvPr/>
        </p:nvSpPr>
        <p:spPr>
          <a:xfrm>
            <a:off x="2363027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D46B02BD-C625-44FF-BD6A-6AF9D4F19B2C}"/>
              </a:ext>
            </a:extLst>
          </p:cNvPr>
          <p:cNvSpPr/>
          <p:nvPr/>
        </p:nvSpPr>
        <p:spPr>
          <a:xfrm>
            <a:off x="2582188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DAC577A0-B3C9-45F5-9B26-D770F39E75F9}"/>
              </a:ext>
            </a:extLst>
          </p:cNvPr>
          <p:cNvSpPr/>
          <p:nvPr/>
        </p:nvSpPr>
        <p:spPr>
          <a:xfrm>
            <a:off x="2801349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2E771341-8452-4AC7-A46C-F4B354F281C3}"/>
              </a:ext>
            </a:extLst>
          </p:cNvPr>
          <p:cNvSpPr/>
          <p:nvPr/>
        </p:nvSpPr>
        <p:spPr>
          <a:xfrm>
            <a:off x="3020510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8A0745CD-7F9B-4755-A9BC-637ACA37DF72}"/>
              </a:ext>
            </a:extLst>
          </p:cNvPr>
          <p:cNvSpPr/>
          <p:nvPr/>
        </p:nvSpPr>
        <p:spPr>
          <a:xfrm>
            <a:off x="1048062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D4C83C6-FBBF-4134-9C3C-5E545FF28095}"/>
              </a:ext>
            </a:extLst>
          </p:cNvPr>
          <p:cNvSpPr/>
          <p:nvPr/>
        </p:nvSpPr>
        <p:spPr>
          <a:xfrm>
            <a:off x="1267223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DA4A7B0C-3EE1-47DE-A4F4-6EEB2FFD10A7}"/>
              </a:ext>
            </a:extLst>
          </p:cNvPr>
          <p:cNvSpPr/>
          <p:nvPr/>
        </p:nvSpPr>
        <p:spPr>
          <a:xfrm>
            <a:off x="1486384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8136F76F-6158-4B62-9E42-AAE401781717}"/>
              </a:ext>
            </a:extLst>
          </p:cNvPr>
          <p:cNvSpPr/>
          <p:nvPr/>
        </p:nvSpPr>
        <p:spPr>
          <a:xfrm>
            <a:off x="1705545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76BF58C9-964B-4924-87AD-5A7AE0112148}"/>
              </a:ext>
            </a:extLst>
          </p:cNvPr>
          <p:cNvSpPr/>
          <p:nvPr/>
        </p:nvSpPr>
        <p:spPr>
          <a:xfrm>
            <a:off x="1924705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72567109-4A41-4D16-A469-05A5513438A7}"/>
              </a:ext>
            </a:extLst>
          </p:cNvPr>
          <p:cNvSpPr/>
          <p:nvPr/>
        </p:nvSpPr>
        <p:spPr>
          <a:xfrm>
            <a:off x="2143866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B7EA1275-BE12-41B2-BF77-514D0F252A56}"/>
              </a:ext>
            </a:extLst>
          </p:cNvPr>
          <p:cNvSpPr/>
          <p:nvPr/>
        </p:nvSpPr>
        <p:spPr>
          <a:xfrm>
            <a:off x="2363027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8C5F219D-6F0E-43E6-9621-11E0C5BCA125}"/>
              </a:ext>
            </a:extLst>
          </p:cNvPr>
          <p:cNvSpPr/>
          <p:nvPr/>
        </p:nvSpPr>
        <p:spPr>
          <a:xfrm>
            <a:off x="2582188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0EB9670F-B64C-4FE2-B14E-36C6CACC3072}"/>
              </a:ext>
            </a:extLst>
          </p:cNvPr>
          <p:cNvSpPr/>
          <p:nvPr/>
        </p:nvSpPr>
        <p:spPr>
          <a:xfrm>
            <a:off x="2801349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E709D762-F58F-4CCA-A7AC-DD6E81D4EED4}"/>
              </a:ext>
            </a:extLst>
          </p:cNvPr>
          <p:cNvSpPr/>
          <p:nvPr/>
        </p:nvSpPr>
        <p:spPr>
          <a:xfrm>
            <a:off x="3020510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72404ACA-68B0-4A37-9661-CC1037D070CF}"/>
              </a:ext>
            </a:extLst>
          </p:cNvPr>
          <p:cNvSpPr/>
          <p:nvPr/>
        </p:nvSpPr>
        <p:spPr>
          <a:xfrm>
            <a:off x="1048062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323625A8-140D-48E3-BCE2-6561BAD6E702}"/>
              </a:ext>
            </a:extLst>
          </p:cNvPr>
          <p:cNvSpPr/>
          <p:nvPr/>
        </p:nvSpPr>
        <p:spPr>
          <a:xfrm>
            <a:off x="1267223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2F47B294-BB0B-47D3-8A0C-CD65BB4C0866}"/>
              </a:ext>
            </a:extLst>
          </p:cNvPr>
          <p:cNvSpPr/>
          <p:nvPr/>
        </p:nvSpPr>
        <p:spPr>
          <a:xfrm>
            <a:off x="1486384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58F79601-36CA-4730-A82D-81BAB974D1FE}"/>
              </a:ext>
            </a:extLst>
          </p:cNvPr>
          <p:cNvSpPr/>
          <p:nvPr/>
        </p:nvSpPr>
        <p:spPr>
          <a:xfrm>
            <a:off x="1705545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F8414BA4-1F11-47EE-BE62-F8051F9B60A2}"/>
              </a:ext>
            </a:extLst>
          </p:cNvPr>
          <p:cNvSpPr/>
          <p:nvPr/>
        </p:nvSpPr>
        <p:spPr>
          <a:xfrm>
            <a:off x="1924705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70F88D71-D9AA-4287-BFDE-B5D5B2AD5BC0}"/>
              </a:ext>
            </a:extLst>
          </p:cNvPr>
          <p:cNvSpPr/>
          <p:nvPr/>
        </p:nvSpPr>
        <p:spPr>
          <a:xfrm>
            <a:off x="2143866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57A4899F-CDBD-4409-8469-C26A433C6464}"/>
              </a:ext>
            </a:extLst>
          </p:cNvPr>
          <p:cNvSpPr/>
          <p:nvPr/>
        </p:nvSpPr>
        <p:spPr>
          <a:xfrm>
            <a:off x="2363027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3E53DE1B-5368-4857-81F2-DBF0E5599DAA}"/>
              </a:ext>
            </a:extLst>
          </p:cNvPr>
          <p:cNvSpPr/>
          <p:nvPr/>
        </p:nvSpPr>
        <p:spPr>
          <a:xfrm>
            <a:off x="2582188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C760FAA1-A7A2-48F5-BEA9-84B0A8D444C9}"/>
              </a:ext>
            </a:extLst>
          </p:cNvPr>
          <p:cNvSpPr/>
          <p:nvPr/>
        </p:nvSpPr>
        <p:spPr>
          <a:xfrm>
            <a:off x="2801349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7CF86FCF-A65A-4B24-B4F3-8E9BDC772296}"/>
              </a:ext>
            </a:extLst>
          </p:cNvPr>
          <p:cNvSpPr/>
          <p:nvPr/>
        </p:nvSpPr>
        <p:spPr>
          <a:xfrm>
            <a:off x="3020510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8DFDA4FF-5B93-4E86-A029-6F903DD6DF18}"/>
              </a:ext>
            </a:extLst>
          </p:cNvPr>
          <p:cNvSpPr/>
          <p:nvPr/>
        </p:nvSpPr>
        <p:spPr>
          <a:xfrm>
            <a:off x="1048062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FF52197B-60C8-4D98-B46A-DA8805044218}"/>
              </a:ext>
            </a:extLst>
          </p:cNvPr>
          <p:cNvSpPr/>
          <p:nvPr/>
        </p:nvSpPr>
        <p:spPr>
          <a:xfrm>
            <a:off x="1267223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8F9C1B44-5A36-4187-BD5B-84BAB092FDBC}"/>
              </a:ext>
            </a:extLst>
          </p:cNvPr>
          <p:cNvSpPr/>
          <p:nvPr/>
        </p:nvSpPr>
        <p:spPr>
          <a:xfrm>
            <a:off x="1486384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DCB1773B-B750-4889-94BF-CCFBAD958D59}"/>
              </a:ext>
            </a:extLst>
          </p:cNvPr>
          <p:cNvSpPr/>
          <p:nvPr/>
        </p:nvSpPr>
        <p:spPr>
          <a:xfrm>
            <a:off x="1705545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307CA22C-BBE9-40F0-899B-C871A4091B59}"/>
              </a:ext>
            </a:extLst>
          </p:cNvPr>
          <p:cNvSpPr/>
          <p:nvPr/>
        </p:nvSpPr>
        <p:spPr>
          <a:xfrm>
            <a:off x="1924705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FA2168B0-CE9D-4E33-AC97-AA7B5EE35CF7}"/>
              </a:ext>
            </a:extLst>
          </p:cNvPr>
          <p:cNvSpPr/>
          <p:nvPr/>
        </p:nvSpPr>
        <p:spPr>
          <a:xfrm>
            <a:off x="2143866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9767BAFE-E6B0-4FBA-951B-6992BB806176}"/>
              </a:ext>
            </a:extLst>
          </p:cNvPr>
          <p:cNvSpPr/>
          <p:nvPr/>
        </p:nvSpPr>
        <p:spPr>
          <a:xfrm>
            <a:off x="2363027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189FEA16-6357-4C70-B37F-AEB920342C56}"/>
              </a:ext>
            </a:extLst>
          </p:cNvPr>
          <p:cNvSpPr/>
          <p:nvPr/>
        </p:nvSpPr>
        <p:spPr>
          <a:xfrm>
            <a:off x="2582188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F0E099E5-74E5-41B4-8EA6-21635D965185}"/>
              </a:ext>
            </a:extLst>
          </p:cNvPr>
          <p:cNvSpPr/>
          <p:nvPr/>
        </p:nvSpPr>
        <p:spPr>
          <a:xfrm>
            <a:off x="2801349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8F1E7877-426E-49D3-9399-4BCB0470566B}"/>
              </a:ext>
            </a:extLst>
          </p:cNvPr>
          <p:cNvSpPr/>
          <p:nvPr/>
        </p:nvSpPr>
        <p:spPr>
          <a:xfrm>
            <a:off x="3020510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17390A79-CC2A-4582-849B-C725FE279A4B}"/>
              </a:ext>
            </a:extLst>
          </p:cNvPr>
          <p:cNvSpPr/>
          <p:nvPr/>
        </p:nvSpPr>
        <p:spPr>
          <a:xfrm>
            <a:off x="1048062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0B09ACC4-E699-4F6E-9AF6-DE0BB3291969}"/>
              </a:ext>
            </a:extLst>
          </p:cNvPr>
          <p:cNvSpPr/>
          <p:nvPr/>
        </p:nvSpPr>
        <p:spPr>
          <a:xfrm>
            <a:off x="1267223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CC375F0-9F96-4402-BE28-AF542C358B48}"/>
              </a:ext>
            </a:extLst>
          </p:cNvPr>
          <p:cNvSpPr/>
          <p:nvPr/>
        </p:nvSpPr>
        <p:spPr>
          <a:xfrm>
            <a:off x="1486384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51C8ACFF-92D0-4C31-AAA3-79A542A857BC}"/>
              </a:ext>
            </a:extLst>
          </p:cNvPr>
          <p:cNvSpPr/>
          <p:nvPr/>
        </p:nvSpPr>
        <p:spPr>
          <a:xfrm>
            <a:off x="1705545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9CA384C2-80A1-4DA9-9D79-0ADBC92F42D9}"/>
              </a:ext>
            </a:extLst>
          </p:cNvPr>
          <p:cNvSpPr/>
          <p:nvPr/>
        </p:nvSpPr>
        <p:spPr>
          <a:xfrm>
            <a:off x="1924705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8313D95F-D0A2-4BB7-A60B-C07982E77B8D}"/>
              </a:ext>
            </a:extLst>
          </p:cNvPr>
          <p:cNvSpPr/>
          <p:nvPr/>
        </p:nvSpPr>
        <p:spPr>
          <a:xfrm>
            <a:off x="2143866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0B3ABD44-713F-4ED6-AF51-93D156B86CD5}"/>
              </a:ext>
            </a:extLst>
          </p:cNvPr>
          <p:cNvSpPr/>
          <p:nvPr/>
        </p:nvSpPr>
        <p:spPr>
          <a:xfrm>
            <a:off x="2363027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3F2F47CA-5A0D-4BBA-94AD-3FD6E65E533E}"/>
              </a:ext>
            </a:extLst>
          </p:cNvPr>
          <p:cNvSpPr/>
          <p:nvPr/>
        </p:nvSpPr>
        <p:spPr>
          <a:xfrm>
            <a:off x="2582188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9FA9E6B6-4012-46E3-A229-5BCC22DDA047}"/>
              </a:ext>
            </a:extLst>
          </p:cNvPr>
          <p:cNvSpPr/>
          <p:nvPr/>
        </p:nvSpPr>
        <p:spPr>
          <a:xfrm>
            <a:off x="2801349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FD713DDE-B91F-4C44-854A-ECC97E4A80B2}"/>
              </a:ext>
            </a:extLst>
          </p:cNvPr>
          <p:cNvSpPr/>
          <p:nvPr/>
        </p:nvSpPr>
        <p:spPr>
          <a:xfrm>
            <a:off x="3020510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91164D46-6BED-4DC5-B335-972F9B13E635}"/>
              </a:ext>
            </a:extLst>
          </p:cNvPr>
          <p:cNvSpPr/>
          <p:nvPr/>
        </p:nvSpPr>
        <p:spPr>
          <a:xfrm>
            <a:off x="1048062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50BDBC07-D67E-4A97-8D31-269CFE01D5DF}"/>
              </a:ext>
            </a:extLst>
          </p:cNvPr>
          <p:cNvSpPr/>
          <p:nvPr/>
        </p:nvSpPr>
        <p:spPr>
          <a:xfrm>
            <a:off x="1267223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0E700BF5-C2DF-4436-A1F2-F62B4176CC18}"/>
              </a:ext>
            </a:extLst>
          </p:cNvPr>
          <p:cNvSpPr/>
          <p:nvPr/>
        </p:nvSpPr>
        <p:spPr>
          <a:xfrm>
            <a:off x="1486384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26C5F338-384C-4623-B67F-E5756D0A5134}"/>
              </a:ext>
            </a:extLst>
          </p:cNvPr>
          <p:cNvSpPr/>
          <p:nvPr/>
        </p:nvSpPr>
        <p:spPr>
          <a:xfrm>
            <a:off x="1705545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289D48A9-9001-49C3-8260-68EA31EF21F4}"/>
              </a:ext>
            </a:extLst>
          </p:cNvPr>
          <p:cNvSpPr/>
          <p:nvPr/>
        </p:nvSpPr>
        <p:spPr>
          <a:xfrm>
            <a:off x="1924705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A309482F-8E77-4768-99D1-D2660D169E20}"/>
              </a:ext>
            </a:extLst>
          </p:cNvPr>
          <p:cNvSpPr/>
          <p:nvPr/>
        </p:nvSpPr>
        <p:spPr>
          <a:xfrm>
            <a:off x="2143866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8AF7C847-AC8D-4854-9859-470716C07893}"/>
              </a:ext>
            </a:extLst>
          </p:cNvPr>
          <p:cNvSpPr/>
          <p:nvPr/>
        </p:nvSpPr>
        <p:spPr>
          <a:xfrm>
            <a:off x="2363027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19BFE88E-E720-4D88-B49D-113A1D62F9E6}"/>
              </a:ext>
            </a:extLst>
          </p:cNvPr>
          <p:cNvSpPr/>
          <p:nvPr/>
        </p:nvSpPr>
        <p:spPr>
          <a:xfrm>
            <a:off x="2582188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A14B2880-BD99-4A17-A4FA-10B5FED9CCAE}"/>
              </a:ext>
            </a:extLst>
          </p:cNvPr>
          <p:cNvSpPr/>
          <p:nvPr/>
        </p:nvSpPr>
        <p:spPr>
          <a:xfrm>
            <a:off x="2801349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E6EA0991-1140-474F-88B3-53EB02649853}"/>
              </a:ext>
            </a:extLst>
          </p:cNvPr>
          <p:cNvSpPr/>
          <p:nvPr/>
        </p:nvSpPr>
        <p:spPr>
          <a:xfrm>
            <a:off x="3020510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6467D0DD-4F53-4B18-9254-05AD864735D0}"/>
              </a:ext>
            </a:extLst>
          </p:cNvPr>
          <p:cNvSpPr/>
          <p:nvPr/>
        </p:nvSpPr>
        <p:spPr>
          <a:xfrm>
            <a:off x="1048062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162CAEBF-B255-4613-8B66-7D182158FFE6}"/>
              </a:ext>
            </a:extLst>
          </p:cNvPr>
          <p:cNvSpPr/>
          <p:nvPr/>
        </p:nvSpPr>
        <p:spPr>
          <a:xfrm>
            <a:off x="1267223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606D7E29-7498-4A17-86DD-7CED78E05DD8}"/>
              </a:ext>
            </a:extLst>
          </p:cNvPr>
          <p:cNvSpPr/>
          <p:nvPr/>
        </p:nvSpPr>
        <p:spPr>
          <a:xfrm>
            <a:off x="1486384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044679E6-45F0-477D-885B-E6F58EB1EC95}"/>
              </a:ext>
            </a:extLst>
          </p:cNvPr>
          <p:cNvSpPr/>
          <p:nvPr/>
        </p:nvSpPr>
        <p:spPr>
          <a:xfrm>
            <a:off x="1705545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14E2D523-347A-435E-93EC-2B7A67563653}"/>
              </a:ext>
            </a:extLst>
          </p:cNvPr>
          <p:cNvSpPr/>
          <p:nvPr/>
        </p:nvSpPr>
        <p:spPr>
          <a:xfrm>
            <a:off x="1924705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842845DE-A51B-46BD-936F-E5A6135D3781}"/>
              </a:ext>
            </a:extLst>
          </p:cNvPr>
          <p:cNvSpPr/>
          <p:nvPr/>
        </p:nvSpPr>
        <p:spPr>
          <a:xfrm>
            <a:off x="2143866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D3D704A1-9A72-4A26-9474-848E0951D811}"/>
              </a:ext>
            </a:extLst>
          </p:cNvPr>
          <p:cNvSpPr/>
          <p:nvPr/>
        </p:nvSpPr>
        <p:spPr>
          <a:xfrm>
            <a:off x="2363027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7BED502F-9844-4332-880F-ED570E7A3B52}"/>
              </a:ext>
            </a:extLst>
          </p:cNvPr>
          <p:cNvSpPr/>
          <p:nvPr/>
        </p:nvSpPr>
        <p:spPr>
          <a:xfrm>
            <a:off x="2582188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C925E73D-3C7E-42EE-9B2B-E152D1A02730}"/>
              </a:ext>
            </a:extLst>
          </p:cNvPr>
          <p:cNvSpPr/>
          <p:nvPr/>
        </p:nvSpPr>
        <p:spPr>
          <a:xfrm>
            <a:off x="2801349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AC081502-6B6B-452F-AB24-AD4AA3EAAFA3}"/>
              </a:ext>
            </a:extLst>
          </p:cNvPr>
          <p:cNvSpPr/>
          <p:nvPr/>
        </p:nvSpPr>
        <p:spPr>
          <a:xfrm>
            <a:off x="3020510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C27BE2BF-8394-4553-ABB7-FA01C25773BC}"/>
              </a:ext>
            </a:extLst>
          </p:cNvPr>
          <p:cNvSpPr/>
          <p:nvPr/>
        </p:nvSpPr>
        <p:spPr>
          <a:xfrm>
            <a:off x="1048062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555A3B1B-FF91-4F2D-88BB-B298E4AAF56B}"/>
              </a:ext>
            </a:extLst>
          </p:cNvPr>
          <p:cNvSpPr/>
          <p:nvPr/>
        </p:nvSpPr>
        <p:spPr>
          <a:xfrm>
            <a:off x="1267223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63ED016-A7F2-459C-83D2-AB1A66B5ADF5}"/>
              </a:ext>
            </a:extLst>
          </p:cNvPr>
          <p:cNvSpPr/>
          <p:nvPr/>
        </p:nvSpPr>
        <p:spPr>
          <a:xfrm>
            <a:off x="1486384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59684DA8-8323-4342-BB57-E2B6C2A647C9}"/>
              </a:ext>
            </a:extLst>
          </p:cNvPr>
          <p:cNvSpPr/>
          <p:nvPr/>
        </p:nvSpPr>
        <p:spPr>
          <a:xfrm>
            <a:off x="1705545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E1A0BFE-0787-47AB-9969-0908B662F483}"/>
              </a:ext>
            </a:extLst>
          </p:cNvPr>
          <p:cNvSpPr/>
          <p:nvPr/>
        </p:nvSpPr>
        <p:spPr>
          <a:xfrm>
            <a:off x="1924705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17FC43F2-398E-4FF4-B167-D6046D5B14B2}"/>
              </a:ext>
            </a:extLst>
          </p:cNvPr>
          <p:cNvSpPr/>
          <p:nvPr/>
        </p:nvSpPr>
        <p:spPr>
          <a:xfrm>
            <a:off x="2143866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FEDABF49-0F1F-471F-BE14-DC34665B3CCD}"/>
              </a:ext>
            </a:extLst>
          </p:cNvPr>
          <p:cNvSpPr/>
          <p:nvPr/>
        </p:nvSpPr>
        <p:spPr>
          <a:xfrm>
            <a:off x="2363027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3121A165-F4E7-429D-B409-27E5661752E7}"/>
              </a:ext>
            </a:extLst>
          </p:cNvPr>
          <p:cNvSpPr/>
          <p:nvPr/>
        </p:nvSpPr>
        <p:spPr>
          <a:xfrm>
            <a:off x="2582188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589FCE9F-E8DF-4F95-ADD5-1E828E01E4CA}"/>
              </a:ext>
            </a:extLst>
          </p:cNvPr>
          <p:cNvSpPr/>
          <p:nvPr/>
        </p:nvSpPr>
        <p:spPr>
          <a:xfrm>
            <a:off x="280134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A5B7A64D-582A-4E98-89D8-8A102BF01512}"/>
              </a:ext>
            </a:extLst>
          </p:cNvPr>
          <p:cNvSpPr/>
          <p:nvPr/>
        </p:nvSpPr>
        <p:spPr>
          <a:xfrm>
            <a:off x="302051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90D2E1D8-3202-45BD-BB3A-76E2A5D2C002}"/>
              </a:ext>
            </a:extLst>
          </p:cNvPr>
          <p:cNvSpPr/>
          <p:nvPr/>
        </p:nvSpPr>
        <p:spPr>
          <a:xfrm>
            <a:off x="104806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FC6743EC-A13E-4075-A560-B58373A8245C}"/>
              </a:ext>
            </a:extLst>
          </p:cNvPr>
          <p:cNvSpPr/>
          <p:nvPr/>
        </p:nvSpPr>
        <p:spPr>
          <a:xfrm>
            <a:off x="1267223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0A56218E-D404-4566-9542-F8BBE0F0291F}"/>
              </a:ext>
            </a:extLst>
          </p:cNvPr>
          <p:cNvSpPr/>
          <p:nvPr/>
        </p:nvSpPr>
        <p:spPr>
          <a:xfrm>
            <a:off x="148638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875D9E3A-486B-456D-9B78-B7A9E1400099}"/>
              </a:ext>
            </a:extLst>
          </p:cNvPr>
          <p:cNvSpPr/>
          <p:nvPr/>
        </p:nvSpPr>
        <p:spPr>
          <a:xfrm>
            <a:off x="170554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A88D9526-B23F-40EA-809B-C19F2D90EC9A}"/>
              </a:ext>
            </a:extLst>
          </p:cNvPr>
          <p:cNvSpPr/>
          <p:nvPr/>
        </p:nvSpPr>
        <p:spPr>
          <a:xfrm>
            <a:off x="192470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3C99DB7A-2A0B-4756-8AD2-B2EC49D7CEE5}"/>
              </a:ext>
            </a:extLst>
          </p:cNvPr>
          <p:cNvSpPr/>
          <p:nvPr/>
        </p:nvSpPr>
        <p:spPr>
          <a:xfrm>
            <a:off x="214386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33414DD4-DAA4-4D73-877B-55708699EA60}"/>
              </a:ext>
            </a:extLst>
          </p:cNvPr>
          <p:cNvSpPr/>
          <p:nvPr/>
        </p:nvSpPr>
        <p:spPr>
          <a:xfrm>
            <a:off x="236302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5952B82E-2114-4C02-B65B-B08876585539}"/>
              </a:ext>
            </a:extLst>
          </p:cNvPr>
          <p:cNvSpPr/>
          <p:nvPr/>
        </p:nvSpPr>
        <p:spPr>
          <a:xfrm>
            <a:off x="258218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00957449-68B7-42E1-AF10-16AC4BE72E20}"/>
              </a:ext>
            </a:extLst>
          </p:cNvPr>
          <p:cNvSpPr/>
          <p:nvPr/>
        </p:nvSpPr>
        <p:spPr>
          <a:xfrm>
            <a:off x="280134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56735C6A-40FC-4776-AE3A-A601C4E2B6DC}"/>
              </a:ext>
            </a:extLst>
          </p:cNvPr>
          <p:cNvSpPr/>
          <p:nvPr/>
        </p:nvSpPr>
        <p:spPr>
          <a:xfrm>
            <a:off x="302051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628DA7B3-4B55-4C98-853C-BE517ACAA37D}"/>
              </a:ext>
            </a:extLst>
          </p:cNvPr>
          <p:cNvSpPr/>
          <p:nvPr/>
        </p:nvSpPr>
        <p:spPr>
          <a:xfrm>
            <a:off x="104806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F9759A58-90B3-42E6-9100-455CC6EB3C45}"/>
              </a:ext>
            </a:extLst>
          </p:cNvPr>
          <p:cNvSpPr/>
          <p:nvPr/>
        </p:nvSpPr>
        <p:spPr>
          <a:xfrm>
            <a:off x="1267223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182993A1-600E-4218-8CE3-86E4359A2713}"/>
              </a:ext>
            </a:extLst>
          </p:cNvPr>
          <p:cNvSpPr/>
          <p:nvPr/>
        </p:nvSpPr>
        <p:spPr>
          <a:xfrm>
            <a:off x="148638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B3B672C5-CA66-474F-BEC1-E31D478AA280}"/>
              </a:ext>
            </a:extLst>
          </p:cNvPr>
          <p:cNvSpPr/>
          <p:nvPr/>
        </p:nvSpPr>
        <p:spPr>
          <a:xfrm>
            <a:off x="170554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17BA4BE0-EF3E-4DAB-8028-7013B557BA81}"/>
              </a:ext>
            </a:extLst>
          </p:cNvPr>
          <p:cNvSpPr/>
          <p:nvPr/>
        </p:nvSpPr>
        <p:spPr>
          <a:xfrm>
            <a:off x="192470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3E745A34-6522-4524-959E-65B5C9B95812}"/>
              </a:ext>
            </a:extLst>
          </p:cNvPr>
          <p:cNvSpPr/>
          <p:nvPr/>
        </p:nvSpPr>
        <p:spPr>
          <a:xfrm>
            <a:off x="214386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B8DE9F7A-5474-4A17-B54F-4E124920C04F}"/>
              </a:ext>
            </a:extLst>
          </p:cNvPr>
          <p:cNvSpPr/>
          <p:nvPr/>
        </p:nvSpPr>
        <p:spPr>
          <a:xfrm>
            <a:off x="236302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DC832AA-7E4B-4D63-B2AC-EF2616A02890}"/>
              </a:ext>
            </a:extLst>
          </p:cNvPr>
          <p:cNvSpPr/>
          <p:nvPr/>
        </p:nvSpPr>
        <p:spPr>
          <a:xfrm>
            <a:off x="258218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CF1B37FF-173D-446F-9B46-C45F1D436FB0}"/>
              </a:ext>
            </a:extLst>
          </p:cNvPr>
          <p:cNvSpPr/>
          <p:nvPr/>
        </p:nvSpPr>
        <p:spPr>
          <a:xfrm>
            <a:off x="280134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80D8EE6C-2F0A-4C02-86B4-1228A3A03B75}"/>
              </a:ext>
            </a:extLst>
          </p:cNvPr>
          <p:cNvSpPr/>
          <p:nvPr/>
        </p:nvSpPr>
        <p:spPr>
          <a:xfrm>
            <a:off x="302051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6C6E22EB-2264-4795-A6B8-A9D8FA42D832}"/>
              </a:ext>
            </a:extLst>
          </p:cNvPr>
          <p:cNvSpPr/>
          <p:nvPr/>
        </p:nvSpPr>
        <p:spPr>
          <a:xfrm>
            <a:off x="9004526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0E04CCE7-FAD5-4307-8467-9020F01940C7}"/>
              </a:ext>
            </a:extLst>
          </p:cNvPr>
          <p:cNvSpPr/>
          <p:nvPr/>
        </p:nvSpPr>
        <p:spPr>
          <a:xfrm>
            <a:off x="9223687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A0A7A96B-93F7-4B41-8313-5A07EAE443CA}"/>
              </a:ext>
            </a:extLst>
          </p:cNvPr>
          <p:cNvSpPr/>
          <p:nvPr/>
        </p:nvSpPr>
        <p:spPr>
          <a:xfrm>
            <a:off x="9442848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9E1C225A-35A1-4257-AB78-C3EB47EFF741}"/>
              </a:ext>
            </a:extLst>
          </p:cNvPr>
          <p:cNvSpPr/>
          <p:nvPr/>
        </p:nvSpPr>
        <p:spPr>
          <a:xfrm>
            <a:off x="9662009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6AB3B94E-ED0E-4625-AC45-CCB12404090B}"/>
              </a:ext>
            </a:extLst>
          </p:cNvPr>
          <p:cNvSpPr/>
          <p:nvPr/>
        </p:nvSpPr>
        <p:spPr>
          <a:xfrm>
            <a:off x="9881169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D8482BA2-1BA6-4ADF-9035-10B82C0E846B}"/>
              </a:ext>
            </a:extLst>
          </p:cNvPr>
          <p:cNvSpPr/>
          <p:nvPr/>
        </p:nvSpPr>
        <p:spPr>
          <a:xfrm>
            <a:off x="10100330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F3739B99-3786-4BD1-A499-6CA608565FC7}"/>
              </a:ext>
            </a:extLst>
          </p:cNvPr>
          <p:cNvSpPr/>
          <p:nvPr/>
        </p:nvSpPr>
        <p:spPr>
          <a:xfrm>
            <a:off x="10319491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D1C3C7D3-5B81-4948-93D9-4CBAE4D6C837}"/>
              </a:ext>
            </a:extLst>
          </p:cNvPr>
          <p:cNvSpPr/>
          <p:nvPr/>
        </p:nvSpPr>
        <p:spPr>
          <a:xfrm>
            <a:off x="10538652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F5209EE4-BFD8-4CAE-9C9D-717E598D2734}"/>
              </a:ext>
            </a:extLst>
          </p:cNvPr>
          <p:cNvSpPr/>
          <p:nvPr/>
        </p:nvSpPr>
        <p:spPr>
          <a:xfrm>
            <a:off x="10757813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3B53AF07-956F-446E-8BD6-485EC50740CA}"/>
              </a:ext>
            </a:extLst>
          </p:cNvPr>
          <p:cNvSpPr/>
          <p:nvPr/>
        </p:nvSpPr>
        <p:spPr>
          <a:xfrm>
            <a:off x="10976974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E3A70B3D-CE46-4C2D-9AC4-DC6A208370E1}"/>
              </a:ext>
            </a:extLst>
          </p:cNvPr>
          <p:cNvSpPr/>
          <p:nvPr/>
        </p:nvSpPr>
        <p:spPr>
          <a:xfrm>
            <a:off x="9004526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C1470512-C3F9-4D42-84A2-55319351E6CC}"/>
              </a:ext>
            </a:extLst>
          </p:cNvPr>
          <p:cNvSpPr/>
          <p:nvPr/>
        </p:nvSpPr>
        <p:spPr>
          <a:xfrm>
            <a:off x="9223687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54F17F04-F0E9-4926-955C-6F6CE96C8025}"/>
              </a:ext>
            </a:extLst>
          </p:cNvPr>
          <p:cNvSpPr/>
          <p:nvPr/>
        </p:nvSpPr>
        <p:spPr>
          <a:xfrm>
            <a:off x="9442848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BB2FC6A6-D1E3-4D73-88A9-731001900D8F}"/>
              </a:ext>
            </a:extLst>
          </p:cNvPr>
          <p:cNvSpPr/>
          <p:nvPr/>
        </p:nvSpPr>
        <p:spPr>
          <a:xfrm>
            <a:off x="9662009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05FCF828-8D21-4B88-94C9-DE6D616DB21E}"/>
              </a:ext>
            </a:extLst>
          </p:cNvPr>
          <p:cNvSpPr/>
          <p:nvPr/>
        </p:nvSpPr>
        <p:spPr>
          <a:xfrm>
            <a:off x="9881169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A8109759-D0B8-465E-BD08-ED32E257754A}"/>
              </a:ext>
            </a:extLst>
          </p:cNvPr>
          <p:cNvSpPr/>
          <p:nvPr/>
        </p:nvSpPr>
        <p:spPr>
          <a:xfrm>
            <a:off x="10100330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29FFDD53-7CDA-4D5D-A956-DEDCDF9F3025}"/>
              </a:ext>
            </a:extLst>
          </p:cNvPr>
          <p:cNvSpPr/>
          <p:nvPr/>
        </p:nvSpPr>
        <p:spPr>
          <a:xfrm>
            <a:off x="10319491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F5C8AB7A-E3CF-42A1-A20B-6A02F87549A1}"/>
              </a:ext>
            </a:extLst>
          </p:cNvPr>
          <p:cNvSpPr/>
          <p:nvPr/>
        </p:nvSpPr>
        <p:spPr>
          <a:xfrm>
            <a:off x="10538652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AC4C23F1-A3F7-4AD5-91AA-C8FE7B9562EB}"/>
              </a:ext>
            </a:extLst>
          </p:cNvPr>
          <p:cNvSpPr/>
          <p:nvPr/>
        </p:nvSpPr>
        <p:spPr>
          <a:xfrm>
            <a:off x="10757813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2130DAFD-A9C9-47D7-B65D-39F63202B04D}"/>
              </a:ext>
            </a:extLst>
          </p:cNvPr>
          <p:cNvSpPr/>
          <p:nvPr/>
        </p:nvSpPr>
        <p:spPr>
          <a:xfrm>
            <a:off x="10976974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B5EAD01D-294C-400E-BCD8-29BE00299D7B}"/>
              </a:ext>
            </a:extLst>
          </p:cNvPr>
          <p:cNvSpPr/>
          <p:nvPr/>
        </p:nvSpPr>
        <p:spPr>
          <a:xfrm>
            <a:off x="9004526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7026CF5A-CBC6-4C23-AD71-89A4802B862C}"/>
              </a:ext>
            </a:extLst>
          </p:cNvPr>
          <p:cNvSpPr/>
          <p:nvPr/>
        </p:nvSpPr>
        <p:spPr>
          <a:xfrm>
            <a:off x="9223687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2AF40703-7D26-47DC-BCF3-E07B380EDF35}"/>
              </a:ext>
            </a:extLst>
          </p:cNvPr>
          <p:cNvSpPr/>
          <p:nvPr/>
        </p:nvSpPr>
        <p:spPr>
          <a:xfrm>
            <a:off x="9442848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79A6EA3D-E101-4776-A7D8-BBE43DE10F86}"/>
              </a:ext>
            </a:extLst>
          </p:cNvPr>
          <p:cNvSpPr/>
          <p:nvPr/>
        </p:nvSpPr>
        <p:spPr>
          <a:xfrm>
            <a:off x="9662009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D0313EA0-AE2A-4BB0-B5EF-B542855F88A3}"/>
              </a:ext>
            </a:extLst>
          </p:cNvPr>
          <p:cNvSpPr/>
          <p:nvPr/>
        </p:nvSpPr>
        <p:spPr>
          <a:xfrm>
            <a:off x="9881169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A874773F-B1B6-4D96-89A7-0F64D8D79525}"/>
              </a:ext>
            </a:extLst>
          </p:cNvPr>
          <p:cNvSpPr/>
          <p:nvPr/>
        </p:nvSpPr>
        <p:spPr>
          <a:xfrm>
            <a:off x="10100330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1D59A424-4465-4F49-9344-BCB2256E8959}"/>
              </a:ext>
            </a:extLst>
          </p:cNvPr>
          <p:cNvSpPr/>
          <p:nvPr/>
        </p:nvSpPr>
        <p:spPr>
          <a:xfrm>
            <a:off x="10319491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A8A16E25-EB85-4539-9ABB-1FC711CC807B}"/>
              </a:ext>
            </a:extLst>
          </p:cNvPr>
          <p:cNvSpPr/>
          <p:nvPr/>
        </p:nvSpPr>
        <p:spPr>
          <a:xfrm>
            <a:off x="10538652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24C56D39-5D9C-4FAE-91E7-197F02CFB331}"/>
              </a:ext>
            </a:extLst>
          </p:cNvPr>
          <p:cNvSpPr/>
          <p:nvPr/>
        </p:nvSpPr>
        <p:spPr>
          <a:xfrm>
            <a:off x="10757813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672F9F93-B5EE-4EBB-8B73-29C213FCE773}"/>
              </a:ext>
            </a:extLst>
          </p:cNvPr>
          <p:cNvSpPr/>
          <p:nvPr/>
        </p:nvSpPr>
        <p:spPr>
          <a:xfrm>
            <a:off x="10976974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955713D2-EEE7-429C-B4F6-FB134005BF39}"/>
              </a:ext>
            </a:extLst>
          </p:cNvPr>
          <p:cNvSpPr/>
          <p:nvPr/>
        </p:nvSpPr>
        <p:spPr>
          <a:xfrm>
            <a:off x="9004526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EA0634FE-17B7-44D1-BBB2-3B4638C1FBB8}"/>
              </a:ext>
            </a:extLst>
          </p:cNvPr>
          <p:cNvSpPr/>
          <p:nvPr/>
        </p:nvSpPr>
        <p:spPr>
          <a:xfrm>
            <a:off x="9223687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D30AC9BC-3EEF-45F8-9DA7-FD63FD2A6EA6}"/>
              </a:ext>
            </a:extLst>
          </p:cNvPr>
          <p:cNvSpPr/>
          <p:nvPr/>
        </p:nvSpPr>
        <p:spPr>
          <a:xfrm>
            <a:off x="9442848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ECCC7AF8-EACB-460C-B766-637C8A2B339B}"/>
              </a:ext>
            </a:extLst>
          </p:cNvPr>
          <p:cNvSpPr/>
          <p:nvPr/>
        </p:nvSpPr>
        <p:spPr>
          <a:xfrm>
            <a:off x="9662009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30D7A098-BD63-4917-8203-47BA4401E793}"/>
              </a:ext>
            </a:extLst>
          </p:cNvPr>
          <p:cNvSpPr/>
          <p:nvPr/>
        </p:nvSpPr>
        <p:spPr>
          <a:xfrm>
            <a:off x="9881169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968575CC-5C46-40A7-8C14-0E8BDDC7B145}"/>
              </a:ext>
            </a:extLst>
          </p:cNvPr>
          <p:cNvSpPr/>
          <p:nvPr/>
        </p:nvSpPr>
        <p:spPr>
          <a:xfrm>
            <a:off x="10100330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A4733DD4-9ED0-4C2C-9E8A-C6F3BAAA849F}"/>
              </a:ext>
            </a:extLst>
          </p:cNvPr>
          <p:cNvSpPr/>
          <p:nvPr/>
        </p:nvSpPr>
        <p:spPr>
          <a:xfrm>
            <a:off x="10319491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F1F140F0-6FAC-4CA0-B78E-7CC8C369E9B5}"/>
              </a:ext>
            </a:extLst>
          </p:cNvPr>
          <p:cNvSpPr/>
          <p:nvPr/>
        </p:nvSpPr>
        <p:spPr>
          <a:xfrm>
            <a:off x="10538652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F34C275A-5585-46F9-ABD1-E3E8C30F3C6C}"/>
              </a:ext>
            </a:extLst>
          </p:cNvPr>
          <p:cNvSpPr/>
          <p:nvPr/>
        </p:nvSpPr>
        <p:spPr>
          <a:xfrm>
            <a:off x="10757813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F43DAD88-85E3-42F2-AB64-FE3717E9CDDB}"/>
              </a:ext>
            </a:extLst>
          </p:cNvPr>
          <p:cNvSpPr/>
          <p:nvPr/>
        </p:nvSpPr>
        <p:spPr>
          <a:xfrm>
            <a:off x="10976974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1250990D-7A27-4E38-B729-FBC7ACCEDF1E}"/>
              </a:ext>
            </a:extLst>
          </p:cNvPr>
          <p:cNvSpPr/>
          <p:nvPr/>
        </p:nvSpPr>
        <p:spPr>
          <a:xfrm>
            <a:off x="9004526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D5B7F8BE-2FC7-4811-8D5B-85FD30562721}"/>
              </a:ext>
            </a:extLst>
          </p:cNvPr>
          <p:cNvSpPr/>
          <p:nvPr/>
        </p:nvSpPr>
        <p:spPr>
          <a:xfrm>
            <a:off x="9223687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A34C5988-834B-40B4-A495-6A4464667B34}"/>
              </a:ext>
            </a:extLst>
          </p:cNvPr>
          <p:cNvSpPr/>
          <p:nvPr/>
        </p:nvSpPr>
        <p:spPr>
          <a:xfrm>
            <a:off x="9442848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EBA4D888-C904-44EB-9CF4-71833140EB62}"/>
              </a:ext>
            </a:extLst>
          </p:cNvPr>
          <p:cNvSpPr/>
          <p:nvPr/>
        </p:nvSpPr>
        <p:spPr>
          <a:xfrm>
            <a:off x="9662009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3E17BFAA-FD78-4974-8EC6-642C3E471405}"/>
              </a:ext>
            </a:extLst>
          </p:cNvPr>
          <p:cNvSpPr/>
          <p:nvPr/>
        </p:nvSpPr>
        <p:spPr>
          <a:xfrm>
            <a:off x="9881169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E515557C-DE0E-4AE8-B843-8ADE9DCA0D4C}"/>
              </a:ext>
            </a:extLst>
          </p:cNvPr>
          <p:cNvSpPr/>
          <p:nvPr/>
        </p:nvSpPr>
        <p:spPr>
          <a:xfrm>
            <a:off x="10100330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4F638FA9-C907-41D4-AB93-2585E9B76E87}"/>
              </a:ext>
            </a:extLst>
          </p:cNvPr>
          <p:cNvSpPr/>
          <p:nvPr/>
        </p:nvSpPr>
        <p:spPr>
          <a:xfrm>
            <a:off x="10319491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BF9C0497-70C6-486D-8B4E-0868658BA3CC}"/>
              </a:ext>
            </a:extLst>
          </p:cNvPr>
          <p:cNvSpPr/>
          <p:nvPr/>
        </p:nvSpPr>
        <p:spPr>
          <a:xfrm>
            <a:off x="10538652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755FD616-0AC5-451B-9206-7DFDA3FDD795}"/>
              </a:ext>
            </a:extLst>
          </p:cNvPr>
          <p:cNvSpPr/>
          <p:nvPr/>
        </p:nvSpPr>
        <p:spPr>
          <a:xfrm>
            <a:off x="10757813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F7A771CE-3563-46E3-B53D-41BFE0B199CD}"/>
              </a:ext>
            </a:extLst>
          </p:cNvPr>
          <p:cNvSpPr/>
          <p:nvPr/>
        </p:nvSpPr>
        <p:spPr>
          <a:xfrm>
            <a:off x="10976974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8CC66980-5355-48BE-BA3A-7AAFAE9B1A62}"/>
              </a:ext>
            </a:extLst>
          </p:cNvPr>
          <p:cNvSpPr/>
          <p:nvPr/>
        </p:nvSpPr>
        <p:spPr>
          <a:xfrm>
            <a:off x="9004526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26059907-307A-40A3-B62C-03B027712EC6}"/>
              </a:ext>
            </a:extLst>
          </p:cNvPr>
          <p:cNvSpPr/>
          <p:nvPr/>
        </p:nvSpPr>
        <p:spPr>
          <a:xfrm>
            <a:off x="9223687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33DFE9FD-3301-40CA-ADC2-2AE83FEB2FC9}"/>
              </a:ext>
            </a:extLst>
          </p:cNvPr>
          <p:cNvSpPr/>
          <p:nvPr/>
        </p:nvSpPr>
        <p:spPr>
          <a:xfrm>
            <a:off x="9442848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4A0B7375-8B11-493F-9357-0903BB95D8E4}"/>
              </a:ext>
            </a:extLst>
          </p:cNvPr>
          <p:cNvSpPr/>
          <p:nvPr/>
        </p:nvSpPr>
        <p:spPr>
          <a:xfrm>
            <a:off x="9662009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8E93F250-4373-4210-AA4C-61C5AAC5A678}"/>
              </a:ext>
            </a:extLst>
          </p:cNvPr>
          <p:cNvSpPr/>
          <p:nvPr/>
        </p:nvSpPr>
        <p:spPr>
          <a:xfrm>
            <a:off x="9881169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656B5410-A3AF-4DDA-8869-3722DD076EB5}"/>
              </a:ext>
            </a:extLst>
          </p:cNvPr>
          <p:cNvSpPr/>
          <p:nvPr/>
        </p:nvSpPr>
        <p:spPr>
          <a:xfrm>
            <a:off x="10100330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29A06537-3623-4446-A012-DCE2EF76099F}"/>
              </a:ext>
            </a:extLst>
          </p:cNvPr>
          <p:cNvSpPr/>
          <p:nvPr/>
        </p:nvSpPr>
        <p:spPr>
          <a:xfrm>
            <a:off x="10319491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88BF5F0E-80EB-42C9-807F-AF966C15BEC5}"/>
              </a:ext>
            </a:extLst>
          </p:cNvPr>
          <p:cNvSpPr/>
          <p:nvPr/>
        </p:nvSpPr>
        <p:spPr>
          <a:xfrm>
            <a:off x="10538652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5D1FA411-B417-47D1-8B6B-CD8BB8104E20}"/>
              </a:ext>
            </a:extLst>
          </p:cNvPr>
          <p:cNvSpPr/>
          <p:nvPr/>
        </p:nvSpPr>
        <p:spPr>
          <a:xfrm>
            <a:off x="10757813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FDD27314-ED72-45A9-9517-9717CC10AD0F}"/>
              </a:ext>
            </a:extLst>
          </p:cNvPr>
          <p:cNvSpPr/>
          <p:nvPr/>
        </p:nvSpPr>
        <p:spPr>
          <a:xfrm>
            <a:off x="10976974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75981F9E-BC78-4464-AF10-ECD09E5953A9}"/>
              </a:ext>
            </a:extLst>
          </p:cNvPr>
          <p:cNvSpPr/>
          <p:nvPr/>
        </p:nvSpPr>
        <p:spPr>
          <a:xfrm>
            <a:off x="9004526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F8EB2F5D-EA84-4B53-9E75-9B9B6DFE1044}"/>
              </a:ext>
            </a:extLst>
          </p:cNvPr>
          <p:cNvSpPr/>
          <p:nvPr/>
        </p:nvSpPr>
        <p:spPr>
          <a:xfrm>
            <a:off x="9223687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D51D7234-C9C7-4E48-87D1-6808A52EC560}"/>
              </a:ext>
            </a:extLst>
          </p:cNvPr>
          <p:cNvSpPr/>
          <p:nvPr/>
        </p:nvSpPr>
        <p:spPr>
          <a:xfrm>
            <a:off x="9442848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B31477AA-1AD6-4E20-BA3C-306A6B846BCB}"/>
              </a:ext>
            </a:extLst>
          </p:cNvPr>
          <p:cNvSpPr/>
          <p:nvPr/>
        </p:nvSpPr>
        <p:spPr>
          <a:xfrm>
            <a:off x="966200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13E6D0A7-97FB-41DA-9815-FAD7252F23B1}"/>
              </a:ext>
            </a:extLst>
          </p:cNvPr>
          <p:cNvSpPr/>
          <p:nvPr/>
        </p:nvSpPr>
        <p:spPr>
          <a:xfrm>
            <a:off x="988116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36708F83-03A9-45B3-9D8A-14D82581F880}"/>
              </a:ext>
            </a:extLst>
          </p:cNvPr>
          <p:cNvSpPr/>
          <p:nvPr/>
        </p:nvSpPr>
        <p:spPr>
          <a:xfrm>
            <a:off x="10100330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C7D5A94F-2731-45EC-951E-C1A9F7344BEC}"/>
              </a:ext>
            </a:extLst>
          </p:cNvPr>
          <p:cNvSpPr/>
          <p:nvPr/>
        </p:nvSpPr>
        <p:spPr>
          <a:xfrm>
            <a:off x="10319491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4E031EF7-45AB-4B9A-9A40-8C6E2681FACF}"/>
              </a:ext>
            </a:extLst>
          </p:cNvPr>
          <p:cNvSpPr/>
          <p:nvPr/>
        </p:nvSpPr>
        <p:spPr>
          <a:xfrm>
            <a:off x="10538652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67F4E01B-01DE-49B2-B99B-500B5859B995}"/>
              </a:ext>
            </a:extLst>
          </p:cNvPr>
          <p:cNvSpPr/>
          <p:nvPr/>
        </p:nvSpPr>
        <p:spPr>
          <a:xfrm>
            <a:off x="10757813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A54575D2-E19A-4839-8C55-9B316C352974}"/>
              </a:ext>
            </a:extLst>
          </p:cNvPr>
          <p:cNvSpPr/>
          <p:nvPr/>
        </p:nvSpPr>
        <p:spPr>
          <a:xfrm>
            <a:off x="10976974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6C2919B3-D4E7-457E-8627-95C004064162}"/>
              </a:ext>
            </a:extLst>
          </p:cNvPr>
          <p:cNvSpPr/>
          <p:nvPr/>
        </p:nvSpPr>
        <p:spPr>
          <a:xfrm>
            <a:off x="9004526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A8BFCD04-6A3A-4742-B44B-CCFB0BD3B457}"/>
              </a:ext>
            </a:extLst>
          </p:cNvPr>
          <p:cNvSpPr/>
          <p:nvPr/>
        </p:nvSpPr>
        <p:spPr>
          <a:xfrm>
            <a:off x="922368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A57909CE-4011-4A71-B016-09D3C574242E}"/>
              </a:ext>
            </a:extLst>
          </p:cNvPr>
          <p:cNvSpPr/>
          <p:nvPr/>
        </p:nvSpPr>
        <p:spPr>
          <a:xfrm>
            <a:off x="9442848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8655F06E-C225-459F-8A9A-8C17CC924CEE}"/>
              </a:ext>
            </a:extLst>
          </p:cNvPr>
          <p:cNvSpPr/>
          <p:nvPr/>
        </p:nvSpPr>
        <p:spPr>
          <a:xfrm>
            <a:off x="966200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0480B8F0-1F3E-4B76-9244-92A9A7612AF4}"/>
              </a:ext>
            </a:extLst>
          </p:cNvPr>
          <p:cNvSpPr/>
          <p:nvPr/>
        </p:nvSpPr>
        <p:spPr>
          <a:xfrm>
            <a:off x="988116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5E90D15E-AEFD-4A32-B9BA-AA7DCAD64F64}"/>
              </a:ext>
            </a:extLst>
          </p:cNvPr>
          <p:cNvSpPr/>
          <p:nvPr/>
        </p:nvSpPr>
        <p:spPr>
          <a:xfrm>
            <a:off x="1010033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7F9D2E00-281B-4A0E-B9CE-A0027672E6B4}"/>
              </a:ext>
            </a:extLst>
          </p:cNvPr>
          <p:cNvSpPr/>
          <p:nvPr/>
        </p:nvSpPr>
        <p:spPr>
          <a:xfrm>
            <a:off x="10319491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0B8ADA2B-114C-451B-8634-88ED407BCEC6}"/>
              </a:ext>
            </a:extLst>
          </p:cNvPr>
          <p:cNvSpPr/>
          <p:nvPr/>
        </p:nvSpPr>
        <p:spPr>
          <a:xfrm>
            <a:off x="10538652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2031B858-7981-4F53-8DB8-EE17D0023920}"/>
              </a:ext>
            </a:extLst>
          </p:cNvPr>
          <p:cNvSpPr/>
          <p:nvPr/>
        </p:nvSpPr>
        <p:spPr>
          <a:xfrm>
            <a:off x="10757813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5DA2B7C2-3B4B-4F5E-B48B-D0B8A688D18E}"/>
              </a:ext>
            </a:extLst>
          </p:cNvPr>
          <p:cNvSpPr/>
          <p:nvPr/>
        </p:nvSpPr>
        <p:spPr>
          <a:xfrm>
            <a:off x="10976974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ED521ABC-E8C2-4315-B6E2-B0FF2C85F4CB}"/>
              </a:ext>
            </a:extLst>
          </p:cNvPr>
          <p:cNvSpPr/>
          <p:nvPr/>
        </p:nvSpPr>
        <p:spPr>
          <a:xfrm>
            <a:off x="900452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42D739E6-0444-43B4-BE8A-3CDBEC2EA7E9}"/>
              </a:ext>
            </a:extLst>
          </p:cNvPr>
          <p:cNvSpPr/>
          <p:nvPr/>
        </p:nvSpPr>
        <p:spPr>
          <a:xfrm>
            <a:off x="922368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7CC214C0-0AFE-47B3-AAD8-C0E2B5A4A8A6}"/>
              </a:ext>
            </a:extLst>
          </p:cNvPr>
          <p:cNvSpPr/>
          <p:nvPr/>
        </p:nvSpPr>
        <p:spPr>
          <a:xfrm>
            <a:off x="944284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7EBCC4FE-6EAE-4942-BF37-21DCAA74A3D7}"/>
              </a:ext>
            </a:extLst>
          </p:cNvPr>
          <p:cNvSpPr/>
          <p:nvPr/>
        </p:nvSpPr>
        <p:spPr>
          <a:xfrm>
            <a:off x="966200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A8037AD4-252E-4AA6-B986-6922A3947355}"/>
              </a:ext>
            </a:extLst>
          </p:cNvPr>
          <p:cNvSpPr/>
          <p:nvPr/>
        </p:nvSpPr>
        <p:spPr>
          <a:xfrm>
            <a:off x="988116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F560E24B-E484-4611-8C53-E9D3295F853A}"/>
              </a:ext>
            </a:extLst>
          </p:cNvPr>
          <p:cNvSpPr/>
          <p:nvPr/>
        </p:nvSpPr>
        <p:spPr>
          <a:xfrm>
            <a:off x="1010033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CCFCC1EA-C35B-456B-B32F-D90EF4ADF649}"/>
              </a:ext>
            </a:extLst>
          </p:cNvPr>
          <p:cNvSpPr/>
          <p:nvPr/>
        </p:nvSpPr>
        <p:spPr>
          <a:xfrm>
            <a:off x="10319491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F511C4E9-A396-4199-89CD-00CC1D84235A}"/>
              </a:ext>
            </a:extLst>
          </p:cNvPr>
          <p:cNvSpPr/>
          <p:nvPr/>
        </p:nvSpPr>
        <p:spPr>
          <a:xfrm>
            <a:off x="1053865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54FCF307-2502-41F2-B511-9FFC2591DEE2}"/>
              </a:ext>
            </a:extLst>
          </p:cNvPr>
          <p:cNvSpPr/>
          <p:nvPr/>
        </p:nvSpPr>
        <p:spPr>
          <a:xfrm>
            <a:off x="10757813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0A5C844E-8D61-4C2F-8F8D-A409D336116A}"/>
              </a:ext>
            </a:extLst>
          </p:cNvPr>
          <p:cNvSpPr/>
          <p:nvPr/>
        </p:nvSpPr>
        <p:spPr>
          <a:xfrm>
            <a:off x="1097697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0C3F882F-E67F-4F51-9D07-A2A8249AAE54}"/>
              </a:ext>
            </a:extLst>
          </p:cNvPr>
          <p:cNvSpPr/>
          <p:nvPr/>
        </p:nvSpPr>
        <p:spPr>
          <a:xfrm>
            <a:off x="900452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5CA4049A-4F54-4F5C-80F3-243713C39EBA}"/>
              </a:ext>
            </a:extLst>
          </p:cNvPr>
          <p:cNvSpPr/>
          <p:nvPr/>
        </p:nvSpPr>
        <p:spPr>
          <a:xfrm>
            <a:off x="922368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6F3DEB62-FF65-4191-9EBB-95E21C0316C9}"/>
              </a:ext>
            </a:extLst>
          </p:cNvPr>
          <p:cNvSpPr/>
          <p:nvPr/>
        </p:nvSpPr>
        <p:spPr>
          <a:xfrm>
            <a:off x="944284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C55AE32F-1053-4D6E-A46A-6A6D9BB53C87}"/>
              </a:ext>
            </a:extLst>
          </p:cNvPr>
          <p:cNvSpPr/>
          <p:nvPr/>
        </p:nvSpPr>
        <p:spPr>
          <a:xfrm>
            <a:off x="966200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8C4BCD5E-4089-4959-95D7-205092686EB3}"/>
              </a:ext>
            </a:extLst>
          </p:cNvPr>
          <p:cNvSpPr/>
          <p:nvPr/>
        </p:nvSpPr>
        <p:spPr>
          <a:xfrm>
            <a:off x="988116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99CF92E3-0C39-4B43-AE68-8340765DB718}"/>
              </a:ext>
            </a:extLst>
          </p:cNvPr>
          <p:cNvSpPr/>
          <p:nvPr/>
        </p:nvSpPr>
        <p:spPr>
          <a:xfrm>
            <a:off x="1010033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D33D9781-D22B-46C9-82F2-2381D77A775A}"/>
              </a:ext>
            </a:extLst>
          </p:cNvPr>
          <p:cNvSpPr/>
          <p:nvPr/>
        </p:nvSpPr>
        <p:spPr>
          <a:xfrm>
            <a:off x="10319491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A4497C90-0DDE-45B4-9C01-670716F4AF26}"/>
              </a:ext>
            </a:extLst>
          </p:cNvPr>
          <p:cNvSpPr/>
          <p:nvPr/>
        </p:nvSpPr>
        <p:spPr>
          <a:xfrm>
            <a:off x="1053865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403F8F66-3E30-44A0-A32F-FD484274251B}"/>
              </a:ext>
            </a:extLst>
          </p:cNvPr>
          <p:cNvSpPr/>
          <p:nvPr/>
        </p:nvSpPr>
        <p:spPr>
          <a:xfrm>
            <a:off x="10757813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7E2CDE08-913D-4E06-848D-0E87FC054CF3}"/>
              </a:ext>
            </a:extLst>
          </p:cNvPr>
          <p:cNvSpPr/>
          <p:nvPr/>
        </p:nvSpPr>
        <p:spPr>
          <a:xfrm>
            <a:off x="1097697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0FFF95BF-5B3F-4E26-8350-8C7D24C7FFC2}"/>
              </a:ext>
            </a:extLst>
          </p:cNvPr>
          <p:cNvSpPr txBox="1"/>
          <p:nvPr/>
        </p:nvSpPr>
        <p:spPr>
          <a:xfrm>
            <a:off x="1142308" y="5651356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3D2010DF-A598-4816-8D42-8E95C5025672}"/>
              </a:ext>
            </a:extLst>
          </p:cNvPr>
          <p:cNvSpPr txBox="1"/>
          <p:nvPr/>
        </p:nvSpPr>
        <p:spPr>
          <a:xfrm>
            <a:off x="1718588" y="505844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78%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ACBB2A1C-ACE2-49FB-854B-F50DD7B6629E}"/>
              </a:ext>
            </a:extLst>
          </p:cNvPr>
          <p:cNvSpPr txBox="1"/>
          <p:nvPr/>
        </p:nvSpPr>
        <p:spPr>
          <a:xfrm>
            <a:off x="5101399" y="5647287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61868768-8058-42A9-96D9-768C16FC523C}"/>
              </a:ext>
            </a:extLst>
          </p:cNvPr>
          <p:cNvSpPr txBox="1"/>
          <p:nvPr/>
        </p:nvSpPr>
        <p:spPr>
          <a:xfrm>
            <a:off x="5677679" y="506251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0943E3E8-5626-4B6E-BC4C-146466B35599}"/>
              </a:ext>
            </a:extLst>
          </p:cNvPr>
          <p:cNvSpPr txBox="1"/>
          <p:nvPr/>
        </p:nvSpPr>
        <p:spPr>
          <a:xfrm>
            <a:off x="9098772" y="5647287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349AD53E-2A1B-4134-BA49-4A579B4097F9}"/>
              </a:ext>
            </a:extLst>
          </p:cNvPr>
          <p:cNvSpPr txBox="1"/>
          <p:nvPr/>
        </p:nvSpPr>
        <p:spPr>
          <a:xfrm>
            <a:off x="9675052" y="506251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4" name="직선 연결선 323">
            <a:extLst>
              <a:ext uri="{FF2B5EF4-FFF2-40B4-BE49-F238E27FC236}">
                <a16:creationId xmlns:a16="http://schemas.microsoft.com/office/drawing/2014/main" id="{20D5991F-0EDD-434D-84EA-975991FE4954}"/>
              </a:ext>
            </a:extLst>
          </p:cNvPr>
          <p:cNvCxnSpPr>
            <a:cxnSpLocks/>
          </p:cNvCxnSpPr>
          <p:nvPr/>
        </p:nvCxnSpPr>
        <p:spPr>
          <a:xfrm>
            <a:off x="1752469" y="477266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>
            <a:extLst>
              <a:ext uri="{FF2B5EF4-FFF2-40B4-BE49-F238E27FC236}">
                <a16:creationId xmlns:a16="http://schemas.microsoft.com/office/drawing/2014/main" id="{368F2218-9CF2-4DA4-B36F-0568C082B485}"/>
              </a:ext>
            </a:extLst>
          </p:cNvPr>
          <p:cNvCxnSpPr>
            <a:cxnSpLocks/>
          </p:cNvCxnSpPr>
          <p:nvPr/>
        </p:nvCxnSpPr>
        <p:spPr>
          <a:xfrm>
            <a:off x="5711560" y="4772660"/>
            <a:ext cx="734061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연결선 325">
            <a:extLst>
              <a:ext uri="{FF2B5EF4-FFF2-40B4-BE49-F238E27FC236}">
                <a16:creationId xmlns:a16="http://schemas.microsoft.com/office/drawing/2014/main" id="{D1B8BD6D-1AE1-43F2-9C34-116537281D7D}"/>
              </a:ext>
            </a:extLst>
          </p:cNvPr>
          <p:cNvCxnSpPr>
            <a:cxnSpLocks/>
          </p:cNvCxnSpPr>
          <p:nvPr/>
        </p:nvCxnSpPr>
        <p:spPr>
          <a:xfrm>
            <a:off x="9708933" y="4772660"/>
            <a:ext cx="734061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061D2C3-EB99-4ED8-B7DF-3E6BA8B9AD60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801885-6F7C-4221-83BA-426A52055E79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DCD84-F9C5-4CF4-A1B8-219CCD987875}"/>
              </a:ext>
            </a:extLst>
          </p:cNvPr>
          <p:cNvSpPr txBox="1"/>
          <p:nvPr/>
        </p:nvSpPr>
        <p:spPr>
          <a:xfrm>
            <a:off x="875104" y="101916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진행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185CD8-55DC-41BF-8210-BFE00979A009}"/>
              </a:ext>
            </a:extLst>
          </p:cNvPr>
          <p:cNvSpPr txBox="1"/>
          <p:nvPr/>
        </p:nvSpPr>
        <p:spPr>
          <a:xfrm>
            <a:off x="875104" y="676096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Progress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158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FA2D5-E3DF-4F31-A78F-0DA195C82FB9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6AD8A0-1D65-4051-BF6F-1F533128C4F2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66D7227-EDB7-412B-8FD5-2F49D050DE00}"/>
              </a:ext>
            </a:extLst>
          </p:cNvPr>
          <p:cNvGrpSpPr/>
          <p:nvPr/>
        </p:nvGrpSpPr>
        <p:grpSpPr>
          <a:xfrm>
            <a:off x="851389" y="2579172"/>
            <a:ext cx="10489222" cy="2661406"/>
            <a:chOff x="931986" y="1705412"/>
            <a:chExt cx="10489222" cy="2661406"/>
          </a:xfrm>
        </p:grpSpPr>
        <p:graphicFrame>
          <p:nvGraphicFramePr>
            <p:cNvPr id="44" name="Chart 6">
              <a:extLst>
                <a:ext uri="{FF2B5EF4-FFF2-40B4-BE49-F238E27FC236}">
                  <a16:creationId xmlns:a16="http://schemas.microsoft.com/office/drawing/2014/main" id="{185B0246-1EB1-404E-BB0C-4367582B0B2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87261866"/>
                </p:ext>
              </p:extLst>
            </p:nvPr>
          </p:nvGraphicFramePr>
          <p:xfrm>
            <a:off x="2652032" y="1705412"/>
            <a:ext cx="6887939" cy="21040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0" name="Round Same Side Corner Rectangle 8">
              <a:extLst>
                <a:ext uri="{FF2B5EF4-FFF2-40B4-BE49-F238E27FC236}">
                  <a16:creationId xmlns:a16="http://schemas.microsoft.com/office/drawing/2014/main" id="{5CA96947-0638-4EA5-A622-7C7B4309570B}"/>
                </a:ext>
              </a:extLst>
            </p:cNvPr>
            <p:cNvSpPr/>
            <p:nvPr/>
          </p:nvSpPr>
          <p:spPr>
            <a:xfrm>
              <a:off x="5103840" y="1999608"/>
              <a:ext cx="575459" cy="151561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Round Same Side Corner Rectangle 20">
              <a:extLst>
                <a:ext uri="{FF2B5EF4-FFF2-40B4-BE49-F238E27FC236}">
                  <a16:creationId xmlns:a16="http://schemas.microsoft.com/office/drawing/2014/main" id="{BF05E7BA-1AA8-445E-97ED-1603E9E5C349}"/>
                </a:ext>
              </a:extLst>
            </p:cNvPr>
            <p:cNvSpPr/>
            <p:nvPr/>
          </p:nvSpPr>
          <p:spPr>
            <a:xfrm rot="10800000">
              <a:off x="6349186" y="1992612"/>
              <a:ext cx="717050" cy="1529609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7" name="Group 9">
              <a:extLst>
                <a:ext uri="{FF2B5EF4-FFF2-40B4-BE49-F238E27FC236}">
                  <a16:creationId xmlns:a16="http://schemas.microsoft.com/office/drawing/2014/main" id="{FAD431D6-E670-48EC-8E73-962AC3A60CEA}"/>
                </a:ext>
              </a:extLst>
            </p:cNvPr>
            <p:cNvGrpSpPr/>
            <p:nvPr/>
          </p:nvGrpSpPr>
          <p:grpSpPr>
            <a:xfrm>
              <a:off x="931986" y="2631066"/>
              <a:ext cx="3107688" cy="1048024"/>
              <a:chOff x="803640" y="3362835"/>
              <a:chExt cx="2059657" cy="1048024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5D0E900-D9CC-4CC3-B2E0-270372D1960D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 Get a modern PowerPoint  Presentation that is beautifully designed.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A35FEB5-B335-4161-A680-E35B4B8ED278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8" name="Group 12">
              <a:extLst>
                <a:ext uri="{FF2B5EF4-FFF2-40B4-BE49-F238E27FC236}">
                  <a16:creationId xmlns:a16="http://schemas.microsoft.com/office/drawing/2014/main" id="{E8113265-F426-4A18-B159-DB4ADC2CD449}"/>
                </a:ext>
              </a:extLst>
            </p:cNvPr>
            <p:cNvGrpSpPr/>
            <p:nvPr/>
          </p:nvGrpSpPr>
          <p:grpSpPr>
            <a:xfrm>
              <a:off x="8087402" y="2631066"/>
              <a:ext cx="3333806" cy="1048024"/>
              <a:chOff x="803640" y="3362835"/>
              <a:chExt cx="2059657" cy="1048024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74E9311-D36A-4724-9E40-F7D60623A262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 Get a modern PowerPoint  Presentation that is beautifully designed.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1C8F64C-8413-40EA-B9A6-265F68316AC8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90AFE0C-AE1A-4BC1-BA27-F4FC5B496E13}"/>
                </a:ext>
              </a:extLst>
            </p:cNvPr>
            <p:cNvSpPr txBox="1"/>
            <p:nvPr/>
          </p:nvSpPr>
          <p:spPr>
            <a:xfrm>
              <a:off x="2038078" y="1798349"/>
              <a:ext cx="20015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 PowerPoint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9BCEBC-8BAE-4988-B252-DC7815A78B03}"/>
                </a:ext>
              </a:extLst>
            </p:cNvPr>
            <p:cNvSpPr txBox="1"/>
            <p:nvPr/>
          </p:nvSpPr>
          <p:spPr>
            <a:xfrm>
              <a:off x="8087402" y="1798349"/>
              <a:ext cx="20015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 PowerPoint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graphicFrame>
          <p:nvGraphicFramePr>
            <p:cNvPr id="61" name="Chart 17">
              <a:extLst>
                <a:ext uri="{FF2B5EF4-FFF2-40B4-BE49-F238E27FC236}">
                  <a16:creationId xmlns:a16="http://schemas.microsoft.com/office/drawing/2014/main" id="{57A5B0AC-27BC-4A86-994A-7F67A25DD38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70378497"/>
                </p:ext>
              </p:extLst>
            </p:nvPr>
          </p:nvGraphicFramePr>
          <p:xfrm>
            <a:off x="1908968" y="3875514"/>
            <a:ext cx="3888000" cy="4913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62" name="Chart 18">
              <a:extLst>
                <a:ext uri="{FF2B5EF4-FFF2-40B4-BE49-F238E27FC236}">
                  <a16:creationId xmlns:a16="http://schemas.microsoft.com/office/drawing/2014/main" id="{CB05566D-A8A8-49B1-BD43-795135B4E6A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41867318"/>
                </p:ext>
              </p:extLst>
            </p:nvPr>
          </p:nvGraphicFramePr>
          <p:xfrm>
            <a:off x="7392144" y="3875514"/>
            <a:ext cx="3888000" cy="4913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D5EF8A5-6485-40DD-91CA-F490B5929352}"/>
              </a:ext>
            </a:extLst>
          </p:cNvPr>
          <p:cNvSpPr txBox="1"/>
          <p:nvPr/>
        </p:nvSpPr>
        <p:spPr>
          <a:xfrm>
            <a:off x="875104" y="101916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진행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A306F-98A2-43F5-9DD0-CB701AD361C6}"/>
              </a:ext>
            </a:extLst>
          </p:cNvPr>
          <p:cNvSpPr txBox="1"/>
          <p:nvPr/>
        </p:nvSpPr>
        <p:spPr>
          <a:xfrm>
            <a:off x="875104" y="676096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Progress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428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실내, 테이블, 노트북, 컴퓨터이(가) 표시된 사진&#10;&#10;자동 생성된 설명">
            <a:extLst>
              <a:ext uri="{FF2B5EF4-FFF2-40B4-BE49-F238E27FC236}">
                <a16:creationId xmlns:a16="http://schemas.microsoft.com/office/drawing/2014/main" id="{AEFB2A2E-871B-48FA-A0C3-CCEE0D9596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04329" y="0"/>
            <a:ext cx="6687671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7FC3D63-21ED-45A2-8353-514C355F5C1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AF52AA6-4AEE-44C8-A8AB-36C3D3A22645}"/>
              </a:ext>
            </a:extLst>
          </p:cNvPr>
          <p:cNvCxnSpPr>
            <a:cxnSpLocks/>
          </p:cNvCxnSpPr>
          <p:nvPr/>
        </p:nvCxnSpPr>
        <p:spPr>
          <a:xfrm>
            <a:off x="904240" y="272434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E31A043-1ED5-424F-859D-740B12D0195A}"/>
              </a:ext>
            </a:extLst>
          </p:cNvPr>
          <p:cNvCxnSpPr>
            <a:cxnSpLocks/>
          </p:cNvCxnSpPr>
          <p:nvPr/>
        </p:nvCxnSpPr>
        <p:spPr>
          <a:xfrm>
            <a:off x="904240" y="1461154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543629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결과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559018"/>
            <a:ext cx="6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8C896-4336-47B4-9625-802B02634B83}"/>
              </a:ext>
            </a:extLst>
          </p:cNvPr>
          <p:cNvSpPr txBox="1"/>
          <p:nvPr/>
        </p:nvSpPr>
        <p:spPr>
          <a:xfrm>
            <a:off x="867082" y="2067023"/>
            <a:ext cx="46372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>
                <a:solidFill>
                  <a:schemeClr val="bg1"/>
                </a:solidFill>
              </a:rPr>
              <a:t>GUI </a:t>
            </a:r>
            <a:r>
              <a:rPr lang="ko-KR" altLang="en-US" sz="2000" dirty="0">
                <a:solidFill>
                  <a:schemeClr val="bg1"/>
                </a:solidFill>
              </a:rPr>
              <a:t>프로그램 시연 영상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모델 예측 정확도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예측 결과 분석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결론</a:t>
            </a: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팀원 별 역할 분담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개발 일정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703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6CD122-35AA-4195-BFCD-BA4841A128B6}"/>
              </a:ext>
            </a:extLst>
          </p:cNvPr>
          <p:cNvSpPr/>
          <p:nvPr/>
        </p:nvSpPr>
        <p:spPr>
          <a:xfrm>
            <a:off x="399062" y="1914037"/>
            <a:ext cx="5144488" cy="4613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8D7D0D2-5590-45B1-AC8E-6E5CCE56A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435070"/>
              </p:ext>
            </p:extLst>
          </p:nvPr>
        </p:nvGraphicFramePr>
        <p:xfrm>
          <a:off x="6360586" y="4942482"/>
          <a:ext cx="4790351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0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2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898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입력해주세요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6350" marR="6350" marT="6350" marB="0" vert="eaVert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Lorem Ipsum</a:t>
                      </a:r>
                      <a:endParaRPr lang="ko-KR" altLang="en-US" sz="9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simply dummy text</a:t>
                      </a:r>
                      <a:endParaRPr lang="en-US" altLang="ko-KR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입력해주세요</a:t>
                      </a:r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vert="eaVert"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simply dummy text</a:t>
                      </a:r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Lorem Ipsum</a:t>
                      </a:r>
                      <a:endParaRPr lang="ko-KR" altLang="en-US" sz="9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simply dummy text</a:t>
                      </a:r>
                      <a:endParaRPr 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simply dummy text</a:t>
                      </a:r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Lorem Ipsum</a:t>
                      </a:r>
                      <a:endParaRPr lang="ko-KR" altLang="en-US" sz="9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simply dummy text</a:t>
                      </a:r>
                      <a:endParaRPr 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simply dummy text</a:t>
                      </a:r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Lorem Ipsum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900" u="none" strike="noStrike">
                          <a:effectLst/>
                        </a:rPr>
                        <a:t>simply dummy text</a:t>
                      </a:r>
                      <a:endParaRPr 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새굴림" panose="02030600000101010101" pitchFamily="18" charset="-127"/>
                        </a:rPr>
                        <a:t>Lorem Ipsum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simply dummy text</a:t>
                      </a:r>
                      <a:endParaRPr 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BC9B534A-2364-4E75-8F23-CEEB127A7CB5}"/>
              </a:ext>
            </a:extLst>
          </p:cNvPr>
          <p:cNvSpPr/>
          <p:nvPr/>
        </p:nvSpPr>
        <p:spPr>
          <a:xfrm>
            <a:off x="6319522" y="2046708"/>
            <a:ext cx="742950" cy="324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품목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7C179EE-2557-4FFA-B279-1B03E276E04B}"/>
              </a:ext>
            </a:extLst>
          </p:cNvPr>
          <p:cNvSpPr/>
          <p:nvPr/>
        </p:nvSpPr>
        <p:spPr>
          <a:xfrm>
            <a:off x="8481697" y="2041848"/>
            <a:ext cx="742950" cy="324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제조사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420E31-9BA2-4E79-B455-6F554E68B140}"/>
              </a:ext>
            </a:extLst>
          </p:cNvPr>
          <p:cNvSpPr/>
          <p:nvPr/>
        </p:nvSpPr>
        <p:spPr>
          <a:xfrm>
            <a:off x="6319522" y="2434296"/>
            <a:ext cx="742950" cy="324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모델명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7A4C3A7-6ADA-428A-BA2E-74DE174589AE}"/>
              </a:ext>
            </a:extLst>
          </p:cNvPr>
          <p:cNvSpPr/>
          <p:nvPr/>
        </p:nvSpPr>
        <p:spPr>
          <a:xfrm>
            <a:off x="6319522" y="2821884"/>
            <a:ext cx="742950" cy="324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특장점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CEFC16-DE43-4E6D-8A4D-165B305E4502}"/>
              </a:ext>
            </a:extLst>
          </p:cNvPr>
          <p:cNvSpPr txBox="1"/>
          <p:nvPr/>
        </p:nvSpPr>
        <p:spPr>
          <a:xfrm>
            <a:off x="7099186" y="2065791"/>
            <a:ext cx="1330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Insert Text Here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3ADDD4-BED3-4B89-8DC5-7A9945B7FAB8}"/>
              </a:ext>
            </a:extLst>
          </p:cNvPr>
          <p:cNvSpPr txBox="1"/>
          <p:nvPr/>
        </p:nvSpPr>
        <p:spPr>
          <a:xfrm>
            <a:off x="7099186" y="2453036"/>
            <a:ext cx="1330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Insert Text Here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1CB989-2020-4304-899A-B14543AE1FAA}"/>
              </a:ext>
            </a:extLst>
          </p:cNvPr>
          <p:cNvSpPr txBox="1"/>
          <p:nvPr/>
        </p:nvSpPr>
        <p:spPr>
          <a:xfrm>
            <a:off x="9257324" y="2048966"/>
            <a:ext cx="1330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Insert Text Here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06B039-BA85-427B-918F-F48921FE1940}"/>
              </a:ext>
            </a:extLst>
          </p:cNvPr>
          <p:cNvSpPr txBox="1"/>
          <p:nvPr/>
        </p:nvSpPr>
        <p:spPr>
          <a:xfrm>
            <a:off x="9257324" y="2434296"/>
            <a:ext cx="1330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Insert Text Here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6DAC80-B469-4C32-88C1-EFBBA6F56ED3}"/>
              </a:ext>
            </a:extLst>
          </p:cNvPr>
          <p:cNvSpPr txBox="1"/>
          <p:nvPr/>
        </p:nvSpPr>
        <p:spPr>
          <a:xfrm>
            <a:off x="7099186" y="2768704"/>
            <a:ext cx="4137474" cy="1881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Lorem Ipsum is simply dummy text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Lorem Ipsum is simply dummy text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Lorem Ipsum is simply dummy text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Lorem Ipsum is simply dummy text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Lorem Ipsum is simply dummy text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EE0C0DB-4AD5-495C-92D9-0C4B01B0FEB4}"/>
              </a:ext>
            </a:extLst>
          </p:cNvPr>
          <p:cNvSpPr/>
          <p:nvPr/>
        </p:nvSpPr>
        <p:spPr>
          <a:xfrm>
            <a:off x="8481697" y="2434296"/>
            <a:ext cx="742950" cy="324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가격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CCD037-0CA4-4C97-A1DD-B48759C3F618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352F4-8B2E-4E90-BB39-5ED0B1C58FFE}"/>
              </a:ext>
            </a:extLst>
          </p:cNvPr>
          <p:cNvSpPr txBox="1"/>
          <p:nvPr/>
        </p:nvSpPr>
        <p:spPr>
          <a:xfrm>
            <a:off x="339536" y="1264666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GUI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프로그램 시연 영상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43E130-F277-4DF3-BF76-2CB1D2BA28F1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CA8499-75EA-4AB5-A8A6-A4DF1DCDD6A4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결과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58C1A2-E26E-48D4-B433-CD5C11A06527}"/>
              </a:ext>
            </a:extLst>
          </p:cNvPr>
          <p:cNvSpPr txBox="1"/>
          <p:nvPr/>
        </p:nvSpPr>
        <p:spPr>
          <a:xfrm>
            <a:off x="875104" y="676096"/>
            <a:ext cx="747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Outcome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97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253611C5-EB32-45B9-B157-2D3ED84BC205}"/>
              </a:ext>
            </a:extLst>
          </p:cNvPr>
          <p:cNvSpPr/>
          <p:nvPr/>
        </p:nvSpPr>
        <p:spPr>
          <a:xfrm>
            <a:off x="669451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455ABEF-C3D5-4643-B1E9-8C89ECAD3068}"/>
              </a:ext>
            </a:extLst>
          </p:cNvPr>
          <p:cNvSpPr/>
          <p:nvPr/>
        </p:nvSpPr>
        <p:spPr>
          <a:xfrm>
            <a:off x="875104" y="4422248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BA5128-4942-4284-96FC-02DB8CD3A270}"/>
              </a:ext>
            </a:extLst>
          </p:cNvPr>
          <p:cNvSpPr txBox="1"/>
          <p:nvPr/>
        </p:nvSpPr>
        <p:spPr>
          <a:xfrm>
            <a:off x="1988186" y="6395660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우회전 인식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AA29D85-54ED-4C38-88FC-FC038AB55DC0}"/>
              </a:ext>
            </a:extLst>
          </p:cNvPr>
          <p:cNvSpPr/>
          <p:nvPr/>
        </p:nvSpPr>
        <p:spPr>
          <a:xfrm>
            <a:off x="875104" y="1866036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F354ED-05E2-4702-963C-80727007472B}"/>
              </a:ext>
            </a:extLst>
          </p:cNvPr>
          <p:cNvSpPr txBox="1"/>
          <p:nvPr/>
        </p:nvSpPr>
        <p:spPr>
          <a:xfrm>
            <a:off x="1988186" y="3839448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좌커브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인식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C38E37-D12E-4DBD-AF0E-A8E2BAAFE4AA}"/>
              </a:ext>
            </a:extLst>
          </p:cNvPr>
          <p:cNvSpPr/>
          <p:nvPr/>
        </p:nvSpPr>
        <p:spPr>
          <a:xfrm>
            <a:off x="4489842" y="1866036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35880C-6F33-427A-AA0D-F4629C27BBBA}"/>
              </a:ext>
            </a:extLst>
          </p:cNvPr>
          <p:cNvSpPr txBox="1"/>
          <p:nvPr/>
        </p:nvSpPr>
        <p:spPr>
          <a:xfrm>
            <a:off x="5602924" y="3839448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우커브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인식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D8FE2D6-12EE-4DBF-B501-298F56C42CCC}"/>
              </a:ext>
            </a:extLst>
          </p:cNvPr>
          <p:cNvSpPr/>
          <p:nvPr/>
        </p:nvSpPr>
        <p:spPr>
          <a:xfrm>
            <a:off x="8104580" y="1866036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D0F78B-F543-4403-AD64-A137AF6B7314}"/>
              </a:ext>
            </a:extLst>
          </p:cNvPr>
          <p:cNvSpPr txBox="1"/>
          <p:nvPr/>
        </p:nvSpPr>
        <p:spPr>
          <a:xfrm>
            <a:off x="9217662" y="3839448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좌회전 인식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09E0D32-4ACD-466A-BAD9-82931DFAA487}"/>
              </a:ext>
            </a:extLst>
          </p:cNvPr>
          <p:cNvSpPr/>
          <p:nvPr/>
        </p:nvSpPr>
        <p:spPr>
          <a:xfrm>
            <a:off x="4489842" y="4422248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97333E-462F-4784-87FB-94DFECD2F011}"/>
              </a:ext>
            </a:extLst>
          </p:cNvPr>
          <p:cNvSpPr txBox="1"/>
          <p:nvPr/>
        </p:nvSpPr>
        <p:spPr>
          <a:xfrm>
            <a:off x="5602924" y="6395660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좌차선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인식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29E263A-A716-48A4-B59F-10383371A8E9}"/>
              </a:ext>
            </a:extLst>
          </p:cNvPr>
          <p:cNvSpPr/>
          <p:nvPr/>
        </p:nvSpPr>
        <p:spPr>
          <a:xfrm>
            <a:off x="8104580" y="4422248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C584B7-7EC8-404B-8936-497642B2F5C6}"/>
              </a:ext>
            </a:extLst>
          </p:cNvPr>
          <p:cNvSpPr txBox="1"/>
          <p:nvPr/>
        </p:nvSpPr>
        <p:spPr>
          <a:xfrm>
            <a:off x="9217661" y="6395660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우차선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인식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55BF9E-6666-40AB-8F4D-A631D74E0FE7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4828E-1B1F-44E0-9B09-D7D6F2E0875A}"/>
              </a:ext>
            </a:extLst>
          </p:cNvPr>
          <p:cNvSpPr txBox="1"/>
          <p:nvPr/>
        </p:nvSpPr>
        <p:spPr>
          <a:xfrm>
            <a:off x="875104" y="676096"/>
            <a:ext cx="747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Outcome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1867FD-1391-4A9E-AD89-02900AB974F0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E1856-B897-45F3-A250-20806D86BA8B}"/>
              </a:ext>
            </a:extLst>
          </p:cNvPr>
          <p:cNvSpPr txBox="1"/>
          <p:nvPr/>
        </p:nvSpPr>
        <p:spPr>
          <a:xfrm>
            <a:off x="339536" y="1264666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GUI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프로그램 시연 영상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626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747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Outcome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CC2A94-3B7C-40CD-85CA-3396D49AB7DB}"/>
              </a:ext>
            </a:extLst>
          </p:cNvPr>
          <p:cNvSpPr/>
          <p:nvPr/>
        </p:nvSpPr>
        <p:spPr>
          <a:xfrm>
            <a:off x="481567" y="174323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2854/3415 ≒ 83.57 = 83.57%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3DF181-F5FC-4296-804F-A14ADC41E677}"/>
              </a:ext>
            </a:extLst>
          </p:cNvPr>
          <p:cNvSpPr/>
          <p:nvPr/>
        </p:nvSpPr>
        <p:spPr>
          <a:xfrm>
            <a:off x="6314157" y="174323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19960/23141 </a:t>
            </a:r>
            <a:r>
              <a:rPr lang="en-US" altLang="ko-KR" b="1" dirty="0">
                <a:solidFill>
                  <a:schemeClr val="tx1"/>
                </a:solidFill>
                <a:ea typeface="맑은 고딕" panose="020B0503020000020004" pitchFamily="50" charset="-127"/>
              </a:rPr>
              <a:t>≒</a:t>
            </a:r>
            <a:r>
              <a:rPr lang="en-US" altLang="ko-KR" b="1" dirty="0">
                <a:solidFill>
                  <a:schemeClr val="tx1"/>
                </a:solidFill>
              </a:rPr>
              <a:t> 0.8625 = 86.25%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228D44-9A46-445D-B8E2-218436356BD1}"/>
              </a:ext>
            </a:extLst>
          </p:cNvPr>
          <p:cNvSpPr/>
          <p:nvPr/>
        </p:nvSpPr>
        <p:spPr>
          <a:xfrm>
            <a:off x="709177" y="195571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5668D1-B06A-4F43-91C8-6A23B83E156E}"/>
              </a:ext>
            </a:extLst>
          </p:cNvPr>
          <p:cNvSpPr txBox="1"/>
          <p:nvPr/>
        </p:nvSpPr>
        <p:spPr>
          <a:xfrm>
            <a:off x="1741475" y="2036345"/>
            <a:ext cx="2805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Sim2Sim Accuracy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EAE807-D4CF-4CB5-B1F2-BB22EFF025CC}"/>
              </a:ext>
            </a:extLst>
          </p:cNvPr>
          <p:cNvSpPr/>
          <p:nvPr/>
        </p:nvSpPr>
        <p:spPr>
          <a:xfrm>
            <a:off x="6502400" y="195571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4EEE1-70DB-43F1-9644-AA11613A9EC6}"/>
              </a:ext>
            </a:extLst>
          </p:cNvPr>
          <p:cNvSpPr txBox="1"/>
          <p:nvPr/>
        </p:nvSpPr>
        <p:spPr>
          <a:xfrm>
            <a:off x="7485006" y="2036345"/>
            <a:ext cx="2904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Sim2Real Accuracy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 descr="대형, 키보드이(가) 표시된 사진&#10;&#10;자동 생성된 설명">
            <a:extLst>
              <a:ext uri="{FF2B5EF4-FFF2-40B4-BE49-F238E27FC236}">
                <a16:creationId xmlns:a16="http://schemas.microsoft.com/office/drawing/2014/main" id="{E6E3A472-6B56-4B87-B5DD-426847790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325" y="3248409"/>
            <a:ext cx="4428571" cy="3323809"/>
          </a:xfrm>
          <a:prstGeom prst="rect">
            <a:avLst/>
          </a:prstGeom>
        </p:spPr>
      </p:pic>
      <p:pic>
        <p:nvPicPr>
          <p:cNvPr id="15" name="그림 14" descr="키보드이(가) 표시된 사진&#10;&#10;자동 생성된 설명">
            <a:extLst>
              <a:ext uri="{FF2B5EF4-FFF2-40B4-BE49-F238E27FC236}">
                <a16:creationId xmlns:a16="http://schemas.microsoft.com/office/drawing/2014/main" id="{308DFEAB-1767-4D5D-9C36-5EDFA1D5F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39" y="3238885"/>
            <a:ext cx="4400000" cy="333333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7CD2A4-1E0B-47C3-997C-203D10718B23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DA9A79-234B-4010-AA4D-0A62F3748A6C}"/>
              </a:ext>
            </a:extLst>
          </p:cNvPr>
          <p:cNvSpPr txBox="1"/>
          <p:nvPr/>
        </p:nvSpPr>
        <p:spPr>
          <a:xfrm>
            <a:off x="339536" y="1264666"/>
            <a:ext cx="230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모델 예측 정확도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491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6DE67B55-2E54-41E8-8670-592D41674941}"/>
              </a:ext>
            </a:extLst>
          </p:cNvPr>
          <p:cNvSpPr/>
          <p:nvPr/>
        </p:nvSpPr>
        <p:spPr>
          <a:xfrm>
            <a:off x="861435" y="234280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31">
            <a:extLst>
              <a:ext uri="{FF2B5EF4-FFF2-40B4-BE49-F238E27FC236}">
                <a16:creationId xmlns:a16="http://schemas.microsoft.com/office/drawing/2014/main" id="{59E54B21-A931-4AA1-8372-F42AB1A61C74}"/>
              </a:ext>
            </a:extLst>
          </p:cNvPr>
          <p:cNvSpPr/>
          <p:nvPr/>
        </p:nvSpPr>
        <p:spPr>
          <a:xfrm>
            <a:off x="861435" y="2342809"/>
            <a:ext cx="4698897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03E2E6-96DA-4372-8592-14563AB890F3}"/>
              </a:ext>
            </a:extLst>
          </p:cNvPr>
          <p:cNvSpPr txBox="1"/>
          <p:nvPr/>
        </p:nvSpPr>
        <p:spPr>
          <a:xfrm>
            <a:off x="6359712" y="2293311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93%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D8007D-A8BB-4119-A361-788E48366839}"/>
              </a:ext>
            </a:extLst>
          </p:cNvPr>
          <p:cNvSpPr txBox="1"/>
          <p:nvPr/>
        </p:nvSpPr>
        <p:spPr>
          <a:xfrm>
            <a:off x="7185267" y="2368031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1" name="다이아몬드 30">
            <a:extLst>
              <a:ext uri="{FF2B5EF4-FFF2-40B4-BE49-F238E27FC236}">
                <a16:creationId xmlns:a16="http://schemas.microsoft.com/office/drawing/2014/main" id="{672B27C5-AEA0-4B77-BB34-C83159AE89CF}"/>
              </a:ext>
            </a:extLst>
          </p:cNvPr>
          <p:cNvSpPr/>
          <p:nvPr/>
        </p:nvSpPr>
        <p:spPr>
          <a:xfrm>
            <a:off x="5368794" y="2342809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16">
            <a:extLst>
              <a:ext uri="{FF2B5EF4-FFF2-40B4-BE49-F238E27FC236}">
                <a16:creationId xmlns:a16="http://schemas.microsoft.com/office/drawing/2014/main" id="{0C87C093-D374-461C-8F29-68569BF37B08}"/>
              </a:ext>
            </a:extLst>
          </p:cNvPr>
          <p:cNvSpPr/>
          <p:nvPr/>
        </p:nvSpPr>
        <p:spPr>
          <a:xfrm>
            <a:off x="861435" y="320408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2">
            <a:extLst>
              <a:ext uri="{FF2B5EF4-FFF2-40B4-BE49-F238E27FC236}">
                <a16:creationId xmlns:a16="http://schemas.microsoft.com/office/drawing/2014/main" id="{0716FFBA-07B4-411F-A6CB-6A87A91E8C31}"/>
              </a:ext>
            </a:extLst>
          </p:cNvPr>
          <p:cNvSpPr/>
          <p:nvPr/>
        </p:nvSpPr>
        <p:spPr>
          <a:xfrm>
            <a:off x="861436" y="3204086"/>
            <a:ext cx="4014835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56429E-078A-49BB-A70A-A85B7FC0F247}"/>
              </a:ext>
            </a:extLst>
          </p:cNvPr>
          <p:cNvSpPr txBox="1"/>
          <p:nvPr/>
        </p:nvSpPr>
        <p:spPr>
          <a:xfrm>
            <a:off x="6359712" y="3153362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84%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377F4C-E30C-48C8-AEF0-6DD8B48A960C}"/>
              </a:ext>
            </a:extLst>
          </p:cNvPr>
          <p:cNvSpPr txBox="1"/>
          <p:nvPr/>
        </p:nvSpPr>
        <p:spPr>
          <a:xfrm>
            <a:off x="7185267" y="3232344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7" name="다이아몬드 36">
            <a:extLst>
              <a:ext uri="{FF2B5EF4-FFF2-40B4-BE49-F238E27FC236}">
                <a16:creationId xmlns:a16="http://schemas.microsoft.com/office/drawing/2014/main" id="{9C2962B9-3077-415A-AFC1-D3E72AE085CC}"/>
              </a:ext>
            </a:extLst>
          </p:cNvPr>
          <p:cNvSpPr/>
          <p:nvPr/>
        </p:nvSpPr>
        <p:spPr>
          <a:xfrm>
            <a:off x="4684733" y="3217634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18">
            <a:extLst>
              <a:ext uri="{FF2B5EF4-FFF2-40B4-BE49-F238E27FC236}">
                <a16:creationId xmlns:a16="http://schemas.microsoft.com/office/drawing/2014/main" id="{D15654C1-670E-4DD3-B3DE-65D57223A526}"/>
              </a:ext>
            </a:extLst>
          </p:cNvPr>
          <p:cNvSpPr/>
          <p:nvPr/>
        </p:nvSpPr>
        <p:spPr>
          <a:xfrm>
            <a:off x="861435" y="406658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4">
            <a:extLst>
              <a:ext uri="{FF2B5EF4-FFF2-40B4-BE49-F238E27FC236}">
                <a16:creationId xmlns:a16="http://schemas.microsoft.com/office/drawing/2014/main" id="{6D374C6A-0BB9-40F6-BBAB-F1C5B9E8E9C5}"/>
              </a:ext>
            </a:extLst>
          </p:cNvPr>
          <p:cNvSpPr/>
          <p:nvPr/>
        </p:nvSpPr>
        <p:spPr>
          <a:xfrm>
            <a:off x="861436" y="4066589"/>
            <a:ext cx="264671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4E6BE2-68EE-43B7-93E0-4DB9D88B0C97}"/>
              </a:ext>
            </a:extLst>
          </p:cNvPr>
          <p:cNvSpPr txBox="1"/>
          <p:nvPr/>
        </p:nvSpPr>
        <p:spPr>
          <a:xfrm>
            <a:off x="6359712" y="4013413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61%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A9DA3E-E993-4901-B13B-28F5CE3F4BD8}"/>
              </a:ext>
            </a:extLst>
          </p:cNvPr>
          <p:cNvSpPr txBox="1"/>
          <p:nvPr/>
        </p:nvSpPr>
        <p:spPr>
          <a:xfrm>
            <a:off x="7185267" y="410091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43" name="다이아몬드 42">
            <a:extLst>
              <a:ext uri="{FF2B5EF4-FFF2-40B4-BE49-F238E27FC236}">
                <a16:creationId xmlns:a16="http://schemas.microsoft.com/office/drawing/2014/main" id="{04B23FCC-8552-486C-86EA-E87FBD6DE9F3}"/>
              </a:ext>
            </a:extLst>
          </p:cNvPr>
          <p:cNvSpPr/>
          <p:nvPr/>
        </p:nvSpPr>
        <p:spPr>
          <a:xfrm>
            <a:off x="3316613" y="4064538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19">
            <a:extLst>
              <a:ext uri="{FF2B5EF4-FFF2-40B4-BE49-F238E27FC236}">
                <a16:creationId xmlns:a16="http://schemas.microsoft.com/office/drawing/2014/main" id="{09CFE357-ACEB-4D8D-89C6-32E71CF2D472}"/>
              </a:ext>
            </a:extLst>
          </p:cNvPr>
          <p:cNvSpPr/>
          <p:nvPr/>
        </p:nvSpPr>
        <p:spPr>
          <a:xfrm>
            <a:off x="861435" y="493057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35">
            <a:extLst>
              <a:ext uri="{FF2B5EF4-FFF2-40B4-BE49-F238E27FC236}">
                <a16:creationId xmlns:a16="http://schemas.microsoft.com/office/drawing/2014/main" id="{A2F4BAB7-097C-4957-BE46-241FA820BA0D}"/>
              </a:ext>
            </a:extLst>
          </p:cNvPr>
          <p:cNvSpPr/>
          <p:nvPr/>
        </p:nvSpPr>
        <p:spPr>
          <a:xfrm>
            <a:off x="861436" y="4927866"/>
            <a:ext cx="1953527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80594D-41D4-4472-BA5D-AFFAAE3B1E92}"/>
              </a:ext>
            </a:extLst>
          </p:cNvPr>
          <p:cNvSpPr txBox="1"/>
          <p:nvPr/>
        </p:nvSpPr>
        <p:spPr>
          <a:xfrm>
            <a:off x="6359712" y="4873464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47%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6143C8-1631-4532-9BBF-B8A65E475FB0}"/>
              </a:ext>
            </a:extLst>
          </p:cNvPr>
          <p:cNvSpPr txBox="1"/>
          <p:nvPr/>
        </p:nvSpPr>
        <p:spPr>
          <a:xfrm>
            <a:off x="7185267" y="4965232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49" name="다이아몬드 48">
            <a:extLst>
              <a:ext uri="{FF2B5EF4-FFF2-40B4-BE49-F238E27FC236}">
                <a16:creationId xmlns:a16="http://schemas.microsoft.com/office/drawing/2014/main" id="{9E398E4D-3A31-48D2-8E29-47C1F7B24811}"/>
              </a:ext>
            </a:extLst>
          </p:cNvPr>
          <p:cNvSpPr/>
          <p:nvPr/>
        </p:nvSpPr>
        <p:spPr>
          <a:xfrm>
            <a:off x="2632553" y="4928689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21">
            <a:extLst>
              <a:ext uri="{FF2B5EF4-FFF2-40B4-BE49-F238E27FC236}">
                <a16:creationId xmlns:a16="http://schemas.microsoft.com/office/drawing/2014/main" id="{732DAC1F-E795-45C9-9FE6-0CA2B620CF36}"/>
              </a:ext>
            </a:extLst>
          </p:cNvPr>
          <p:cNvSpPr/>
          <p:nvPr/>
        </p:nvSpPr>
        <p:spPr>
          <a:xfrm>
            <a:off x="861435" y="579036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37">
            <a:extLst>
              <a:ext uri="{FF2B5EF4-FFF2-40B4-BE49-F238E27FC236}">
                <a16:creationId xmlns:a16="http://schemas.microsoft.com/office/drawing/2014/main" id="{EB1CB336-57E2-43AC-B210-61C51C3BE3B0}"/>
              </a:ext>
            </a:extLst>
          </p:cNvPr>
          <p:cNvSpPr/>
          <p:nvPr/>
        </p:nvSpPr>
        <p:spPr>
          <a:xfrm>
            <a:off x="861436" y="5790369"/>
            <a:ext cx="567161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FA9F0B-CB3D-4650-8E73-C432BADA85FE}"/>
              </a:ext>
            </a:extLst>
          </p:cNvPr>
          <p:cNvSpPr txBox="1"/>
          <p:nvPr/>
        </p:nvSpPr>
        <p:spPr>
          <a:xfrm>
            <a:off x="6359712" y="5733515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12%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3A7B29-2169-49F0-9380-A64A03981397}"/>
              </a:ext>
            </a:extLst>
          </p:cNvPr>
          <p:cNvSpPr txBox="1"/>
          <p:nvPr/>
        </p:nvSpPr>
        <p:spPr>
          <a:xfrm>
            <a:off x="7185267" y="583380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55" name="다이아몬드 54">
            <a:extLst>
              <a:ext uri="{FF2B5EF4-FFF2-40B4-BE49-F238E27FC236}">
                <a16:creationId xmlns:a16="http://schemas.microsoft.com/office/drawing/2014/main" id="{B9067F24-8CE1-4787-B474-E1B9C1F78289}"/>
              </a:ext>
            </a:extLst>
          </p:cNvPr>
          <p:cNvSpPr/>
          <p:nvPr/>
        </p:nvSpPr>
        <p:spPr>
          <a:xfrm>
            <a:off x="1255311" y="5796941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17678-67D7-4B28-B78C-A71E3162BB63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결과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82DF38-4477-4EE1-A245-08E2FC6E81FC}"/>
              </a:ext>
            </a:extLst>
          </p:cNvPr>
          <p:cNvSpPr txBox="1"/>
          <p:nvPr/>
        </p:nvSpPr>
        <p:spPr>
          <a:xfrm>
            <a:off x="875104" y="676096"/>
            <a:ext cx="747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Outcome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CA03F0-D1A4-4AA5-8D44-2E69C2FBD8D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70162-25CB-4DDD-8DB2-ACDF5D752249}"/>
              </a:ext>
            </a:extLst>
          </p:cNvPr>
          <p:cNvSpPr txBox="1"/>
          <p:nvPr/>
        </p:nvSpPr>
        <p:spPr>
          <a:xfrm>
            <a:off x="339536" y="1264666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예측 결과 분석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026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29C9088-C3B1-49B3-9393-C82BD0878F17}"/>
              </a:ext>
            </a:extLst>
          </p:cNvPr>
          <p:cNvSpPr txBox="1"/>
          <p:nvPr/>
        </p:nvSpPr>
        <p:spPr>
          <a:xfrm>
            <a:off x="5399842" y="2428393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ABC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E74859-D683-49B0-A5C5-4AF264C14332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06B79F6A-9898-4977-9C92-4CA44BEB46CC}"/>
              </a:ext>
            </a:extLst>
          </p:cNvPr>
          <p:cNvSpPr/>
          <p:nvPr/>
        </p:nvSpPr>
        <p:spPr>
          <a:xfrm rot="5400000">
            <a:off x="1165581" y="25298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2C1C40BD-21DF-4949-9851-C5316B9098A1}"/>
              </a:ext>
            </a:extLst>
          </p:cNvPr>
          <p:cNvSpPr/>
          <p:nvPr/>
        </p:nvSpPr>
        <p:spPr>
          <a:xfrm>
            <a:off x="1165581" y="25298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C55F6E-F8CC-402B-83A8-7A9BF4FD72D7}"/>
              </a:ext>
            </a:extLst>
          </p:cNvPr>
          <p:cNvSpPr txBox="1"/>
          <p:nvPr/>
        </p:nvSpPr>
        <p:spPr>
          <a:xfrm>
            <a:off x="1645596" y="32201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75%</a:t>
            </a:r>
            <a:endParaRPr lang="ko-KR" altLang="en-US" sz="3200" dirty="0"/>
          </a:p>
        </p:txBody>
      </p:sp>
      <p:sp>
        <p:nvSpPr>
          <p:cNvPr id="34" name="テキスト ボックス 17">
            <a:extLst>
              <a:ext uri="{FF2B5EF4-FFF2-40B4-BE49-F238E27FC236}">
                <a16:creationId xmlns:a16="http://schemas.microsoft.com/office/drawing/2014/main" id="{59167F68-17D4-4124-BBCC-CB5C0EB3B230}"/>
              </a:ext>
            </a:extLst>
          </p:cNvPr>
          <p:cNvSpPr txBox="1"/>
          <p:nvPr/>
        </p:nvSpPr>
        <p:spPr>
          <a:xfrm>
            <a:off x="1147109" y="56522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35" name="원호 34">
            <a:extLst>
              <a:ext uri="{FF2B5EF4-FFF2-40B4-BE49-F238E27FC236}">
                <a16:creationId xmlns:a16="http://schemas.microsoft.com/office/drawing/2014/main" id="{F7D3BF1E-5A88-4454-A11D-D30D6027751E}"/>
              </a:ext>
            </a:extLst>
          </p:cNvPr>
          <p:cNvSpPr/>
          <p:nvPr/>
        </p:nvSpPr>
        <p:spPr>
          <a:xfrm rot="5400000">
            <a:off x="5148118" y="25298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원호 35">
            <a:extLst>
              <a:ext uri="{FF2B5EF4-FFF2-40B4-BE49-F238E27FC236}">
                <a16:creationId xmlns:a16="http://schemas.microsoft.com/office/drawing/2014/main" id="{B1A6859B-66E9-48B2-B98B-146A54A968B1}"/>
              </a:ext>
            </a:extLst>
          </p:cNvPr>
          <p:cNvSpPr/>
          <p:nvPr/>
        </p:nvSpPr>
        <p:spPr>
          <a:xfrm>
            <a:off x="5148118" y="25298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A04F54-1F87-4DCE-BCC2-318ED9D1963C}"/>
              </a:ext>
            </a:extLst>
          </p:cNvPr>
          <p:cNvSpPr txBox="1"/>
          <p:nvPr/>
        </p:nvSpPr>
        <p:spPr>
          <a:xfrm>
            <a:off x="5628133" y="32201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67%</a:t>
            </a:r>
            <a:endParaRPr lang="ko-KR" altLang="en-US" sz="3200" dirty="0"/>
          </a:p>
        </p:txBody>
      </p:sp>
      <p:sp>
        <p:nvSpPr>
          <p:cNvPr id="38" name="テキスト ボックス 17">
            <a:extLst>
              <a:ext uri="{FF2B5EF4-FFF2-40B4-BE49-F238E27FC236}">
                <a16:creationId xmlns:a16="http://schemas.microsoft.com/office/drawing/2014/main" id="{979B7431-17FA-4539-9858-EF885B18C344}"/>
              </a:ext>
            </a:extLst>
          </p:cNvPr>
          <p:cNvSpPr txBox="1"/>
          <p:nvPr/>
        </p:nvSpPr>
        <p:spPr>
          <a:xfrm>
            <a:off x="5129646" y="56522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54087C4-F194-469D-B21B-17DC9310E5F3}"/>
              </a:ext>
            </a:extLst>
          </p:cNvPr>
          <p:cNvCxnSpPr/>
          <p:nvPr/>
        </p:nvCxnSpPr>
        <p:spPr>
          <a:xfrm>
            <a:off x="5781040" y="5513607"/>
            <a:ext cx="6299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원호 39">
            <a:extLst>
              <a:ext uri="{FF2B5EF4-FFF2-40B4-BE49-F238E27FC236}">
                <a16:creationId xmlns:a16="http://schemas.microsoft.com/office/drawing/2014/main" id="{97B491C8-1958-44D8-98B2-83DAE0C2DD6D}"/>
              </a:ext>
            </a:extLst>
          </p:cNvPr>
          <p:cNvSpPr/>
          <p:nvPr/>
        </p:nvSpPr>
        <p:spPr>
          <a:xfrm rot="5400000">
            <a:off x="9130654" y="25298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원호 40">
            <a:extLst>
              <a:ext uri="{FF2B5EF4-FFF2-40B4-BE49-F238E27FC236}">
                <a16:creationId xmlns:a16="http://schemas.microsoft.com/office/drawing/2014/main" id="{FCB0C966-7330-4CC6-91A1-C5B737B9A9C4}"/>
              </a:ext>
            </a:extLst>
          </p:cNvPr>
          <p:cNvSpPr/>
          <p:nvPr/>
        </p:nvSpPr>
        <p:spPr>
          <a:xfrm>
            <a:off x="9130654" y="25298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2C164F-5627-47F6-8360-CE060485C190}"/>
              </a:ext>
            </a:extLst>
          </p:cNvPr>
          <p:cNvSpPr txBox="1"/>
          <p:nvPr/>
        </p:nvSpPr>
        <p:spPr>
          <a:xfrm>
            <a:off x="9610669" y="32201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51%</a:t>
            </a:r>
            <a:endParaRPr lang="ko-KR" altLang="en-US" sz="3200" dirty="0"/>
          </a:p>
        </p:txBody>
      </p:sp>
      <p:sp>
        <p:nvSpPr>
          <p:cNvPr id="43" name="テキスト ボックス 17">
            <a:extLst>
              <a:ext uri="{FF2B5EF4-FFF2-40B4-BE49-F238E27FC236}">
                <a16:creationId xmlns:a16="http://schemas.microsoft.com/office/drawing/2014/main" id="{8841F758-057F-4761-8DC5-41F9F522548B}"/>
              </a:ext>
            </a:extLst>
          </p:cNvPr>
          <p:cNvSpPr txBox="1"/>
          <p:nvPr/>
        </p:nvSpPr>
        <p:spPr>
          <a:xfrm>
            <a:off x="9112182" y="56522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A4BAF4D-D9CC-4A28-AC71-E345D2372422}"/>
              </a:ext>
            </a:extLst>
          </p:cNvPr>
          <p:cNvCxnSpPr/>
          <p:nvPr/>
        </p:nvCxnSpPr>
        <p:spPr>
          <a:xfrm>
            <a:off x="9798411" y="5513607"/>
            <a:ext cx="6299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930B156-C553-470C-91D8-F4E12A43F6A0}"/>
              </a:ext>
            </a:extLst>
          </p:cNvPr>
          <p:cNvSpPr/>
          <p:nvPr/>
        </p:nvSpPr>
        <p:spPr>
          <a:xfrm rot="5400000">
            <a:off x="2095462" y="5197240"/>
            <a:ext cx="36000" cy="684000"/>
          </a:xfrm>
          <a:prstGeom prst="rect">
            <a:avLst/>
          </a:prstGeom>
          <a:solidFill>
            <a:schemeClr val="accent6"/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AE9B8-5A86-4C2D-BB37-30B4CE76BD95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5DFD7C-0620-42E1-8F23-CE9391E32A50}"/>
              </a:ext>
            </a:extLst>
          </p:cNvPr>
          <p:cNvSpPr txBox="1"/>
          <p:nvPr/>
        </p:nvSpPr>
        <p:spPr>
          <a:xfrm>
            <a:off x="875104" y="676096"/>
            <a:ext cx="747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Outcome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482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619016" y="2790690"/>
            <a:ext cx="2039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Contents.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588882"/>
            <a:ext cx="2750611" cy="707886"/>
            <a:chOff x="294640" y="3596640"/>
            <a:chExt cx="2750611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2101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프로젝트 개요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579720"/>
            <a:ext cx="2979841" cy="707886"/>
            <a:chOff x="294640" y="3596640"/>
            <a:chExt cx="2979841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3310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프로젝트 진행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570558"/>
            <a:ext cx="2979841" cy="707886"/>
            <a:chOff x="294640" y="3596640"/>
            <a:chExt cx="2979841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23310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프로젝트 결과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815D7E5-60ED-43DF-A965-981DE5CCE4E8}"/>
              </a:ext>
            </a:extLst>
          </p:cNvPr>
          <p:cNvSpPr txBox="1"/>
          <p:nvPr/>
        </p:nvSpPr>
        <p:spPr>
          <a:xfrm>
            <a:off x="4268921" y="3791159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393939"/>
                </a:solidFill>
                <a:latin typeface="Arial Nova Light" panose="020B0304020202020204" pitchFamily="34" charset="0"/>
              </a:rPr>
              <a:t>Outline</a:t>
            </a:r>
            <a:endParaRPr lang="ko-KR" altLang="en-US" sz="1200" dirty="0">
              <a:solidFill>
                <a:srgbClr val="393939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878532-1B29-4755-8161-781DC10241C0}"/>
              </a:ext>
            </a:extLst>
          </p:cNvPr>
          <p:cNvSpPr txBox="1"/>
          <p:nvPr/>
        </p:nvSpPr>
        <p:spPr>
          <a:xfrm>
            <a:off x="4268920" y="4795163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393939"/>
                </a:solidFill>
                <a:latin typeface="Arial Nova Light" panose="020B0304020202020204" pitchFamily="34" charset="0"/>
              </a:rPr>
              <a:t>Progress</a:t>
            </a:r>
            <a:endParaRPr lang="ko-KR" altLang="en-US" sz="1200" dirty="0">
              <a:solidFill>
                <a:srgbClr val="393939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C1990-BFF3-4AA5-95DC-8A41214D61CA}"/>
              </a:ext>
            </a:extLst>
          </p:cNvPr>
          <p:cNvSpPr txBox="1"/>
          <p:nvPr/>
        </p:nvSpPr>
        <p:spPr>
          <a:xfrm>
            <a:off x="4268919" y="5799167"/>
            <a:ext cx="797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393939"/>
                </a:solidFill>
                <a:latin typeface="Arial Nova Light" panose="020B0304020202020204" pitchFamily="34" charset="0"/>
              </a:rPr>
              <a:t>Outcome</a:t>
            </a:r>
            <a:endParaRPr lang="ko-KR" altLang="en-US" sz="1200" dirty="0">
              <a:solidFill>
                <a:srgbClr val="393939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253611C5-EB32-45B9-B157-2D3ED84BC205}"/>
              </a:ext>
            </a:extLst>
          </p:cNvPr>
          <p:cNvSpPr/>
          <p:nvPr/>
        </p:nvSpPr>
        <p:spPr>
          <a:xfrm>
            <a:off x="669451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4EDB016-1A7D-4CFE-8B09-0BB5750390DC}"/>
              </a:ext>
            </a:extLst>
          </p:cNvPr>
          <p:cNvCxnSpPr/>
          <p:nvPr/>
        </p:nvCxnSpPr>
        <p:spPr>
          <a:xfrm>
            <a:off x="5860552" y="3343919"/>
            <a:ext cx="0" cy="1192863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29C9088-C3B1-49B3-9393-C82BD0878F17}"/>
              </a:ext>
            </a:extLst>
          </p:cNvPr>
          <p:cNvSpPr txBox="1"/>
          <p:nvPr/>
        </p:nvSpPr>
        <p:spPr>
          <a:xfrm>
            <a:off x="5399842" y="2225193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ABC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1825FC-DA57-4698-B7FD-75E57CE5170C}"/>
              </a:ext>
            </a:extLst>
          </p:cNvPr>
          <p:cNvSpPr txBox="1"/>
          <p:nvPr/>
        </p:nvSpPr>
        <p:spPr>
          <a:xfrm>
            <a:off x="3776086" y="5390673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EFG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42B282-B34C-4F29-BB08-A2A31881FCD1}"/>
              </a:ext>
            </a:extLst>
          </p:cNvPr>
          <p:cNvSpPr txBox="1"/>
          <p:nvPr/>
        </p:nvSpPr>
        <p:spPr>
          <a:xfrm>
            <a:off x="7185509" y="5392369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XYZ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E2219-8D95-45D2-8F92-E59F19319FE1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결과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1F81DE-5133-4784-8DFD-12625ACFCD12}"/>
              </a:ext>
            </a:extLst>
          </p:cNvPr>
          <p:cNvSpPr txBox="1"/>
          <p:nvPr/>
        </p:nvSpPr>
        <p:spPr>
          <a:xfrm>
            <a:off x="875104" y="676096"/>
            <a:ext cx="747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Outcome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AF56349-0DBF-4335-B17E-466770278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634772"/>
              </p:ext>
            </p:extLst>
          </p:nvPr>
        </p:nvGraphicFramePr>
        <p:xfrm>
          <a:off x="341707" y="1914036"/>
          <a:ext cx="11705914" cy="46471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2769">
                  <a:extLst>
                    <a:ext uri="{9D8B030D-6E8A-4147-A177-3AD203B41FA5}">
                      <a16:colId xmlns:a16="http://schemas.microsoft.com/office/drawing/2014/main" val="3237227505"/>
                    </a:ext>
                  </a:extLst>
                </a:gridCol>
                <a:gridCol w="2216004">
                  <a:extLst>
                    <a:ext uri="{9D8B030D-6E8A-4147-A177-3AD203B41FA5}">
                      <a16:colId xmlns:a16="http://schemas.microsoft.com/office/drawing/2014/main" val="2363127006"/>
                    </a:ext>
                  </a:extLst>
                </a:gridCol>
                <a:gridCol w="8207141">
                  <a:extLst>
                    <a:ext uri="{9D8B030D-6E8A-4147-A177-3AD203B41FA5}">
                      <a16:colId xmlns:a16="http://schemas.microsoft.com/office/drawing/2014/main" val="947507948"/>
                    </a:ext>
                  </a:extLst>
                </a:gridCol>
              </a:tblGrid>
              <a:tr h="3995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  <a:latin typeface="+mn-lt"/>
                        </a:rPr>
                        <a:t>팀원</a:t>
                      </a:r>
                      <a:endParaRPr lang="ko-KR" sz="16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  <a:latin typeface="+mn-lt"/>
                        </a:rPr>
                        <a:t>역할</a:t>
                      </a:r>
                      <a:endParaRPr lang="ko-KR" sz="16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698978"/>
                  </a:ext>
                </a:extLst>
              </a:tr>
              <a:tr h="4794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  <a:latin typeface="+mn-lt"/>
                        </a:rPr>
                        <a:t>공통</a:t>
                      </a:r>
                      <a:endParaRPr lang="ko-KR" sz="16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R="63500" algn="ctr" latinLnBrk="1">
                        <a:lnSpc>
                          <a:spcPct val="160000"/>
                        </a:lnSpc>
                      </a:pPr>
                      <a:r>
                        <a:rPr lang="ko-KR" sz="1600" kern="100" dirty="0">
                          <a:effectLst/>
                          <a:latin typeface="+mn-lt"/>
                        </a:rPr>
                        <a:t>시뮬레이터를 이용하여 센서 데이터를 수집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35128"/>
                  </a:ext>
                </a:extLst>
              </a:tr>
              <a:tr h="13788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 err="1">
                          <a:effectLst/>
                          <a:latin typeface="+mn-lt"/>
                        </a:rPr>
                        <a:t>정희석</a:t>
                      </a:r>
                      <a:endParaRPr lang="ko-KR" sz="16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  <a:latin typeface="+mn-lt"/>
                        </a:rPr>
                        <a:t>딥러닝 모델 설계</a:t>
                      </a:r>
                      <a:endParaRPr lang="ko-KR" sz="16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</a:rPr>
                        <a:t>- </a:t>
                      </a:r>
                      <a:r>
                        <a:rPr lang="ko-KR" sz="1600" kern="100" dirty="0">
                          <a:effectLst/>
                          <a:latin typeface="+mn-lt"/>
                        </a:rPr>
                        <a:t>데이터 정규화 진행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</a:rPr>
                        <a:t>- Google </a:t>
                      </a:r>
                      <a:r>
                        <a:rPr lang="en-US" sz="1600" kern="100" dirty="0" err="1">
                          <a:effectLst/>
                          <a:latin typeface="+mn-lt"/>
                        </a:rPr>
                        <a:t>Colab</a:t>
                      </a:r>
                      <a:r>
                        <a:rPr lang="ko-KR" sz="1600" kern="100" dirty="0">
                          <a:effectLst/>
                          <a:latin typeface="+mn-lt"/>
                        </a:rPr>
                        <a:t>과 </a:t>
                      </a:r>
                      <a:r>
                        <a:rPr lang="en-US" sz="1600" kern="100" dirty="0" err="1">
                          <a:effectLst/>
                          <a:latin typeface="+mn-lt"/>
                        </a:rPr>
                        <a:t>Tensorflow</a:t>
                      </a:r>
                      <a:r>
                        <a:rPr lang="ko-KR" sz="1600" kern="100" dirty="0">
                          <a:effectLst/>
                          <a:latin typeface="+mn-lt"/>
                        </a:rPr>
                        <a:t>을 사용해서 딥러닝</a:t>
                      </a:r>
                      <a:r>
                        <a:rPr lang="en-US" altLang="ko-KR" sz="1600" kern="100" dirty="0">
                          <a:effectLst/>
                          <a:latin typeface="+mn-lt"/>
                        </a:rPr>
                        <a:t> </a:t>
                      </a:r>
                      <a:r>
                        <a:rPr lang="ko-KR" sz="1600" kern="100" dirty="0">
                          <a:effectLst/>
                          <a:latin typeface="+mn-lt"/>
                        </a:rPr>
                        <a:t> 모델 설계 </a:t>
                      </a:r>
                      <a:r>
                        <a:rPr lang="en-US" sz="1600" kern="100" dirty="0">
                          <a:effectLst/>
                          <a:latin typeface="+mn-lt"/>
                        </a:rPr>
                        <a:t>&amp; </a:t>
                      </a:r>
                      <a:r>
                        <a:rPr lang="ko-KR" sz="1600" kern="100" dirty="0">
                          <a:effectLst/>
                          <a:latin typeface="+mn-lt"/>
                        </a:rPr>
                        <a:t>개량</a:t>
                      </a:r>
                      <a:endParaRPr lang="ko-KR" sz="16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9454861"/>
                  </a:ext>
                </a:extLst>
              </a:tr>
              <a:tr h="13788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  <a:latin typeface="+mn-lt"/>
                        </a:rPr>
                        <a:t>방형진</a:t>
                      </a:r>
                      <a:endParaRPr lang="ko-KR" sz="16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63500" algn="ctr" latinLnBrk="1">
                        <a:lnSpc>
                          <a:spcPct val="160000"/>
                        </a:lnSpc>
                      </a:pPr>
                      <a:r>
                        <a:rPr lang="ko-KR" sz="1600" kern="100" dirty="0">
                          <a:effectLst/>
                          <a:latin typeface="+mn-lt"/>
                        </a:rPr>
                        <a:t>학습 데이터 처리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</a:rPr>
                        <a:t>- </a:t>
                      </a:r>
                      <a:r>
                        <a:rPr lang="ko-KR" sz="1600" kern="100" dirty="0">
                          <a:effectLst/>
                          <a:latin typeface="+mn-lt"/>
                        </a:rPr>
                        <a:t>시뮬레이션 프로그램에서 획득한 센서데이터를 </a:t>
                      </a:r>
                      <a:r>
                        <a:rPr lang="en-US" sz="1600" kern="100" dirty="0">
                          <a:effectLst/>
                          <a:latin typeface="+mn-lt"/>
                        </a:rPr>
                        <a:t>CSV</a:t>
                      </a:r>
                      <a:r>
                        <a:rPr lang="ko-KR" sz="1600" kern="100" dirty="0">
                          <a:effectLst/>
                          <a:latin typeface="+mn-lt"/>
                        </a:rPr>
                        <a:t>파일로 변환하는 프로그램 수정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</a:rPr>
                        <a:t>- </a:t>
                      </a:r>
                      <a:r>
                        <a:rPr lang="ko-KR" sz="1600" kern="100" dirty="0">
                          <a:effectLst/>
                          <a:latin typeface="+mn-lt"/>
                        </a:rPr>
                        <a:t>센서 데이터 특징 분석</a:t>
                      </a:r>
                      <a:endParaRPr lang="ko-KR" sz="16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6125973"/>
                  </a:ext>
                </a:extLst>
              </a:tr>
              <a:tr h="10103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  <a:latin typeface="+mn-lt"/>
                        </a:rPr>
                        <a:t>이석준</a:t>
                      </a:r>
                      <a:endParaRPr lang="ko-KR" sz="16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63500" algn="ctr" latinLnBrk="1">
                        <a:lnSpc>
                          <a:spcPct val="160000"/>
                        </a:lnSpc>
                      </a:pPr>
                      <a:r>
                        <a:rPr lang="en-US" sz="1600" kern="100">
                          <a:effectLst/>
                          <a:latin typeface="+mn-lt"/>
                        </a:rPr>
                        <a:t>UI </a:t>
                      </a:r>
                      <a:r>
                        <a:rPr lang="ko-KR" sz="1600" kern="100">
                          <a:effectLst/>
                          <a:latin typeface="+mn-lt"/>
                        </a:rPr>
                        <a:t>개발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</a:rPr>
                        <a:t>- Python</a:t>
                      </a:r>
                      <a:r>
                        <a:rPr lang="ko-KR" sz="1600" kern="100" dirty="0">
                          <a:effectLst/>
                          <a:latin typeface="+mn-lt"/>
                        </a:rPr>
                        <a:t>의 </a:t>
                      </a:r>
                      <a:r>
                        <a:rPr lang="en-US" sz="1600" kern="100" dirty="0">
                          <a:effectLst/>
                          <a:latin typeface="+mn-lt"/>
                        </a:rPr>
                        <a:t>PyQt5 </a:t>
                      </a:r>
                      <a:r>
                        <a:rPr lang="ko-KR" sz="1600" kern="100" dirty="0">
                          <a:effectLst/>
                          <a:latin typeface="+mn-lt"/>
                        </a:rPr>
                        <a:t>모듈을 사용하여 </a:t>
                      </a:r>
                      <a:r>
                        <a:rPr lang="en-US" sz="1600" kern="100" dirty="0">
                          <a:effectLst/>
                          <a:latin typeface="+mn-lt"/>
                        </a:rPr>
                        <a:t>GUI </a:t>
                      </a:r>
                      <a:r>
                        <a:rPr lang="ko-KR" sz="1600" kern="100" dirty="0">
                          <a:effectLst/>
                          <a:latin typeface="+mn-lt"/>
                        </a:rPr>
                        <a:t>프로그램 구현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</a:rPr>
                        <a:t>- </a:t>
                      </a:r>
                      <a:r>
                        <a:rPr lang="ko-KR" sz="1600" kern="100" dirty="0">
                          <a:effectLst/>
                          <a:latin typeface="+mn-lt"/>
                        </a:rPr>
                        <a:t>시연 프로그램에 프로젝트 예측 모델 이식</a:t>
                      </a:r>
                      <a:endParaRPr lang="ko-KR" sz="16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766464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9B94A26-EFE0-4080-A1A4-A0002404631D}"/>
              </a:ext>
            </a:extLst>
          </p:cNvPr>
          <p:cNvSpPr txBox="1"/>
          <p:nvPr/>
        </p:nvSpPr>
        <p:spPr>
          <a:xfrm>
            <a:off x="339536" y="1264666"/>
            <a:ext cx="237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팀원 별 역할 분담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104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E2219-8D95-45D2-8F92-E59F19319FE1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결과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1F81DE-5133-4784-8DFD-12625ACFCD12}"/>
              </a:ext>
            </a:extLst>
          </p:cNvPr>
          <p:cNvSpPr txBox="1"/>
          <p:nvPr/>
        </p:nvSpPr>
        <p:spPr>
          <a:xfrm>
            <a:off x="875104" y="676096"/>
            <a:ext cx="747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Outcome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B94A26-EFE0-4080-A1A4-A0002404631D}"/>
              </a:ext>
            </a:extLst>
          </p:cNvPr>
          <p:cNvSpPr txBox="1"/>
          <p:nvPr/>
        </p:nvSpPr>
        <p:spPr>
          <a:xfrm>
            <a:off x="339536" y="1264666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개발 일정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302D738-6C96-4FDD-B2C2-43D00E41E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899445"/>
              </p:ext>
            </p:extLst>
          </p:nvPr>
        </p:nvGraphicFramePr>
        <p:xfrm>
          <a:off x="339536" y="1914037"/>
          <a:ext cx="11727335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3141">
                  <a:extLst>
                    <a:ext uri="{9D8B030D-6E8A-4147-A177-3AD203B41FA5}">
                      <a16:colId xmlns:a16="http://schemas.microsoft.com/office/drawing/2014/main" val="1185645542"/>
                    </a:ext>
                  </a:extLst>
                </a:gridCol>
                <a:gridCol w="543426">
                  <a:extLst>
                    <a:ext uri="{9D8B030D-6E8A-4147-A177-3AD203B41FA5}">
                      <a16:colId xmlns:a16="http://schemas.microsoft.com/office/drawing/2014/main" val="437144879"/>
                    </a:ext>
                  </a:extLst>
                </a:gridCol>
                <a:gridCol w="527385">
                  <a:extLst>
                    <a:ext uri="{9D8B030D-6E8A-4147-A177-3AD203B41FA5}">
                      <a16:colId xmlns:a16="http://schemas.microsoft.com/office/drawing/2014/main" val="4000990673"/>
                    </a:ext>
                  </a:extLst>
                </a:gridCol>
                <a:gridCol w="527385">
                  <a:extLst>
                    <a:ext uri="{9D8B030D-6E8A-4147-A177-3AD203B41FA5}">
                      <a16:colId xmlns:a16="http://schemas.microsoft.com/office/drawing/2014/main" val="206980342"/>
                    </a:ext>
                  </a:extLst>
                </a:gridCol>
                <a:gridCol w="527384">
                  <a:extLst>
                    <a:ext uri="{9D8B030D-6E8A-4147-A177-3AD203B41FA5}">
                      <a16:colId xmlns:a16="http://schemas.microsoft.com/office/drawing/2014/main" val="435126931"/>
                    </a:ext>
                  </a:extLst>
                </a:gridCol>
                <a:gridCol w="527384">
                  <a:extLst>
                    <a:ext uri="{9D8B030D-6E8A-4147-A177-3AD203B41FA5}">
                      <a16:colId xmlns:a16="http://schemas.microsoft.com/office/drawing/2014/main" val="3146292992"/>
                    </a:ext>
                  </a:extLst>
                </a:gridCol>
                <a:gridCol w="527385">
                  <a:extLst>
                    <a:ext uri="{9D8B030D-6E8A-4147-A177-3AD203B41FA5}">
                      <a16:colId xmlns:a16="http://schemas.microsoft.com/office/drawing/2014/main" val="1666331272"/>
                    </a:ext>
                  </a:extLst>
                </a:gridCol>
                <a:gridCol w="527385">
                  <a:extLst>
                    <a:ext uri="{9D8B030D-6E8A-4147-A177-3AD203B41FA5}">
                      <a16:colId xmlns:a16="http://schemas.microsoft.com/office/drawing/2014/main" val="9460341"/>
                    </a:ext>
                  </a:extLst>
                </a:gridCol>
                <a:gridCol w="527384">
                  <a:extLst>
                    <a:ext uri="{9D8B030D-6E8A-4147-A177-3AD203B41FA5}">
                      <a16:colId xmlns:a16="http://schemas.microsoft.com/office/drawing/2014/main" val="3216817642"/>
                    </a:ext>
                  </a:extLst>
                </a:gridCol>
                <a:gridCol w="527384">
                  <a:extLst>
                    <a:ext uri="{9D8B030D-6E8A-4147-A177-3AD203B41FA5}">
                      <a16:colId xmlns:a16="http://schemas.microsoft.com/office/drawing/2014/main" val="4142020137"/>
                    </a:ext>
                  </a:extLst>
                </a:gridCol>
                <a:gridCol w="527385">
                  <a:extLst>
                    <a:ext uri="{9D8B030D-6E8A-4147-A177-3AD203B41FA5}">
                      <a16:colId xmlns:a16="http://schemas.microsoft.com/office/drawing/2014/main" val="2171793330"/>
                    </a:ext>
                  </a:extLst>
                </a:gridCol>
                <a:gridCol w="527385">
                  <a:extLst>
                    <a:ext uri="{9D8B030D-6E8A-4147-A177-3AD203B41FA5}">
                      <a16:colId xmlns:a16="http://schemas.microsoft.com/office/drawing/2014/main" val="2520175455"/>
                    </a:ext>
                  </a:extLst>
                </a:gridCol>
                <a:gridCol w="527384">
                  <a:extLst>
                    <a:ext uri="{9D8B030D-6E8A-4147-A177-3AD203B41FA5}">
                      <a16:colId xmlns:a16="http://schemas.microsoft.com/office/drawing/2014/main" val="2655178400"/>
                    </a:ext>
                  </a:extLst>
                </a:gridCol>
                <a:gridCol w="527384">
                  <a:extLst>
                    <a:ext uri="{9D8B030D-6E8A-4147-A177-3AD203B41FA5}">
                      <a16:colId xmlns:a16="http://schemas.microsoft.com/office/drawing/2014/main" val="2163297226"/>
                    </a:ext>
                  </a:extLst>
                </a:gridCol>
                <a:gridCol w="527385">
                  <a:extLst>
                    <a:ext uri="{9D8B030D-6E8A-4147-A177-3AD203B41FA5}">
                      <a16:colId xmlns:a16="http://schemas.microsoft.com/office/drawing/2014/main" val="3774631988"/>
                    </a:ext>
                  </a:extLst>
                </a:gridCol>
                <a:gridCol w="527385">
                  <a:extLst>
                    <a:ext uri="{9D8B030D-6E8A-4147-A177-3AD203B41FA5}">
                      <a16:colId xmlns:a16="http://schemas.microsoft.com/office/drawing/2014/main" val="3752580323"/>
                    </a:ext>
                  </a:extLst>
                </a:gridCol>
                <a:gridCol w="527384">
                  <a:extLst>
                    <a:ext uri="{9D8B030D-6E8A-4147-A177-3AD203B41FA5}">
                      <a16:colId xmlns:a16="http://schemas.microsoft.com/office/drawing/2014/main" val="1958958825"/>
                    </a:ext>
                  </a:extLst>
                </a:gridCol>
              </a:tblGrid>
              <a:tr h="171566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957305"/>
                  </a:ext>
                </a:extLst>
              </a:tr>
              <a:tr h="1715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095716"/>
                  </a:ext>
                </a:extLst>
              </a:tr>
              <a:tr h="19273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시뮬레이터 교육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18223"/>
                  </a:ext>
                </a:extLst>
              </a:tr>
              <a:tr h="18716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센서 데이터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938287"/>
                  </a:ext>
                </a:extLst>
              </a:tr>
              <a:tr h="19536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센서 데이터 처리 관련 자료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29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Google </a:t>
                      </a:r>
                      <a:r>
                        <a:rPr lang="en-US" altLang="ko-KR" sz="1400" dirty="0" err="1"/>
                        <a:t>Colab</a:t>
                      </a:r>
                      <a:r>
                        <a:rPr lang="en-US" altLang="ko-KR" sz="1400" dirty="0"/>
                        <a:t> with </a:t>
                      </a:r>
                      <a:r>
                        <a:rPr lang="en-US" altLang="ko-KR" sz="1400" dirty="0" err="1"/>
                        <a:t>Tensorflow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118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Sim2Real Transfer </a:t>
                      </a:r>
                      <a:r>
                        <a:rPr lang="ko-KR" altLang="en-US" sz="1400" dirty="0"/>
                        <a:t>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628988"/>
                  </a:ext>
                </a:extLst>
              </a:tr>
              <a:tr h="15645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센서 데이터 처리 및 정규화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343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분류 학습 모델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4998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데이터 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924093"/>
                  </a:ext>
                </a:extLst>
              </a:tr>
              <a:tr h="15966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모델 성능 테스트 및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372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GUI </a:t>
                      </a:r>
                      <a:r>
                        <a:rPr lang="ko-KR" altLang="en-US" sz="1400" dirty="0"/>
                        <a:t>프로그램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153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GUI </a:t>
                      </a:r>
                      <a:r>
                        <a:rPr lang="ko-KR" altLang="en-US" sz="1400" dirty="0"/>
                        <a:t>프로그램 디버깅 및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solidFill>
                      <a:srgbClr val="00709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00709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00709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00709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00709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214602"/>
                  </a:ext>
                </a:extLst>
              </a:tr>
              <a:tr h="19273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발표 준비 및 시연 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00709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00709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00709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00709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946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281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CF5B50-228A-485D-A453-4D79A709AC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" y="0"/>
            <a:ext cx="1219143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8537BB-D98F-4D52-8570-BDD16D01B008}"/>
              </a:ext>
            </a:extLst>
          </p:cNvPr>
          <p:cNvSpPr txBox="1"/>
          <p:nvPr/>
        </p:nvSpPr>
        <p:spPr>
          <a:xfrm>
            <a:off x="395516" y="323464"/>
            <a:ext cx="3890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6397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555138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570527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72434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1461154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3CFB1FA-A4E1-492C-BE1F-63914415E88D}"/>
              </a:ext>
            </a:extLst>
          </p:cNvPr>
          <p:cNvSpPr txBox="1"/>
          <p:nvPr/>
        </p:nvSpPr>
        <p:spPr>
          <a:xfrm>
            <a:off x="867082" y="2067023"/>
            <a:ext cx="45050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프로젝트 주제 선정 배경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프로젝트 목표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프로젝트 배경 지식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프로젝트 개발 환경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Outline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382DD1D-3E61-43E3-B03A-EE67FED38C01}"/>
              </a:ext>
            </a:extLst>
          </p:cNvPr>
          <p:cNvGrpSpPr/>
          <p:nvPr/>
        </p:nvGrpSpPr>
        <p:grpSpPr>
          <a:xfrm>
            <a:off x="631894" y="4925258"/>
            <a:ext cx="2887651" cy="1027899"/>
            <a:chOff x="631894" y="5390664"/>
            <a:chExt cx="2887651" cy="92687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F335AD-9242-4BFA-A736-00EAA5C720F9}"/>
                </a:ext>
              </a:extLst>
            </p:cNvPr>
            <p:cNvSpPr txBox="1"/>
            <p:nvPr/>
          </p:nvSpPr>
          <p:spPr>
            <a:xfrm>
              <a:off x="631894" y="5845744"/>
              <a:ext cx="2887651" cy="471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>
                  <a:solidFill>
                    <a:srgbClr val="393939"/>
                  </a:solidFill>
                </a:rPr>
                <a:t>대한민국의 차량보유 대수는 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2020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년 기준 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2409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만대가 넘음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B71A00-85F1-4713-9F2D-29E0732C8014}"/>
                </a:ext>
              </a:extLst>
            </p:cNvPr>
            <p:cNvSpPr txBox="1"/>
            <p:nvPr/>
          </p:nvSpPr>
          <p:spPr>
            <a:xfrm>
              <a:off x="1056648" y="5390664"/>
              <a:ext cx="20377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393939"/>
                  </a:solidFill>
                  <a:latin typeface="+mj-ea"/>
                  <a:ea typeface="+mj-ea"/>
                </a:rPr>
                <a:t>차량 보유 대수 증가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EA9CF4-4B02-4D79-9686-A8B683FEB8DB}"/>
              </a:ext>
            </a:extLst>
          </p:cNvPr>
          <p:cNvGrpSpPr/>
          <p:nvPr/>
        </p:nvGrpSpPr>
        <p:grpSpPr>
          <a:xfrm>
            <a:off x="4593024" y="4925264"/>
            <a:ext cx="3005952" cy="1027894"/>
            <a:chOff x="572539" y="5390664"/>
            <a:chExt cx="3005952" cy="102789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EFA88-3BDB-4986-A4E8-1D056235E726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spc="-150" dirty="0">
                  <a:solidFill>
                    <a:srgbClr val="393939"/>
                  </a:solidFill>
                </a:rPr>
                <a:t>2010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년 부터 하루 평균 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600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건 이상의 교통사고가 발생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4904B-FC61-4D90-BA0A-83761D16208E}"/>
                </a:ext>
              </a:extLst>
            </p:cNvPr>
            <p:cNvSpPr txBox="1"/>
            <p:nvPr/>
          </p:nvSpPr>
          <p:spPr>
            <a:xfrm>
              <a:off x="572539" y="5390664"/>
              <a:ext cx="30059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393939"/>
                  </a:solidFill>
                  <a:latin typeface="+mj-ea"/>
                  <a:ea typeface="+mj-ea"/>
                </a:rPr>
                <a:t>매년 </a:t>
              </a:r>
              <a:r>
                <a:rPr lang="en-US" altLang="ko-KR" sz="2000" spc="-150" dirty="0">
                  <a:solidFill>
                    <a:srgbClr val="393939"/>
                  </a:solidFill>
                  <a:latin typeface="+mj-ea"/>
                  <a:ea typeface="+mj-ea"/>
                </a:rPr>
                <a:t>20</a:t>
              </a:r>
              <a:r>
                <a:rPr lang="ko-KR" altLang="en-US" sz="2000" spc="-150" dirty="0">
                  <a:solidFill>
                    <a:srgbClr val="393939"/>
                  </a:solidFill>
                  <a:latin typeface="+mj-ea"/>
                  <a:ea typeface="+mj-ea"/>
                </a:rPr>
                <a:t>만 건 이상의 교통사고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D953C9B-2611-4FE6-8766-B55AD80C0402}"/>
              </a:ext>
            </a:extLst>
          </p:cNvPr>
          <p:cNvGrpSpPr/>
          <p:nvPr/>
        </p:nvGrpSpPr>
        <p:grpSpPr>
          <a:xfrm>
            <a:off x="8448567" y="4925264"/>
            <a:ext cx="3111749" cy="1027894"/>
            <a:chOff x="519638" y="5390664"/>
            <a:chExt cx="3111749" cy="102789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E4B137-9F3C-4A3B-863C-2DA04F463D9A}"/>
                </a:ext>
              </a:extLst>
            </p:cNvPr>
            <p:cNvSpPr txBox="1"/>
            <p:nvPr/>
          </p:nvSpPr>
          <p:spPr>
            <a:xfrm>
              <a:off x="519639" y="5895338"/>
              <a:ext cx="29996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>
                  <a:solidFill>
                    <a:srgbClr val="393939"/>
                  </a:solidFill>
                </a:rPr>
                <a:t>사고 발생시 주변 차량의 블랙박스 영상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, 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도로 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CCTV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등 시각적 데이터에 의존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54D8DDC-AAEE-433E-AB6D-A55B54CF21F5}"/>
                </a:ext>
              </a:extLst>
            </p:cNvPr>
            <p:cNvSpPr txBox="1"/>
            <p:nvPr/>
          </p:nvSpPr>
          <p:spPr>
            <a:xfrm>
              <a:off x="519638" y="5390664"/>
              <a:ext cx="31117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393939"/>
                  </a:solidFill>
                  <a:latin typeface="+mj-ea"/>
                  <a:ea typeface="+mj-ea"/>
                </a:rPr>
                <a:t>시각 정보에 의존하는 사고처리</a:t>
              </a:r>
            </a:p>
          </p:txBody>
        </p:sp>
      </p:grpSp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83C2773F-38F9-441E-8A17-99927181F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96" y="1101271"/>
            <a:ext cx="3174904" cy="18172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3BF57B-8E7A-42B0-B794-27D511D2813F}"/>
              </a:ext>
            </a:extLst>
          </p:cNvPr>
          <p:cNvSpPr txBox="1"/>
          <p:nvPr/>
        </p:nvSpPr>
        <p:spPr>
          <a:xfrm>
            <a:off x="339536" y="1264666"/>
            <a:ext cx="3220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주제 선정 배경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5A1E9B-9480-4AF1-80E5-541581327D62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6BE42BA-E4C2-4423-AD5C-FF6C542B3568}"/>
              </a:ext>
            </a:extLst>
          </p:cNvPr>
          <p:cNvPicPr/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894" y="2542965"/>
            <a:ext cx="5256813" cy="16450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22" name="차트 21">
            <a:extLst>
              <a:ext uri="{FF2B5EF4-FFF2-40B4-BE49-F238E27FC236}">
                <a16:creationId xmlns:a16="http://schemas.microsoft.com/office/drawing/2014/main" id="{C6D57E65-1981-49D4-95D3-9466FD0CE6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9980722"/>
              </p:ext>
            </p:extLst>
          </p:nvPr>
        </p:nvGraphicFramePr>
        <p:xfrm>
          <a:off x="5888496" y="2404788"/>
          <a:ext cx="5671820" cy="248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36171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16B16C-6FD8-4E17-840D-540BC19AE5F2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개요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2A85DE-F4BC-456B-B76E-F4197F593E19}"/>
              </a:ext>
            </a:extLst>
          </p:cNvPr>
          <p:cNvSpPr txBox="1"/>
          <p:nvPr/>
        </p:nvSpPr>
        <p:spPr>
          <a:xfrm>
            <a:off x="875104" y="676096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Outline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8C0FF6-021A-47C3-877D-977D0C627BFF}"/>
              </a:ext>
            </a:extLst>
          </p:cNvPr>
          <p:cNvSpPr txBox="1"/>
          <p:nvPr/>
        </p:nvSpPr>
        <p:spPr>
          <a:xfrm>
            <a:off x="339536" y="1264666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목표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FBB414-DDC7-4CE7-B11F-E0B7A0D1F8C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ED5BF0-47BD-4C09-B689-65B4891AAF8E}"/>
              </a:ext>
            </a:extLst>
          </p:cNvPr>
          <p:cNvSpPr txBox="1"/>
          <p:nvPr/>
        </p:nvSpPr>
        <p:spPr>
          <a:xfrm>
            <a:off x="503592" y="3640626"/>
            <a:ext cx="936654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졸업 과제 진행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</a:p>
          <a:p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학습으로 </a:t>
            </a:r>
            <a:r>
              <a:rPr lang="ko-KR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차량 시뮬레이션 프로그램의 차량 센서 데이터를 사용 </a:t>
            </a:r>
            <a:endParaRPr lang="en-US" altLang="ko-KR" sz="20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Sim2Real </a:t>
            </a:r>
            <a:r>
              <a:rPr lang="ko-KR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기술을 적용하여 실제 차량의 센서데이터와 비슷하게 가공</a:t>
            </a:r>
            <a:endParaRPr lang="en-US" altLang="ko-KR" sz="20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예측 데이터로</a:t>
            </a:r>
            <a:r>
              <a:rPr lang="ko-KR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실제 차량 데이터를 사용한다</a:t>
            </a:r>
            <a:r>
              <a:rPr lang="en-US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29254-A2C8-4014-ACFC-F2EDA40C689B}"/>
              </a:ext>
            </a:extLst>
          </p:cNvPr>
          <p:cNvSpPr txBox="1"/>
          <p:nvPr/>
        </p:nvSpPr>
        <p:spPr>
          <a:xfrm>
            <a:off x="503592" y="1914037"/>
            <a:ext cx="692048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기존 진행 연구</a:t>
            </a:r>
            <a:r>
              <a:rPr lang="en-US" altLang="ko-KR" sz="2000" dirty="0"/>
              <a:t>: </a:t>
            </a:r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실시간 운전자 행동 분석을 위한 차량 상태 인식 </a:t>
            </a:r>
            <a:endParaRPr lang="en-US" altLang="ko-KR" sz="2000" dirty="0"/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온</a:t>
            </a:r>
            <a:r>
              <a:rPr lang="en-US" altLang="ko-KR" sz="2000" dirty="0"/>
              <a:t>-</a:t>
            </a:r>
            <a:r>
              <a:rPr lang="ko-KR" altLang="en-US" sz="2000" dirty="0"/>
              <a:t>디바이스 딥 러닝 시스템의 설계 및 구현</a:t>
            </a:r>
            <a:endParaRPr lang="en-US" altLang="ko-KR" sz="2000" dirty="0"/>
          </a:p>
          <a:p>
            <a:r>
              <a:rPr lang="en-US" altLang="ko-KR" sz="1400" dirty="0">
                <a:hlinkClick r:id="rId2"/>
              </a:rPr>
              <a:t>http://www.dbpia.co.kr/journal/articleDetail?nodeId=NODE09346417</a:t>
            </a:r>
            <a:endParaRPr lang="en-US" altLang="ko-KR" sz="1400" dirty="0"/>
          </a:p>
          <a:p>
            <a:r>
              <a:rPr lang="ko-KR" altLang="en-US" sz="2000" dirty="0"/>
              <a:t>위 연구는 학습과 예측 모두 </a:t>
            </a:r>
            <a:r>
              <a:rPr lang="en-US" altLang="ko-KR" sz="2000" dirty="0"/>
              <a:t>Real </a:t>
            </a:r>
            <a:r>
              <a:rPr lang="ko-KR" altLang="en-US" sz="2000" dirty="0"/>
              <a:t>데이터를 사용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51089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9750606-1D89-4C34-A9AB-8299E544D955}"/>
              </a:ext>
            </a:extLst>
          </p:cNvPr>
          <p:cNvGrpSpPr/>
          <p:nvPr/>
        </p:nvGrpSpPr>
        <p:grpSpPr>
          <a:xfrm>
            <a:off x="749034" y="2006054"/>
            <a:ext cx="10693932" cy="4423904"/>
            <a:chOff x="867266" y="1833334"/>
            <a:chExt cx="10693932" cy="442390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84F98EF-9EE9-4089-90AE-839B328B2B4F}"/>
                </a:ext>
              </a:extLst>
            </p:cNvPr>
            <p:cNvSpPr/>
            <p:nvPr/>
          </p:nvSpPr>
          <p:spPr>
            <a:xfrm>
              <a:off x="875103" y="1833334"/>
              <a:ext cx="5292000" cy="21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AC8F4E8-0871-4ECC-9B39-5D08742E1A1F}"/>
                </a:ext>
              </a:extLst>
            </p:cNvPr>
            <p:cNvSpPr/>
            <p:nvPr/>
          </p:nvSpPr>
          <p:spPr>
            <a:xfrm>
              <a:off x="6269198" y="1833334"/>
              <a:ext cx="5292000" cy="21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D48896A-8D1E-4371-B4BF-5446DD9A3F3C}"/>
                </a:ext>
              </a:extLst>
            </p:cNvPr>
            <p:cNvSpPr/>
            <p:nvPr/>
          </p:nvSpPr>
          <p:spPr>
            <a:xfrm>
              <a:off x="867266" y="4097238"/>
              <a:ext cx="5292000" cy="21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EC4AD49-1006-4BDA-8308-99F46C8B22F5}"/>
                </a:ext>
              </a:extLst>
            </p:cNvPr>
            <p:cNvSpPr/>
            <p:nvPr/>
          </p:nvSpPr>
          <p:spPr>
            <a:xfrm>
              <a:off x="6269198" y="4097238"/>
              <a:ext cx="5292000" cy="21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008B03C-DDF9-4272-B672-0457BF0EDB7C}"/>
                </a:ext>
              </a:extLst>
            </p:cNvPr>
            <p:cNvGrpSpPr/>
            <p:nvPr/>
          </p:nvGrpSpPr>
          <p:grpSpPr>
            <a:xfrm>
              <a:off x="5039339" y="2864298"/>
              <a:ext cx="2328649" cy="2328649"/>
              <a:chOff x="5039339" y="2864298"/>
              <a:chExt cx="2328649" cy="2328649"/>
            </a:xfrm>
          </p:grpSpPr>
          <p:sp>
            <p:nvSpPr>
              <p:cNvPr id="13" name="다이아몬드 12">
                <a:extLst>
                  <a:ext uri="{FF2B5EF4-FFF2-40B4-BE49-F238E27FC236}">
                    <a16:creationId xmlns:a16="http://schemas.microsoft.com/office/drawing/2014/main" id="{AA7D6DF9-47AF-4543-8168-1EFBB283B875}"/>
                  </a:ext>
                </a:extLst>
              </p:cNvPr>
              <p:cNvSpPr/>
              <p:nvPr/>
            </p:nvSpPr>
            <p:spPr>
              <a:xfrm>
                <a:off x="5039339" y="2864298"/>
                <a:ext cx="2328649" cy="2328649"/>
              </a:xfrm>
              <a:prstGeom prst="diamond">
                <a:avLst/>
              </a:prstGeom>
              <a:solidFill>
                <a:schemeClr val="bg2">
                  <a:lumMod val="25000"/>
                  <a:alpha val="7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1F127A-59DA-44CD-8865-9EDDC08EE1E1}"/>
                  </a:ext>
                </a:extLst>
              </p:cNvPr>
              <p:cNvSpPr txBox="1"/>
              <p:nvPr/>
            </p:nvSpPr>
            <p:spPr>
              <a:xfrm>
                <a:off x="5208392" y="3752899"/>
                <a:ext cx="19537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bg1"/>
                    </a:solidFill>
                  </a:rPr>
                  <a:t>Sim2Real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6BB9239-49E1-4522-BB24-0C09E4D4771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1199C9-218E-49C9-8441-839AA7ED46EF}"/>
              </a:ext>
            </a:extLst>
          </p:cNvPr>
          <p:cNvSpPr txBox="1"/>
          <p:nvPr/>
        </p:nvSpPr>
        <p:spPr>
          <a:xfrm>
            <a:off x="1182239" y="2228864"/>
            <a:ext cx="4540025" cy="1562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Q. Sim2Real</a:t>
            </a: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이란</a:t>
            </a: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A. Simulation to Real world</a:t>
            </a: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시뮬레이션 프로그램 등에서 얻어낸 가상의 데이터로</a:t>
            </a:r>
            <a:endParaRPr lang="en-US" altLang="ko-KR" sz="1600" spc="-15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실제 데이터를 대체</a:t>
            </a: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09BBFB-FF4B-4C8C-95E0-A9087F31767C}"/>
              </a:ext>
            </a:extLst>
          </p:cNvPr>
          <p:cNvSpPr txBox="1"/>
          <p:nvPr/>
        </p:nvSpPr>
        <p:spPr>
          <a:xfrm>
            <a:off x="6648946" y="2262013"/>
            <a:ext cx="4273927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System Identification</a:t>
            </a: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데이터 추출 프로그램을 개량하여 </a:t>
            </a:r>
            <a:endParaRPr lang="en-US" altLang="ko-KR" sz="1600" spc="-15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실제 데이터와 유사한  테스트 데이터를 만들어 냄</a:t>
            </a:r>
            <a:endParaRPr lang="en-US" altLang="ko-KR" sz="16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28F6BC-74DE-416E-B3AB-69A9ABC75101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개요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5AEA0A-114A-4C7F-A406-CC3F442C88E8}"/>
              </a:ext>
            </a:extLst>
          </p:cNvPr>
          <p:cNvSpPr txBox="1"/>
          <p:nvPr/>
        </p:nvSpPr>
        <p:spPr>
          <a:xfrm>
            <a:off x="875104" y="676096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Outline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5CAF0-6FD4-4548-8D2F-D785E5B124F3}"/>
              </a:ext>
            </a:extLst>
          </p:cNvPr>
          <p:cNvSpPr txBox="1"/>
          <p:nvPr/>
        </p:nvSpPr>
        <p:spPr>
          <a:xfrm>
            <a:off x="339536" y="1264666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배경 지식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6E8C3F-BDEE-470E-AFE3-287A4036CCD2}"/>
              </a:ext>
            </a:extLst>
          </p:cNvPr>
          <p:cNvSpPr txBox="1"/>
          <p:nvPr/>
        </p:nvSpPr>
        <p:spPr>
          <a:xfrm>
            <a:off x="1182239" y="4749554"/>
            <a:ext cx="4778872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Domain</a:t>
            </a: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Randomization</a:t>
            </a: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일정 개수의 데이터를 추출해 낸 뒤</a:t>
            </a:r>
            <a:endParaRPr lang="en-US" altLang="ko-KR" sz="1600" spc="-15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알고리즘을 통해 랜덤하게 조정된 데이터들을 만들어 냄</a:t>
            </a:r>
            <a:endParaRPr lang="en-US" altLang="ko-KR" sz="16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0E2C67-8255-4D95-BB50-CC07C09B4F65}"/>
              </a:ext>
            </a:extLst>
          </p:cNvPr>
          <p:cNvSpPr txBox="1"/>
          <p:nvPr/>
        </p:nvSpPr>
        <p:spPr>
          <a:xfrm>
            <a:off x="6648946" y="4765875"/>
            <a:ext cx="4671472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1600" spc="-150" dirty="0">
                <a:latin typeface="+mn-ea"/>
              </a:rPr>
              <a:t>Data</a:t>
            </a:r>
            <a:r>
              <a:rPr lang="ko-KR" altLang="en-US" sz="1600" spc="-150" dirty="0">
                <a:latin typeface="+mn-ea"/>
              </a:rPr>
              <a:t> </a:t>
            </a:r>
            <a:r>
              <a:rPr lang="en-US" altLang="ko-KR" sz="1600" spc="-150" dirty="0">
                <a:latin typeface="+mn-ea"/>
              </a:rPr>
              <a:t>Adaptation</a:t>
            </a: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latin typeface="+mn-ea"/>
              </a:rPr>
              <a:t>시뮬레이션 프로그램에서 데이터를 추출해내고</a:t>
            </a:r>
            <a:endParaRPr lang="en-US" altLang="ko-KR" sz="1600" spc="-15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latin typeface="+mn-ea"/>
              </a:rPr>
              <a:t>이를 후처리를 통해 실제 데이터와 비슷하게 만들어 냄</a:t>
            </a:r>
            <a:r>
              <a:rPr lang="en-US" altLang="ko-KR" sz="1600" spc="-150" dirty="0">
                <a:latin typeface="+mn-ea"/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5FF785-2FA4-4E2E-8826-E42A7C026248}"/>
              </a:ext>
            </a:extLst>
          </p:cNvPr>
          <p:cNvSpPr/>
          <p:nvPr/>
        </p:nvSpPr>
        <p:spPr>
          <a:xfrm>
            <a:off x="6648946" y="4749554"/>
            <a:ext cx="4676280" cy="1298882"/>
          </a:xfrm>
          <a:prstGeom prst="rect">
            <a:avLst/>
          </a:prstGeom>
          <a:noFill/>
          <a:ln w="57150">
            <a:solidFill>
              <a:srgbClr val="0052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805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A63C56D-44BF-4D21-99C0-A92F8AE7EA9B}"/>
              </a:ext>
            </a:extLst>
          </p:cNvPr>
          <p:cNvGrpSpPr/>
          <p:nvPr/>
        </p:nvGrpSpPr>
        <p:grpSpPr>
          <a:xfrm>
            <a:off x="1080220" y="5541147"/>
            <a:ext cx="2038350" cy="383949"/>
            <a:chOff x="2028825" y="5485953"/>
            <a:chExt cx="2038350" cy="38394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26C93B2-28CD-450E-926E-80DE67A2B29A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4EDC6A-0FB7-4BD8-8BA0-9A3CA0735EA1}"/>
                </a:ext>
              </a:extLst>
            </p:cNvPr>
            <p:cNvSpPr txBox="1"/>
            <p:nvPr/>
          </p:nvSpPr>
          <p:spPr>
            <a:xfrm>
              <a:off x="2049972" y="5562125"/>
              <a:ext cx="1996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Simulator Environment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34042EA-EEC1-46AB-A174-BD6A75CE1C41}"/>
              </a:ext>
            </a:extLst>
          </p:cNvPr>
          <p:cNvGrpSpPr/>
          <p:nvPr/>
        </p:nvGrpSpPr>
        <p:grpSpPr>
          <a:xfrm>
            <a:off x="3744623" y="5541147"/>
            <a:ext cx="2038350" cy="403028"/>
            <a:chOff x="2028825" y="5485953"/>
            <a:chExt cx="2038350" cy="403028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15EFD1B-6F2A-4F7F-AC39-6ECBEEE2C1CD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95D167-5E12-43D8-9C3C-007D498E5384}"/>
                </a:ext>
              </a:extLst>
            </p:cNvPr>
            <p:cNvSpPr txBox="1"/>
            <p:nvPr/>
          </p:nvSpPr>
          <p:spPr>
            <a:xfrm>
              <a:off x="2238458" y="5581204"/>
              <a:ext cx="1619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Simulator Vehicle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47FCB8-5648-4539-9ADE-5546ABE5ADD5}"/>
              </a:ext>
            </a:extLst>
          </p:cNvPr>
          <p:cNvGrpSpPr/>
          <p:nvPr/>
        </p:nvGrpSpPr>
        <p:grpSpPr>
          <a:xfrm>
            <a:off x="6409026" y="5541147"/>
            <a:ext cx="2038350" cy="403028"/>
            <a:chOff x="2028825" y="5485953"/>
            <a:chExt cx="2038350" cy="403028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B9EB5B3-D70E-43D4-AFC6-8BF37F008866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FA88A2-EC37-4EBE-A526-0B8FFA3286D8}"/>
                </a:ext>
              </a:extLst>
            </p:cNvPr>
            <p:cNvSpPr txBox="1"/>
            <p:nvPr/>
          </p:nvSpPr>
          <p:spPr>
            <a:xfrm>
              <a:off x="2457262" y="5581204"/>
              <a:ext cx="1181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Real Vehicle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7EF1122-4309-412E-8DC9-B54B8EE7343A}"/>
              </a:ext>
            </a:extLst>
          </p:cNvPr>
          <p:cNvGrpSpPr/>
          <p:nvPr/>
        </p:nvGrpSpPr>
        <p:grpSpPr>
          <a:xfrm>
            <a:off x="9052283" y="5541147"/>
            <a:ext cx="2038350" cy="403028"/>
            <a:chOff x="2028825" y="5485953"/>
            <a:chExt cx="2038350" cy="403028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9363E6-0CAE-46B2-8B42-8178026D58BB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C8DB32-D1FA-4DBD-8D29-24A7BB03C775}"/>
                </a:ext>
              </a:extLst>
            </p:cNvPr>
            <p:cNvSpPr txBox="1"/>
            <p:nvPr/>
          </p:nvSpPr>
          <p:spPr>
            <a:xfrm>
              <a:off x="2318478" y="5581204"/>
              <a:ext cx="1459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OS &amp; Language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839881" y="2005321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ko-KR" sz="160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Hardware: </a:t>
            </a:r>
            <a:r>
              <a:rPr lang="en-US" altLang="ko-KR" sz="1600" spc="-75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Logitech Dual-Motor Feedback Driving Force G29 Racing Wheel</a:t>
            </a:r>
          </a:p>
          <a:p>
            <a:r>
              <a:rPr lang="en-US" altLang="ko-KR" sz="1600" kern="10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Software:         </a:t>
            </a:r>
            <a:r>
              <a:rPr lang="en-US" altLang="ko-KR" sz="1600" kern="100" dirty="0" err="1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EuroTruck</a:t>
            </a:r>
            <a:r>
              <a:rPr lang="en-US" altLang="ko-KR" sz="1600" kern="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Simulator 2</a:t>
            </a:r>
            <a:endParaRPr lang="ko-KR" altLang="ko-KR" sz="1600" kern="100" dirty="0"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3504284" y="2005321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ko-KR" sz="160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Hyundai Elantra 2017</a:t>
            </a:r>
          </a:p>
          <a:p>
            <a:pPr algn="ctr"/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algn="ctr"/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algn="ctr"/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6168687" y="2005321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Hyundai Kona 2017</a:t>
            </a:r>
          </a:p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E883B9-0077-4FD1-9A92-BDC2C9D7720E}"/>
              </a:ext>
            </a:extLst>
          </p:cNvPr>
          <p:cNvSpPr/>
          <p:nvPr/>
        </p:nvSpPr>
        <p:spPr>
          <a:xfrm>
            <a:off x="8833090" y="2005321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OS: Windows 10</a:t>
            </a: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Language: Python 3.7.5</a:t>
            </a: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Framework: </a:t>
            </a: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Google</a:t>
            </a:r>
            <a:r>
              <a:rPr lang="ko-KR" altLang="en-US" sz="1600" kern="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Colab</a:t>
            </a:r>
            <a:r>
              <a:rPr lang="ko-KR" altLang="en-US" sz="1600" kern="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with 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TensorFlow 2.3.0</a:t>
            </a:r>
            <a:endParaRPr lang="ko-KR" altLang="ko-KR" sz="1600" kern="100" dirty="0"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BA74F0-6F5A-4D56-87A1-1F0404D83709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개요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E9FDC8-1C83-46AC-B727-D63F2A94FA9E}"/>
              </a:ext>
            </a:extLst>
          </p:cNvPr>
          <p:cNvSpPr txBox="1"/>
          <p:nvPr/>
        </p:nvSpPr>
        <p:spPr>
          <a:xfrm>
            <a:off x="875104" y="676096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Outline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FFF3B-3805-4EA3-9DB8-767B261305D7}"/>
              </a:ext>
            </a:extLst>
          </p:cNvPr>
          <p:cNvSpPr txBox="1"/>
          <p:nvPr/>
        </p:nvSpPr>
        <p:spPr>
          <a:xfrm>
            <a:off x="339536" y="1264666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개발 환경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420650-489A-45E4-B12D-9864C8BCB36F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EC0598D9-207C-4FD7-BDEE-3F5172B987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881" y="2005321"/>
            <a:ext cx="2519028" cy="2028734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CE6B0A77-6E77-4AE2-BD9B-A3FF491F44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8688" y="2005321"/>
            <a:ext cx="2519027" cy="2028733"/>
          </a:xfrm>
          <a:prstGeom prst="rect">
            <a:avLst/>
          </a:prstGeom>
        </p:spPr>
      </p:pic>
      <p:pic>
        <p:nvPicPr>
          <p:cNvPr id="51" name="그림 50" descr="자동차, 도로, 건물, 실외이(가) 표시된 사진&#10;&#10;자동 생성된 설명">
            <a:extLst>
              <a:ext uri="{FF2B5EF4-FFF2-40B4-BE49-F238E27FC236}">
                <a16:creationId xmlns:a16="http://schemas.microsoft.com/office/drawing/2014/main" id="{955D10E9-7130-4C0F-B556-4DF1AD6986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4284" y="2018499"/>
            <a:ext cx="2519028" cy="201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71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D4CAC5-C74D-4BD9-B1D5-CD4B4CD7FD00}"/>
              </a:ext>
            </a:extLst>
          </p:cNvPr>
          <p:cNvSpPr/>
          <p:nvPr/>
        </p:nvSpPr>
        <p:spPr>
          <a:xfrm>
            <a:off x="0" y="0"/>
            <a:ext cx="608076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2568FF6-3658-4606-8829-E833E0EFB199}"/>
              </a:ext>
            </a:extLst>
          </p:cNvPr>
          <p:cNvCxnSpPr>
            <a:cxnSpLocks/>
          </p:cNvCxnSpPr>
          <p:nvPr/>
        </p:nvCxnSpPr>
        <p:spPr>
          <a:xfrm>
            <a:off x="904240" y="272434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516EE11-98B7-4683-8EB7-F96C01FC8446}"/>
              </a:ext>
            </a:extLst>
          </p:cNvPr>
          <p:cNvCxnSpPr>
            <a:cxnSpLocks/>
          </p:cNvCxnSpPr>
          <p:nvPr/>
        </p:nvCxnSpPr>
        <p:spPr>
          <a:xfrm>
            <a:off x="904240" y="1461154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543629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진행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559018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254FAE-08CE-4857-8B7F-3E5F09F62B8E}"/>
              </a:ext>
            </a:extLst>
          </p:cNvPr>
          <p:cNvSpPr txBox="1"/>
          <p:nvPr/>
        </p:nvSpPr>
        <p:spPr>
          <a:xfrm>
            <a:off x="867081" y="2067023"/>
            <a:ext cx="44678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진행 과정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데이터 수집 및 분석 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 err="1">
                <a:solidFill>
                  <a:schemeClr val="bg1"/>
                </a:solidFill>
              </a:rPr>
              <a:t>방형진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데이터 정규화 및 모델링 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 err="1">
                <a:solidFill>
                  <a:schemeClr val="bg1"/>
                </a:solidFill>
              </a:rPr>
              <a:t>정희석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예측 </a:t>
            </a:r>
            <a:r>
              <a:rPr lang="en-US" altLang="ko-KR" sz="2000" dirty="0">
                <a:solidFill>
                  <a:schemeClr val="bg1"/>
                </a:solidFill>
              </a:rPr>
              <a:t>GUI</a:t>
            </a:r>
            <a:r>
              <a:rPr lang="ko-KR" altLang="en-US" sz="2000" dirty="0">
                <a:solidFill>
                  <a:schemeClr val="bg1"/>
                </a:solidFill>
              </a:rPr>
              <a:t> 프로그램 구현 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이석준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008F968-549A-4F77-B31F-62B3191705B6}"/>
              </a:ext>
            </a:extLst>
          </p:cNvPr>
          <p:cNvGrpSpPr/>
          <p:nvPr/>
        </p:nvGrpSpPr>
        <p:grpSpPr>
          <a:xfrm>
            <a:off x="6080766" y="0"/>
            <a:ext cx="6111235" cy="6857999"/>
            <a:chOff x="6080766" y="0"/>
            <a:chExt cx="6111235" cy="685799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0FCFA6D-7003-4AB1-82A9-3ECB7899EC9C}"/>
                </a:ext>
              </a:extLst>
            </p:cNvPr>
            <p:cNvSpPr/>
            <p:nvPr/>
          </p:nvSpPr>
          <p:spPr>
            <a:xfrm>
              <a:off x="6080766" y="0"/>
              <a:ext cx="6111234" cy="6857999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 descr="트럭, 버스, 엔진, 거리이(가) 표시된 사진&#10;&#10;자동 생성된 설명">
              <a:extLst>
                <a:ext uri="{FF2B5EF4-FFF2-40B4-BE49-F238E27FC236}">
                  <a16:creationId xmlns:a16="http://schemas.microsoft.com/office/drawing/2014/main" id="{782521AF-D8FE-425E-AF73-CCE8DA89EC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80767" y="665022"/>
              <a:ext cx="6111234" cy="55445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8211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진행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Progress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810CA6-A713-4155-9192-FA79527A7112}"/>
              </a:ext>
            </a:extLst>
          </p:cNvPr>
          <p:cNvSpPr/>
          <p:nvPr/>
        </p:nvSpPr>
        <p:spPr>
          <a:xfrm>
            <a:off x="904240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904240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7296B0-0A58-4E5B-84C6-1B7686743AD4}"/>
              </a:ext>
            </a:extLst>
          </p:cNvPr>
          <p:cNvSpPr/>
          <p:nvPr/>
        </p:nvSpPr>
        <p:spPr>
          <a:xfrm>
            <a:off x="9179915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2FE9D9-197F-417D-B2FC-EEA3E6976D08}"/>
              </a:ext>
            </a:extLst>
          </p:cNvPr>
          <p:cNvSpPr/>
          <p:nvPr/>
        </p:nvSpPr>
        <p:spPr>
          <a:xfrm>
            <a:off x="3662798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715D77-986C-4578-B4C3-1995406A87FD}"/>
              </a:ext>
            </a:extLst>
          </p:cNvPr>
          <p:cNvSpPr/>
          <p:nvPr/>
        </p:nvSpPr>
        <p:spPr>
          <a:xfrm>
            <a:off x="6421356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36988E-2D8A-4342-8243-09A547E7D6EC}"/>
              </a:ext>
            </a:extLst>
          </p:cNvPr>
          <p:cNvSpPr txBox="1"/>
          <p:nvPr/>
        </p:nvSpPr>
        <p:spPr>
          <a:xfrm>
            <a:off x="3109318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1B8E57-B6C0-426B-9C94-D341492FF2A8}"/>
              </a:ext>
            </a:extLst>
          </p:cNvPr>
          <p:cNvSpPr txBox="1"/>
          <p:nvPr/>
        </p:nvSpPr>
        <p:spPr>
          <a:xfrm>
            <a:off x="588352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D72D13-FFF4-441B-AC91-5C4F322B8D98}"/>
              </a:ext>
            </a:extLst>
          </p:cNvPr>
          <p:cNvSpPr txBox="1"/>
          <p:nvPr/>
        </p:nvSpPr>
        <p:spPr>
          <a:xfrm>
            <a:off x="861078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91FFF-2406-4D88-A105-687CD64C8FC8}"/>
              </a:ext>
            </a:extLst>
          </p:cNvPr>
          <p:cNvSpPr txBox="1"/>
          <p:nvPr/>
        </p:nvSpPr>
        <p:spPr>
          <a:xfrm>
            <a:off x="1439991" y="2305945"/>
            <a:ext cx="9388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6E16B7-8F4A-40EC-8A94-87732325C658}"/>
              </a:ext>
            </a:extLst>
          </p:cNvPr>
          <p:cNvSpPr/>
          <p:nvPr/>
        </p:nvSpPr>
        <p:spPr>
          <a:xfrm>
            <a:off x="3662797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CBDC6E-AA71-4F89-8218-BCFA028919D9}"/>
              </a:ext>
            </a:extLst>
          </p:cNvPr>
          <p:cNvSpPr txBox="1"/>
          <p:nvPr/>
        </p:nvSpPr>
        <p:spPr>
          <a:xfrm>
            <a:off x="4221792" y="2305945"/>
            <a:ext cx="9388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692817-7443-4E95-9B0C-FFD278BFB24F}"/>
              </a:ext>
            </a:extLst>
          </p:cNvPr>
          <p:cNvSpPr/>
          <p:nvPr/>
        </p:nvSpPr>
        <p:spPr>
          <a:xfrm>
            <a:off x="6421354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AEDC52-367C-4DE7-8843-065F66A06654}"/>
              </a:ext>
            </a:extLst>
          </p:cNvPr>
          <p:cNvSpPr txBox="1"/>
          <p:nvPr/>
        </p:nvSpPr>
        <p:spPr>
          <a:xfrm>
            <a:off x="6981150" y="2305945"/>
            <a:ext cx="9388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56A1E6F-2CBA-485B-9E68-BC92ECBF5530}"/>
              </a:ext>
            </a:extLst>
          </p:cNvPr>
          <p:cNvSpPr/>
          <p:nvPr/>
        </p:nvSpPr>
        <p:spPr>
          <a:xfrm>
            <a:off x="9179911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030968-735E-4DEA-B1BD-64EA306F9913}"/>
              </a:ext>
            </a:extLst>
          </p:cNvPr>
          <p:cNvSpPr txBox="1"/>
          <p:nvPr/>
        </p:nvSpPr>
        <p:spPr>
          <a:xfrm>
            <a:off x="9731479" y="2305945"/>
            <a:ext cx="9388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590AC4-2998-482E-AB5A-9B18F7E09B2C}"/>
              </a:ext>
            </a:extLst>
          </p:cNvPr>
          <p:cNvSpPr txBox="1"/>
          <p:nvPr/>
        </p:nvSpPr>
        <p:spPr>
          <a:xfrm>
            <a:off x="904240" y="3427654"/>
            <a:ext cx="2016247" cy="59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시뮬레이션 프로그램에서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가상 데이터 수집 및 분석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9094AF-D568-4C9C-A689-126322E4A26D}"/>
              </a:ext>
            </a:extLst>
          </p:cNvPr>
          <p:cNvSpPr txBox="1"/>
          <p:nvPr/>
        </p:nvSpPr>
        <p:spPr>
          <a:xfrm>
            <a:off x="3655044" y="3298386"/>
            <a:ext cx="2016251" cy="85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실제 차량 데이터와 비교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&amp; </a:t>
            </a: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시뮬레이션 데이터 정규화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1308A5-35A1-412A-A7B4-4D65265489BE}"/>
              </a:ext>
            </a:extLst>
          </p:cNvPr>
          <p:cNvSpPr txBox="1"/>
          <p:nvPr/>
        </p:nvSpPr>
        <p:spPr>
          <a:xfrm>
            <a:off x="6413602" y="3298387"/>
            <a:ext cx="2056954" cy="84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예측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머신러닝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모델 구현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&amp;</a:t>
            </a: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모델 개량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BA64DC-7C54-45E3-BFC8-0E1A89DFF18E}"/>
              </a:ext>
            </a:extLst>
          </p:cNvPr>
          <p:cNvSpPr txBox="1"/>
          <p:nvPr/>
        </p:nvSpPr>
        <p:spPr>
          <a:xfrm>
            <a:off x="9179912" y="3298386"/>
            <a:ext cx="2041450" cy="59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예측 결과 출력 용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UI 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 작성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진행 과정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컴퓨터, 앉아있는, 젊은이(가) 표시된 사진&#10;&#10;자동 생성된 설명">
            <a:extLst>
              <a:ext uri="{FF2B5EF4-FFF2-40B4-BE49-F238E27FC236}">
                <a16:creationId xmlns:a16="http://schemas.microsoft.com/office/drawing/2014/main" id="{3FC12324-9B5F-440B-A237-EB56B4DC8F6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96" y="4473526"/>
            <a:ext cx="2022191" cy="1226234"/>
          </a:xfrm>
          <a:prstGeom prst="rect">
            <a:avLst/>
          </a:prstGeom>
        </p:spPr>
      </p:pic>
      <p:pic>
        <p:nvPicPr>
          <p:cNvPr id="21" name="그림 20" descr="스크린샷이(가) 표시된 사진&#10;&#10;자동 생성된 설명">
            <a:extLst>
              <a:ext uri="{FF2B5EF4-FFF2-40B4-BE49-F238E27FC236}">
                <a16:creationId xmlns:a16="http://schemas.microsoft.com/office/drawing/2014/main" id="{898A4F43-1E53-432B-B203-0D9303B9738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116" y="3909264"/>
            <a:ext cx="2005418" cy="1802693"/>
          </a:xfrm>
          <a:prstGeom prst="rect">
            <a:avLst/>
          </a:prstGeom>
        </p:spPr>
      </p:pic>
      <p:pic>
        <p:nvPicPr>
          <p:cNvPr id="23" name="그림 2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6BB820E3-023A-419B-B3CD-A7475B02C65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232" y="4425908"/>
            <a:ext cx="2168901" cy="1286050"/>
          </a:xfrm>
          <a:prstGeom prst="rect">
            <a:avLst/>
          </a:prstGeom>
        </p:spPr>
      </p:pic>
      <p:pic>
        <p:nvPicPr>
          <p:cNvPr id="25" name="그림 24" descr="스크린샷이(가) 표시된 사진&#10;&#10;자동 생성된 설명">
            <a:extLst>
              <a:ext uri="{FF2B5EF4-FFF2-40B4-BE49-F238E27FC236}">
                <a16:creationId xmlns:a16="http://schemas.microsoft.com/office/drawing/2014/main" id="{2F714267-5E5F-47EB-9885-8DBDEAA4632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521" y="4473527"/>
            <a:ext cx="3051736" cy="12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03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1201</Words>
  <Application>Microsoft Office PowerPoint</Application>
  <PresentationFormat>와이드스크린</PresentationFormat>
  <Paragraphs>335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나눔스퀘어 Bold</vt:lpstr>
      <vt:lpstr>나눔스퀘어 ExtraBold</vt:lpstr>
      <vt:lpstr>나눔스퀘어 Light</vt:lpstr>
      <vt:lpstr>새굴림</vt:lpstr>
      <vt:lpstr>Arial</vt:lpstr>
      <vt:lpstr>Arial Nova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JeongHeeSeok</cp:lastModifiedBy>
  <cp:revision>63</cp:revision>
  <dcterms:created xsi:type="dcterms:W3CDTF">2020-09-07T02:34:06Z</dcterms:created>
  <dcterms:modified xsi:type="dcterms:W3CDTF">2020-09-17T05:12:57Z</dcterms:modified>
</cp:coreProperties>
</file>