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notesMasterIdLst>
    <p:notesMasterId r:id="rId16"/>
  </p:notesMasterIdLst>
  <p:sldIdLst>
    <p:sldId id="256" r:id="rId5"/>
    <p:sldId id="268" r:id="rId6"/>
    <p:sldId id="259" r:id="rId7"/>
    <p:sldId id="260" r:id="rId8"/>
    <p:sldId id="270" r:id="rId9"/>
    <p:sldId id="263" r:id="rId10"/>
    <p:sldId id="271" r:id="rId11"/>
    <p:sldId id="269" r:id="rId12"/>
    <p:sldId id="261" r:id="rId13"/>
    <p:sldId id="262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00B050"/>
    <a:srgbClr val="E8F3F7"/>
    <a:srgbClr val="CEE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DB6EB2-3FB4-4A28-A393-89D34BEB9ABA}" v="336" dt="2020-06-04T05:29:52.48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3765" autoAdjust="0"/>
  </p:normalViewPr>
  <p:slideViewPr>
    <p:cSldViewPr snapToGrid="0">
      <p:cViewPr varScale="1">
        <p:scale>
          <a:sx n="60" d="100"/>
          <a:sy n="60" d="100"/>
        </p:scale>
        <p:origin x="96" y="8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CC45B-20B2-4149-A3F7-4EED28680BCB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32759-395D-4AEC-8BED-41EB225C9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685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==========================================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차 </a:t>
            </a:r>
            <a:r>
              <a:rPr lang="en-US" altLang="ko-KR" dirty="0"/>
              <a:t>FEEDBACK</a:t>
            </a:r>
          </a:p>
          <a:p>
            <a:r>
              <a:rPr lang="ko-KR" altLang="en-US" dirty="0"/>
              <a:t>테마의 소제목 부분이 절반가까이 차지하여서 무엇을 중점으로 예기 하고 싶은지 알기 힘들었습니다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985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6162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348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100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100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846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846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696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696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437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437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ctr">
              <a:defRPr sz="48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FC38-7BE5-437F-8241-FE77880D90FD}" type="datetime1">
              <a:rPr lang="ko-KR" altLang="en-US" smtClean="0"/>
              <a:t>2020-07-09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51D9-A09F-4002-ACB1-C497D3C9483C}" type="datetime1">
              <a:rPr lang="ko-KR" altLang="en-US" smtClean="0"/>
              <a:t>2020-07-09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DE85-B6B6-4975-BA0D-F54F60FF0ECE}" type="datetime1">
              <a:rPr lang="ko-KR" altLang="en-US" smtClean="0"/>
              <a:t>2020-07-09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A352-F403-4DB9-A328-4556D7939B4D}" type="datetime1">
              <a:rPr lang="ko-KR" altLang="en-US" smtClean="0"/>
              <a:t>2020-07-09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7376" y="6356350"/>
            <a:ext cx="5911517" cy="365125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4805-4CCE-472E-ADE4-F0E290887413}" type="datetime1">
              <a:rPr lang="ko-KR" altLang="en-US" smtClean="0"/>
              <a:t>2020-07-09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55D7-1E70-443C-A648-0D635A7F384A}" type="datetime1">
              <a:rPr lang="ko-KR" altLang="en-US" smtClean="0"/>
              <a:t>2020-07-09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CBE-4479-4298-83F6-4A9C47D5F3B2}" type="datetime1">
              <a:rPr lang="ko-KR" altLang="en-US" smtClean="0"/>
              <a:t>2020-07-09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FB9-0D60-4430-A361-377FEA5726D5}" type="datetime1">
              <a:rPr lang="ko-KR" altLang="en-US" smtClean="0"/>
              <a:t>2020-07-09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2C6D-FC37-47FB-B402-A12520905120}" type="datetime1">
              <a:rPr lang="ko-KR" altLang="en-US" smtClean="0"/>
              <a:t>2020-07-09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53FF-8FFB-4E75-A16B-25F1A7463DEA}" type="datetime1">
              <a:rPr lang="ko-KR" altLang="en-US" smtClean="0"/>
              <a:t>2020-07-09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7210-FAC3-4736-8D59-AA451CFF2A28}" type="datetime1">
              <a:rPr lang="ko-KR" altLang="en-US" smtClean="0"/>
              <a:t>2020-07-09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106822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1142" y="864108"/>
            <a:ext cx="10263986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AC242A7-4D2C-47B3-9BF6-8CA1B0F288E2}" type="datetime1">
              <a:rPr lang="ko-KR" altLang="en-US" smtClean="0"/>
              <a:t>2020-07-09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792" y="183198"/>
            <a:ext cx="115384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0742E-EE12-453C-8568-A69F45B20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67856"/>
            <a:ext cx="9144000" cy="2654300"/>
          </a:xfrm>
        </p:spPr>
        <p:txBody>
          <a:bodyPr anchor="ctr">
            <a:no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자동차 센서 데이터를 위한 </a:t>
            </a:r>
            <a:r>
              <a:rPr lang="en-US" altLang="ko-KR" sz="4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Sim2Real </a:t>
            </a:r>
            <a:r>
              <a:rPr lang="ko-KR" altLang="en-US" sz="4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기술 구현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FBB1F2-F444-48B0-BB7B-E3EB48F43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20653" y="3912115"/>
            <a:ext cx="2626963" cy="2192123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38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조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(ESLAB 2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조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</a:p>
          <a:p>
            <a:pPr algn="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[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여기에 팀 이름 입력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]</a:t>
            </a:r>
          </a:p>
          <a:p>
            <a:pPr algn="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201524582 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정희석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201524473 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방형진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201524527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이석준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C58784-16A7-4B23-91A5-462AB9F65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E8330F-910F-423E-AEE5-F80B24FFC6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31CB442F-44B4-4C18-BCAD-5D1C59424957}" type="datetime1">
              <a:rPr lang="ko-KR" altLang="en-US" smtClean="0"/>
              <a:t>2020-07-09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730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516C559-E70E-4A8C-BA20-43E74DCF11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1954073"/>
              </p:ext>
            </p:extLst>
          </p:nvPr>
        </p:nvGraphicFramePr>
        <p:xfrm>
          <a:off x="1198607" y="763175"/>
          <a:ext cx="10392024" cy="5322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2625">
                  <a:extLst>
                    <a:ext uri="{9D8B030D-6E8A-4147-A177-3AD203B41FA5}">
                      <a16:colId xmlns:a16="http://schemas.microsoft.com/office/drawing/2014/main" val="2330577286"/>
                    </a:ext>
                  </a:extLst>
                </a:gridCol>
                <a:gridCol w="531714">
                  <a:extLst>
                    <a:ext uri="{9D8B030D-6E8A-4147-A177-3AD203B41FA5}">
                      <a16:colId xmlns:a16="http://schemas.microsoft.com/office/drawing/2014/main" val="2956701890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1673833868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1205409348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2373842143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857048087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3032652991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2975492369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2544323512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2866226592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4046004536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3198089799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3310700133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1401975997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470933372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916888465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802442150"/>
                    </a:ext>
                  </a:extLst>
                </a:gridCol>
              </a:tblGrid>
              <a:tr h="367279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24156"/>
                  </a:ext>
                </a:extLst>
              </a:tr>
              <a:tr h="3672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071914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시뮬레이터 교육</a:t>
                      </a:r>
                    </a:p>
                  </a:txBody>
                  <a:tcPr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238134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센서 데이터 수집</a:t>
                      </a:r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765365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센서 데이터 처리 관련 자료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000861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SIM2REAL  Transfer </a:t>
                      </a:r>
                      <a:r>
                        <a:rPr lang="ko-KR" altLang="en-US" sz="1400" dirty="0"/>
                        <a:t>학습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387370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Domain Randomization</a:t>
                      </a:r>
                      <a:r>
                        <a:rPr lang="ko-KR" altLang="en-US" sz="1400" dirty="0"/>
                        <a:t> 학습 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433474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센서 데이터 처리 모델링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313356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데이터 학습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529880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데이터 처리 프로그램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220300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모델 성능 테스트 및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736531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자동차 상태 분석 프로그램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600658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프로그램 디버깅 및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902085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발표준비 및 시연 준비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411168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3EE6B7-679B-43CF-9C00-0E012A81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진행일정계획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5D45DB-121B-4749-8A16-118B68D550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948573EF-FFD8-44FC-977C-B25B66D94CEE}" type="datetime1">
              <a:rPr lang="ko-KR" altLang="en-US" smtClean="0"/>
              <a:t>2020-07-09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C9A510F5-33F7-4A10-A437-10385D561F38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447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B0D45EE-949B-4B76-9307-3C73990C46D5}"/>
              </a:ext>
            </a:extLst>
          </p:cNvPr>
          <p:cNvSpPr/>
          <p:nvPr/>
        </p:nvSpPr>
        <p:spPr>
          <a:xfrm>
            <a:off x="952500" y="4922550"/>
            <a:ext cx="10286998" cy="19335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D5C229-4EB8-4FFD-AE96-9C6989EBACD0}"/>
              </a:ext>
            </a:extLst>
          </p:cNvPr>
          <p:cNvSpPr/>
          <p:nvPr/>
        </p:nvSpPr>
        <p:spPr>
          <a:xfrm>
            <a:off x="952500" y="0"/>
            <a:ext cx="10286999" cy="462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0ECEFB-23E8-428E-ADA3-6EB04D1899CD}"/>
              </a:ext>
            </a:extLst>
          </p:cNvPr>
          <p:cNvSpPr txBox="1"/>
          <p:nvPr/>
        </p:nvSpPr>
        <p:spPr>
          <a:xfrm>
            <a:off x="952501" y="2497425"/>
            <a:ext cx="10286998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>
                <a:solidFill>
                  <a:schemeClr val="bg1"/>
                </a:solidFill>
              </a:rPr>
              <a:t>감사합니다</a:t>
            </a:r>
            <a:endParaRPr lang="en-US" altLang="ko-KR" sz="6600" dirty="0">
              <a:solidFill>
                <a:schemeClr val="bg1"/>
              </a:solidFill>
            </a:endParaRPr>
          </a:p>
          <a:p>
            <a:pPr algn="ctr"/>
            <a:r>
              <a:rPr lang="en-US" altLang="ko-KR" sz="6600" dirty="0">
                <a:solidFill>
                  <a:schemeClr val="bg1"/>
                </a:solidFill>
              </a:rPr>
              <a:t>Q&amp;A</a:t>
            </a:r>
            <a:endParaRPr lang="ko-KR" altLang="en-US" sz="6600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CBDFF5-A996-4512-8C0D-2B8E214CE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BC751D-C6F3-464A-8307-24A03B2BAF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1000"/>
            <a:ext cx="2743200" cy="365125"/>
          </a:xfrm>
        </p:spPr>
        <p:txBody>
          <a:bodyPr/>
          <a:lstStyle/>
          <a:p>
            <a:fld id="{8F64EEAD-4984-41D6-8E70-B8D3C85660B7}" type="datetime1">
              <a:rPr lang="ko-KR" altLang="en-US" smtClean="0"/>
              <a:t>2020-07-09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494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42770-6696-445D-95B9-3E3611A88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61EE08-7967-4AE1-996F-2D1B25AD4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3600" b="1" dirty="0"/>
              <a:t>시뮬레이션을 통해 얻어낸 자동차 센서데이터를 사용</a:t>
            </a:r>
            <a:r>
              <a:rPr lang="en-US" altLang="ko-KR" sz="3600" b="1" dirty="0"/>
              <a:t>, </a:t>
            </a:r>
            <a:r>
              <a:rPr lang="ko-KR" altLang="en-US" sz="3600" b="1" dirty="0"/>
              <a:t>차량의 현재 상태 정보 측정 모델 제작</a:t>
            </a:r>
            <a:r>
              <a:rPr lang="en-US" altLang="ko-KR" sz="3600" b="1" dirty="0"/>
              <a:t>, Sim2Real </a:t>
            </a:r>
            <a:r>
              <a:rPr lang="ko-KR" altLang="en-US" sz="3600" b="1" dirty="0"/>
              <a:t>기술을 사용하여 실제 차량의 센서데이터에도 적용 가능하도록 모델 개량</a:t>
            </a:r>
            <a:endParaRPr lang="en-US" altLang="ko-KR" sz="3600" b="1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A9E064-622C-46A4-A115-05DE7B3E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5E3B9811-87B9-4F69-84E5-E6E13FD464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CF754B2A-8525-4AF4-B3B6-5B4AA9E148D5}" type="datetime1">
              <a:rPr lang="ko-KR" altLang="en-US" smtClean="0"/>
              <a:t>2020-07-09</a:t>
            </a:fld>
            <a:endParaRPr lang="en-US" dirty="0"/>
          </a:p>
        </p:txBody>
      </p:sp>
      <p:sp>
        <p:nvSpPr>
          <p:cNvPr id="7" name="바닥글 개체 틀 3">
            <a:extLst>
              <a:ext uri="{FF2B5EF4-FFF2-40B4-BE49-F238E27FC236}">
                <a16:creationId xmlns:a16="http://schemas.microsoft.com/office/drawing/2014/main" id="{C8F9AE77-9FE6-4F8C-8AAE-A293615863BD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959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42770-6696-445D-95B9-3E3611A88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61EE08-7967-4AE1-996F-2D1B25AD4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3600" b="1" dirty="0"/>
              <a:t>현재 진행 상황</a:t>
            </a:r>
            <a:endParaRPr lang="en-US" altLang="ko-KR" sz="3600" b="1" dirty="0"/>
          </a:p>
          <a:p>
            <a:pPr>
              <a:spcBef>
                <a:spcPts val="2400"/>
              </a:spcBef>
            </a:pPr>
            <a:r>
              <a:rPr lang="ko-KR" altLang="en-US" sz="3600" b="1" dirty="0"/>
              <a:t>실제 진행 과정 </a:t>
            </a:r>
            <a:endParaRPr lang="en-US" altLang="ko-KR" sz="3600" b="1" dirty="0"/>
          </a:p>
          <a:p>
            <a:pPr>
              <a:spcBef>
                <a:spcPts val="2400"/>
              </a:spcBef>
            </a:pPr>
            <a:r>
              <a:rPr lang="ko-KR" altLang="en-US" sz="3600" b="1" dirty="0"/>
              <a:t>이후 진행 예정 사항</a:t>
            </a:r>
            <a:endParaRPr lang="en-US" altLang="ko-KR" sz="3600" b="1" dirty="0"/>
          </a:p>
          <a:p>
            <a:pPr>
              <a:spcBef>
                <a:spcPts val="2400"/>
              </a:spcBef>
            </a:pPr>
            <a:r>
              <a:rPr lang="ko-KR" altLang="en-US" sz="3600" b="1" dirty="0"/>
              <a:t>진행 일정 계획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A9E064-622C-46A4-A115-05DE7B3E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5E3B9811-87B9-4F69-84E5-E6E13FD464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CF754B2A-8525-4AF4-B3B6-5B4AA9E148D5}" type="datetime1">
              <a:rPr lang="ko-KR" altLang="en-US" smtClean="0"/>
              <a:t>2020-07-09</a:t>
            </a:fld>
            <a:endParaRPr lang="en-US" dirty="0"/>
          </a:p>
        </p:txBody>
      </p:sp>
      <p:sp>
        <p:nvSpPr>
          <p:cNvPr id="7" name="바닥글 개체 틀 3">
            <a:extLst>
              <a:ext uri="{FF2B5EF4-FFF2-40B4-BE49-F238E27FC236}">
                <a16:creationId xmlns:a16="http://schemas.microsoft.com/office/drawing/2014/main" id="{C8F9AE77-9FE6-4F8C-8AAE-A293615863BD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079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95126-78F4-44B0-AA86-107F5558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sz="3200" b="1" dirty="0"/>
              <a:t>현재 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CE3EF-26CF-4C89-A463-B0CE7D91F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3200" dirty="0"/>
              <a:t>주행 데이터 수집을 위한 주행코스 설정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주행코스를 따라 반복적인 주행 데이터 수집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데이터 분석 모델을 위해 수집 데이터 선별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en-US" altLang="ko-KR" sz="3200" dirty="0"/>
              <a:t>Google </a:t>
            </a:r>
            <a:r>
              <a:rPr lang="en-US" altLang="ko-KR" sz="3200" dirty="0" err="1"/>
              <a:t>Colab</a:t>
            </a:r>
            <a:r>
              <a:rPr lang="ko-KR" altLang="en-US" sz="3200" dirty="0"/>
              <a:t>을 사용하여 데이터 분석 모델 개발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en-US" altLang="ko-KR" sz="3200" dirty="0"/>
              <a:t>CSV </a:t>
            </a:r>
            <a:r>
              <a:rPr lang="ko-KR" altLang="en-US" sz="3200" dirty="0"/>
              <a:t>변환프로그램 </a:t>
            </a:r>
            <a:r>
              <a:rPr lang="en-US" altLang="ko-KR" sz="3200" dirty="0"/>
              <a:t>UI </a:t>
            </a:r>
            <a:r>
              <a:rPr lang="ko-KR" altLang="en-US" sz="3200" dirty="0"/>
              <a:t>개발</a:t>
            </a:r>
            <a:endParaRPr lang="en-US" altLang="ko-KR" sz="32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7479EF-A19F-4427-84A0-1ED09041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05E41-4DA2-442F-8CC2-64E7A530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793FA439-1AF0-4114-85D0-94817C2CD7F4}" type="datetime1">
              <a:rPr lang="ko-KR" altLang="en-US" smtClean="0"/>
              <a:t>2020-07-09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29675F6E-AB95-42A8-B21F-DF220282D235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822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95126-78F4-44B0-AA86-107F5558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sz="3200" b="1" dirty="0"/>
              <a:t>현재 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CE3EF-26CF-4C89-A463-B0CE7D91F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3200" dirty="0"/>
              <a:t>코스가 단순한 고속도로 보다는 코너와 교차로가 많은 도심구간을 설정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같은 코스를 반복하여 주행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주행 데이터 추출</a:t>
            </a:r>
            <a:endParaRPr lang="en-US" altLang="ko-KR" sz="32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7479EF-A19F-4427-84A0-1ED09041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05E41-4DA2-442F-8CC2-64E7A530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793FA439-1AF0-4114-85D0-94817C2CD7F4}" type="datetime1">
              <a:rPr lang="ko-KR" altLang="en-US" smtClean="0"/>
              <a:t>2020-07-09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29675F6E-AB95-42A8-B21F-DF220282D235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3A4214-DE06-4D0B-9FF5-AC9E85C0116E}"/>
              </a:ext>
            </a:extLst>
          </p:cNvPr>
          <p:cNvSpPr txBox="1"/>
          <p:nvPr/>
        </p:nvSpPr>
        <p:spPr>
          <a:xfrm>
            <a:off x="1520455" y="746296"/>
            <a:ext cx="45755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코스 설정 기준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B9D5DC8-5F80-4E35-B6E6-7D436ADCD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256" y="3007825"/>
            <a:ext cx="4425342" cy="348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952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7EC3E-5593-42BA-AD83-CF140F386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sz="3200" b="1" dirty="0"/>
              <a:t>현재 진행 상황</a:t>
            </a:r>
            <a:endParaRPr lang="ko-KR" altLang="en-US" sz="32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41E79DD-BDF1-4F95-936E-0B30C9D46C5D}"/>
              </a:ext>
            </a:extLst>
          </p:cNvPr>
          <p:cNvCxnSpPr>
            <a:cxnSpLocks/>
          </p:cNvCxnSpPr>
          <p:nvPr/>
        </p:nvCxnSpPr>
        <p:spPr>
          <a:xfrm flipV="1">
            <a:off x="5736373" y="2657899"/>
            <a:ext cx="47901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8FA58A-B13F-493C-BFD6-946C6FF6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2280AE-2A97-4130-B6C7-E84F6B4B6E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3EC4478B-43ED-45F3-B822-FD3823E3CA5C}" type="datetime1">
              <a:rPr lang="ko-KR" altLang="en-US" smtClean="0"/>
              <a:t>2020-07-09</a:t>
            </a:fld>
            <a:endParaRPr lang="en-US" dirty="0"/>
          </a:p>
        </p:txBody>
      </p:sp>
      <p:sp>
        <p:nvSpPr>
          <p:cNvPr id="22" name="바닥글 개체 틀 3">
            <a:extLst>
              <a:ext uri="{FF2B5EF4-FFF2-40B4-BE49-F238E27FC236}">
                <a16:creationId xmlns:a16="http://schemas.microsoft.com/office/drawing/2014/main" id="{B7F87194-9CE2-4826-BFED-1847D1B08C90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58C0E59-1F05-4EA7-97DA-3C9153B054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99"/>
          <a:stretch/>
        </p:blipFill>
        <p:spPr>
          <a:xfrm>
            <a:off x="1244076" y="1388054"/>
            <a:ext cx="4036746" cy="2539690"/>
          </a:xfrm>
          <a:prstGeom prst="rect">
            <a:avLst/>
          </a:prstGeom>
        </p:spPr>
      </p:pic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19CE4C6D-CF0F-4DC6-8DFA-433403E204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5910"/>
          <a:stretch/>
        </p:blipFill>
        <p:spPr>
          <a:xfrm>
            <a:off x="6670943" y="1388054"/>
            <a:ext cx="4036747" cy="253969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57F0804-F468-498D-9A2A-BBEB546E7CBB}"/>
              </a:ext>
            </a:extLst>
          </p:cNvPr>
          <p:cNvSpPr txBox="1"/>
          <p:nvPr/>
        </p:nvSpPr>
        <p:spPr>
          <a:xfrm>
            <a:off x="7173518" y="4072815"/>
            <a:ext cx="30315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데이터 선별 이후</a:t>
            </a:r>
            <a:endParaRPr lang="en-US" altLang="ko-KR" sz="3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12085F-79A1-4F4F-B279-3C02C9B9ADA2}"/>
              </a:ext>
            </a:extLst>
          </p:cNvPr>
          <p:cNvSpPr txBox="1"/>
          <p:nvPr/>
        </p:nvSpPr>
        <p:spPr>
          <a:xfrm>
            <a:off x="7214851" y="4916955"/>
            <a:ext cx="3062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총 데이터 종류 </a:t>
            </a:r>
            <a:r>
              <a:rPr lang="en-US" altLang="ko-KR" dirty="0"/>
              <a:t>8</a:t>
            </a:r>
            <a:r>
              <a:rPr lang="ko-KR" altLang="en-US" dirty="0"/>
              <a:t>개</a:t>
            </a:r>
            <a:endParaRPr lang="en-US" altLang="ko-KR" dirty="0"/>
          </a:p>
          <a:p>
            <a:pPr algn="ctr"/>
            <a:r>
              <a:rPr lang="en-US" altLang="ko-KR" dirty="0"/>
              <a:t>+</a:t>
            </a:r>
          </a:p>
          <a:p>
            <a:pPr algn="ctr"/>
            <a:r>
              <a:rPr lang="ko-KR" altLang="en-US" dirty="0"/>
              <a:t>데이터 분류용 라벨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D5AA37C-2103-48DD-ABF6-7E0A1B42F925}"/>
              </a:ext>
            </a:extLst>
          </p:cNvPr>
          <p:cNvSpPr txBox="1"/>
          <p:nvPr/>
        </p:nvSpPr>
        <p:spPr>
          <a:xfrm>
            <a:off x="1761936" y="4072815"/>
            <a:ext cx="30315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데이터 선별 이전</a:t>
            </a:r>
            <a:endParaRPr lang="en-US" altLang="ko-KR" sz="3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0624EC-222F-48E1-B916-3A352CD86202}"/>
              </a:ext>
            </a:extLst>
          </p:cNvPr>
          <p:cNvSpPr txBox="1"/>
          <p:nvPr/>
        </p:nvSpPr>
        <p:spPr>
          <a:xfrm>
            <a:off x="1761936" y="4916955"/>
            <a:ext cx="306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총 데이터 종류 </a:t>
            </a:r>
            <a:r>
              <a:rPr lang="en-US" altLang="ko-KR" dirty="0"/>
              <a:t>21</a:t>
            </a:r>
            <a:r>
              <a:rPr lang="ko-KR" altLang="en-US" dirty="0"/>
              <a:t>개</a:t>
            </a:r>
            <a:endParaRPr lang="en-US" altLang="ko-KR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7F218B-6E74-483A-A9ED-3A8A271B7BF3}"/>
              </a:ext>
            </a:extLst>
          </p:cNvPr>
          <p:cNvSpPr txBox="1"/>
          <p:nvPr/>
        </p:nvSpPr>
        <p:spPr>
          <a:xfrm>
            <a:off x="1244076" y="616450"/>
            <a:ext cx="45755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데이터 선별</a:t>
            </a:r>
          </a:p>
        </p:txBody>
      </p:sp>
    </p:spTree>
    <p:extLst>
      <p:ext uri="{BB962C8B-B14F-4D97-AF65-F5344CB8AC3E}">
        <p14:creationId xmlns:p14="http://schemas.microsoft.com/office/powerpoint/2010/main" val="1389133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7EC3E-5593-42BA-AD83-CF140F386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sz="3200" b="1" dirty="0"/>
              <a:t>현재 진행 상황</a:t>
            </a:r>
            <a:endParaRPr lang="ko-KR" altLang="en-US" sz="32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8FA58A-B13F-493C-BFD6-946C6FF6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2280AE-2A97-4130-B6C7-E84F6B4B6E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3EC4478B-43ED-45F3-B822-FD3823E3CA5C}" type="datetime1">
              <a:rPr lang="ko-KR" altLang="en-US" smtClean="0"/>
              <a:t>2020-07-09</a:t>
            </a:fld>
            <a:endParaRPr lang="en-US" dirty="0"/>
          </a:p>
        </p:txBody>
      </p:sp>
      <p:sp>
        <p:nvSpPr>
          <p:cNvPr id="22" name="바닥글 개체 틀 3">
            <a:extLst>
              <a:ext uri="{FF2B5EF4-FFF2-40B4-BE49-F238E27FC236}">
                <a16:creationId xmlns:a16="http://schemas.microsoft.com/office/drawing/2014/main" id="{B7F87194-9CE2-4826-BFED-1847D1B08C90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7F0804-F468-498D-9A2A-BBEB546E7CBB}"/>
              </a:ext>
            </a:extLst>
          </p:cNvPr>
          <p:cNvSpPr txBox="1"/>
          <p:nvPr/>
        </p:nvSpPr>
        <p:spPr>
          <a:xfrm>
            <a:off x="6265578" y="1715882"/>
            <a:ext cx="557235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CMD</a:t>
            </a:r>
            <a:r>
              <a:rPr lang="ko-KR" altLang="en-US" sz="2800" dirty="0"/>
              <a:t>를 통해 실행시키거나</a:t>
            </a:r>
            <a:endParaRPr lang="en-US" altLang="ko-KR" sz="2800" dirty="0"/>
          </a:p>
          <a:p>
            <a:r>
              <a:rPr lang="en-US" altLang="ko-KR" sz="2800" dirty="0"/>
              <a:t>.</a:t>
            </a:r>
            <a:r>
              <a:rPr lang="en-US" altLang="ko-KR" sz="2800" dirty="0" err="1"/>
              <a:t>py</a:t>
            </a:r>
            <a:r>
              <a:rPr lang="ko-KR" altLang="en-US" sz="2800" dirty="0"/>
              <a:t> 코드 자체를 실행 시키지 않고</a:t>
            </a:r>
            <a:endParaRPr lang="en-US" altLang="ko-KR" sz="2800" dirty="0"/>
          </a:p>
          <a:p>
            <a:r>
              <a:rPr lang="en-US" altLang="ko-KR" sz="2800" dirty="0"/>
              <a:t>exe </a:t>
            </a:r>
            <a:r>
              <a:rPr lang="ko-KR" altLang="en-US" sz="2800" dirty="0"/>
              <a:t>실행 파일을 만들어서 </a:t>
            </a:r>
            <a:r>
              <a:rPr lang="en-US" altLang="ko-KR" sz="2800" dirty="0"/>
              <a:t>convert</a:t>
            </a:r>
          </a:p>
          <a:p>
            <a:endParaRPr lang="en-US" altLang="ko-KR" sz="2800" dirty="0"/>
          </a:p>
          <a:p>
            <a:r>
              <a:rPr lang="en-US" altLang="ko-KR" sz="2800" dirty="0" err="1"/>
              <a:t>Dat</a:t>
            </a:r>
            <a:r>
              <a:rPr lang="ko-KR" altLang="en-US" sz="2800" dirty="0"/>
              <a:t>파일을 받아오는 경로와</a:t>
            </a:r>
            <a:endParaRPr lang="en-US" altLang="ko-KR" sz="2800" dirty="0"/>
          </a:p>
          <a:p>
            <a:r>
              <a:rPr lang="en-US" altLang="ko-KR" sz="2800" dirty="0"/>
              <a:t>output</a:t>
            </a:r>
            <a:r>
              <a:rPr lang="ko-KR" altLang="en-US" sz="2800" dirty="0"/>
              <a:t> </a:t>
            </a:r>
            <a:r>
              <a:rPr lang="en-US" altLang="ko-KR" sz="2800" dirty="0"/>
              <a:t>csv</a:t>
            </a:r>
            <a:r>
              <a:rPr lang="ko-KR" altLang="en-US" sz="2800" dirty="0"/>
              <a:t>파일의 경로를</a:t>
            </a:r>
            <a:r>
              <a:rPr lang="en-US" altLang="ko-KR" sz="2800" dirty="0"/>
              <a:t> </a:t>
            </a:r>
            <a:r>
              <a:rPr lang="ko-KR" altLang="en-US" sz="2800" dirty="0"/>
              <a:t>지정가능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변환 후 해당 경로 디렉토리를 열어</a:t>
            </a:r>
            <a:endParaRPr lang="en-US" altLang="ko-KR" sz="2800" dirty="0"/>
          </a:p>
          <a:p>
            <a:r>
              <a:rPr lang="ko-KR" altLang="en-US" sz="2800" dirty="0"/>
              <a:t>쉽게 확인 가능</a:t>
            </a:r>
            <a:endParaRPr lang="en-US" altLang="ko-KR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7F218B-6E74-483A-A9ED-3A8A271B7BF3}"/>
              </a:ext>
            </a:extLst>
          </p:cNvPr>
          <p:cNvSpPr txBox="1"/>
          <p:nvPr/>
        </p:nvSpPr>
        <p:spPr>
          <a:xfrm>
            <a:off x="1244076" y="616450"/>
            <a:ext cx="45755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데이터 선별프로그램 </a:t>
            </a:r>
            <a:r>
              <a:rPr lang="en-US" altLang="ko-KR" sz="3000" dirty="0"/>
              <a:t>UI</a:t>
            </a:r>
            <a:endParaRPr lang="ko-KR" altLang="en-US" sz="3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46B8EEA-A144-4F89-89EE-14E44DA75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424427"/>
            <a:ext cx="4782217" cy="263879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5F4DA3B-A24E-4367-8923-85D570A09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5470" y="1368171"/>
            <a:ext cx="714475" cy="695422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E49265C-F542-40F5-BC55-B043AD6713E2}"/>
              </a:ext>
            </a:extLst>
          </p:cNvPr>
          <p:cNvCxnSpPr/>
          <p:nvPr/>
        </p:nvCxnSpPr>
        <p:spPr>
          <a:xfrm>
            <a:off x="3762707" y="2398643"/>
            <a:ext cx="0" cy="848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818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7D3A4-2476-4C9D-B594-1FA1ED3C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현재 진행 상황</a:t>
            </a:r>
            <a:endParaRPr lang="ko-KR" altLang="en-US" sz="35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A506F-6AA0-4A47-8944-1349D0144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2400" dirty="0"/>
              <a:t>시뮬레이션과 현실 간의 차이를 줄이는 데에 크게 </a:t>
            </a:r>
            <a:r>
              <a:rPr lang="en-US" altLang="ko-KR" sz="2400" dirty="0"/>
              <a:t>3</a:t>
            </a:r>
            <a:r>
              <a:rPr lang="ko-KR" altLang="en-US" sz="2400" dirty="0"/>
              <a:t>가지 방식이 존재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en-US" altLang="ko-KR" sz="2400" dirty="0"/>
              <a:t>System Identification</a:t>
            </a:r>
          </a:p>
          <a:p>
            <a:pPr>
              <a:spcBef>
                <a:spcPts val="2400"/>
              </a:spcBef>
            </a:pPr>
            <a:r>
              <a:rPr lang="en-US" altLang="ko-KR" sz="2400" b="1" dirty="0">
                <a:solidFill>
                  <a:srgbClr val="FF0000"/>
                </a:solidFill>
              </a:rPr>
              <a:t>Domain Adaptation</a:t>
            </a:r>
          </a:p>
          <a:p>
            <a:pPr>
              <a:spcBef>
                <a:spcPts val="2400"/>
              </a:spcBef>
            </a:pPr>
            <a:r>
              <a:rPr lang="en-US" altLang="ko-KR" sz="2400" dirty="0"/>
              <a:t>Domain Randomization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4218F4-8846-4E3F-853A-5F8555B0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7EE5D-927A-4CCF-A1D8-4B1D0DBF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835A3A55-8703-4404-B685-585B47BF8635}" type="datetime1">
              <a:rPr lang="ko-KR" altLang="en-US" smtClean="0"/>
              <a:t>2020-07-09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A60952EA-DD37-49FE-B649-1749C242F52B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3584E5-9A0C-434C-BB6F-A44FDBA3DBBC}"/>
              </a:ext>
            </a:extLst>
          </p:cNvPr>
          <p:cNvSpPr txBox="1"/>
          <p:nvPr/>
        </p:nvSpPr>
        <p:spPr>
          <a:xfrm>
            <a:off x="1520456" y="1123837"/>
            <a:ext cx="45755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Sim2Real Transfer </a:t>
            </a:r>
            <a:r>
              <a:rPr lang="ko-KR" altLang="en-US" sz="3000" dirty="0"/>
              <a:t>학습</a:t>
            </a:r>
          </a:p>
        </p:txBody>
      </p:sp>
    </p:spTree>
    <p:extLst>
      <p:ext uri="{BB962C8B-B14F-4D97-AF65-F5344CB8AC3E}">
        <p14:creationId xmlns:p14="http://schemas.microsoft.com/office/powerpoint/2010/main" val="1635616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7D3A4-2476-4C9D-B594-1FA1ED3C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차주 진행 예정사항</a:t>
            </a:r>
            <a:endParaRPr lang="ko-KR" altLang="en-US" sz="1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A506F-6AA0-4A47-8944-1349D0144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2400" dirty="0"/>
              <a:t>착수 보고서</a:t>
            </a:r>
            <a:r>
              <a:rPr lang="en-US" altLang="ko-KR" sz="2400" dirty="0"/>
              <a:t> </a:t>
            </a:r>
            <a:r>
              <a:rPr lang="ko-KR" altLang="en-US" sz="2400" dirty="0"/>
              <a:t>검수 및 제출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교수님 지시 사항 수행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센서 데이터 수집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센서 데이터 분석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en-US" altLang="ko-KR" sz="2400" dirty="0"/>
              <a:t>CNN </a:t>
            </a:r>
            <a:r>
              <a:rPr lang="ko-KR" altLang="en-US" sz="2400" dirty="0"/>
              <a:t>모델을 활용한 데이터 분석모델 구현</a:t>
            </a:r>
            <a:endParaRPr lang="en-US" altLang="ko-KR" sz="24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4218F4-8846-4E3F-853A-5F8555B0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7EE5D-927A-4CCF-A1D8-4B1D0DBF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835A3A55-8703-4404-B685-585B47BF8635}" type="datetime1">
              <a:rPr lang="ko-KR" altLang="en-US" smtClean="0"/>
              <a:t>2020-07-09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A60952EA-DD37-49FE-B649-1749C242F52B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932026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69E9B57EE2795448F0A5E9185979C4D" ma:contentTypeVersion="8" ma:contentTypeDescription="새 문서를 만듭니다." ma:contentTypeScope="" ma:versionID="ebe0296ce44ae013142285ed7e07a224">
  <xsd:schema xmlns:xsd="http://www.w3.org/2001/XMLSchema" xmlns:xs="http://www.w3.org/2001/XMLSchema" xmlns:p="http://schemas.microsoft.com/office/2006/metadata/properties" xmlns:ns3="830c12de-feef-4459-9b5f-ae8f8d246afc" targetNamespace="http://schemas.microsoft.com/office/2006/metadata/properties" ma:root="true" ma:fieldsID="9b81d5a7373f737e47b28cbf5b27ef70" ns3:_="">
    <xsd:import namespace="830c12de-feef-4459-9b5f-ae8f8d246af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0c12de-feef-4459-9b5f-ae8f8d246a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EC03C6A-0A9D-4AA5-9D9B-E95566FFA5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0c12de-feef-4459-9b5f-ae8f8d246a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63696C-3651-4B20-95C9-9D01E44F83E0}">
  <ds:schemaRefs>
    <ds:schemaRef ds:uri="http://purl.org/dc/dcmitype/"/>
    <ds:schemaRef ds:uri="http://schemas.microsoft.com/office/2006/documentManagement/types"/>
    <ds:schemaRef ds:uri="http://purl.org/dc/terms/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830c12de-feef-4459-9b5f-ae8f8d246afc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D5BAE4EC-A401-4A94-B3A5-9FF5C310C1D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TM03457475[[fn=틀]]</Template>
  <TotalTime>1671</TotalTime>
  <Words>501</Words>
  <Application>Microsoft Office PowerPoint</Application>
  <PresentationFormat>와이드스크린</PresentationFormat>
  <Paragraphs>145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HY중고딕</vt:lpstr>
      <vt:lpstr>나눔고딕</vt:lpstr>
      <vt:lpstr>맑은 고딕</vt:lpstr>
      <vt:lpstr>Corbel</vt:lpstr>
      <vt:lpstr>Wingdings 2</vt:lpstr>
      <vt:lpstr>틀</vt:lpstr>
      <vt:lpstr>자동차 센서 데이터를 위한 Sim2Real 기술 구현</vt:lpstr>
      <vt:lpstr>개요</vt:lpstr>
      <vt:lpstr>목차</vt:lpstr>
      <vt:lpstr>현재 진행 상황</vt:lpstr>
      <vt:lpstr>현재 진행 상황</vt:lpstr>
      <vt:lpstr>현재 진행 상황</vt:lpstr>
      <vt:lpstr>현재 진행 상황</vt:lpstr>
      <vt:lpstr>현재 진행 상황</vt:lpstr>
      <vt:lpstr>차주 진행 예정사항</vt:lpstr>
      <vt:lpstr>진행일정계획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자동차 센서 데이터를 위한 Sim2Real 기술 구현</dc:title>
  <dc:creator>JeongHeeSeok</dc:creator>
  <cp:lastModifiedBy>이 석준</cp:lastModifiedBy>
  <cp:revision>58</cp:revision>
  <dcterms:created xsi:type="dcterms:W3CDTF">2020-05-30T02:06:29Z</dcterms:created>
  <dcterms:modified xsi:type="dcterms:W3CDTF">2020-07-09T05:40:21Z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0x010100069E9B57EE2795448F0A5E9185979C4D</vt:lpwstr>
  </property>
</Properties>
</file>