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1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-48" y="-6710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4" y="566511"/>
            <a:ext cx="20061977" cy="4083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5079862"/>
            <a:ext cx="19949201" cy="75895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0" y="28836623"/>
            <a:ext cx="19949201" cy="1078994"/>
          </a:xfrm>
          <a:prstGeom prst="rect">
            <a:avLst/>
          </a:prstGeom>
        </p:spPr>
      </p:pic>
      <p:sp>
        <p:nvSpPr>
          <p:cNvPr id="68" name="TextBox 133"/>
          <p:cNvSpPr txBox="1"/>
          <p:nvPr/>
        </p:nvSpPr>
        <p:spPr>
          <a:xfrm>
            <a:off x="1029181" y="2101601"/>
            <a:ext cx="1921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ea"/>
                <a:ea typeface="+mj-ea"/>
              </a:rPr>
              <a:t>SIM2REAL</a:t>
            </a:r>
            <a:r>
              <a:rPr lang="ko-KR" altLang="en-US" sz="7200" b="1" dirty="0">
                <a:solidFill>
                  <a:schemeClr val="bg1"/>
                </a:solidFill>
                <a:latin typeface="+mj-ea"/>
                <a:ea typeface="+mj-ea"/>
              </a:rPr>
              <a:t>을 활용한 차량 상태 분석 시스템</a:t>
            </a:r>
            <a:endParaRPr lang="en-US" altLang="ko-KR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14602" y="1096097"/>
            <a:ext cx="2832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졸업 과제 번호</a:t>
            </a:r>
            <a:endParaRPr lang="en-US" altLang="ko-KR" sz="3200" b="1" dirty="0"/>
          </a:p>
        </p:txBody>
      </p:sp>
      <p:sp>
        <p:nvSpPr>
          <p:cNvPr id="18" name="직사각형 17"/>
          <p:cNvSpPr/>
          <p:nvPr/>
        </p:nvSpPr>
        <p:spPr>
          <a:xfrm>
            <a:off x="6549768" y="4136539"/>
            <a:ext cx="34099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 err="1">
                <a:latin typeface="+mj-ea"/>
                <a:ea typeface="+mj-ea"/>
              </a:rPr>
              <a:t>팀명</a:t>
            </a:r>
            <a:r>
              <a:rPr lang="ko-KR" altLang="en-US" sz="2100" dirty="0">
                <a:latin typeface="+mj-ea"/>
                <a:ea typeface="+mj-ea"/>
              </a:rPr>
              <a:t>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>
                <a:latin typeface="+mj-ea"/>
                <a:ea typeface="+mj-ea"/>
              </a:rPr>
              <a:t>여기에 팀 이름 입력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007363" y="4136539"/>
            <a:ext cx="42418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참여학생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정희석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이석준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방형진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783660" y="4136539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지도교수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백윤주</a:t>
            </a:r>
            <a:endParaRPr lang="en-US" altLang="ko-KR" sz="2100" dirty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21315683"/>
            <a:ext cx="19949201" cy="758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13582472"/>
            <a:ext cx="19949201" cy="75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8301-2F50-445C-B70C-43914DAF20F7}"/>
              </a:ext>
            </a:extLst>
          </p:cNvPr>
          <p:cNvSpPr txBox="1"/>
          <p:nvPr/>
        </p:nvSpPr>
        <p:spPr>
          <a:xfrm>
            <a:off x="883920" y="630936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7EA8-3C34-4BD3-B0C8-A7248862C841}"/>
              </a:ext>
            </a:extLst>
          </p:cNvPr>
          <p:cNvSpPr txBox="1"/>
          <p:nvPr/>
        </p:nvSpPr>
        <p:spPr>
          <a:xfrm>
            <a:off x="883918" y="713685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운행시에 센서데이터를 모은 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B2D2C-E388-49F9-8CE8-7FE7204B0104}"/>
              </a:ext>
            </a:extLst>
          </p:cNvPr>
          <p:cNvSpPr txBox="1"/>
          <p:nvPr/>
        </p:nvSpPr>
        <p:spPr>
          <a:xfrm>
            <a:off x="883920" y="920245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61433-0A27-4683-97E0-FFFD26964159}"/>
              </a:ext>
            </a:extLst>
          </p:cNvPr>
          <p:cNvSpPr txBox="1"/>
          <p:nvPr/>
        </p:nvSpPr>
        <p:spPr>
          <a:xfrm>
            <a:off x="1010057" y="1025957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학습시켜 실제 차량의 상태 분석에 적용시킬 수 있는 프로그램 개발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해당 프로그램을 사용하여 운전자의 음주운전 여부를 확인하는 프로그램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ED8DB-7C68-4D0D-9687-D7AB25685FCF}"/>
              </a:ext>
            </a:extLst>
          </p:cNvPr>
          <p:cNvSpPr txBox="1"/>
          <p:nvPr/>
        </p:nvSpPr>
        <p:spPr>
          <a:xfrm>
            <a:off x="883920" y="22312566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D46DC-8120-4E96-86D6-0382FD8AC3C3}"/>
              </a:ext>
            </a:extLst>
          </p:cNvPr>
          <p:cNvSpPr txBox="1"/>
          <p:nvPr/>
        </p:nvSpPr>
        <p:spPr>
          <a:xfrm>
            <a:off x="1066445" y="23145940"/>
            <a:ext cx="193635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더 다양하고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음주운전이나 졸음운전 같이 실제 차량으로 테스트 하기 힘든 데이터를 쉽게 얻을 수 있음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1511D243-5039-4D0B-A7D5-B5C172DB8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7432" y="6168307"/>
            <a:ext cx="3452456" cy="1976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09382-8F22-4F18-B386-1AB59C07666D}"/>
              </a:ext>
            </a:extLst>
          </p:cNvPr>
          <p:cNvSpPr txBox="1"/>
          <p:nvPr/>
        </p:nvSpPr>
        <p:spPr>
          <a:xfrm>
            <a:off x="883920" y="14827954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5EC1-0768-4649-9FA4-FDFEBC7007FA}"/>
              </a:ext>
            </a:extLst>
          </p:cNvPr>
          <p:cNvSpPr txBox="1"/>
          <p:nvPr/>
        </p:nvSpPr>
        <p:spPr>
          <a:xfrm>
            <a:off x="1010057" y="15747805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8" name="그림 7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EF592DD2-42EA-4C91-8986-58E35E61F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7" y="16360087"/>
            <a:ext cx="3994913" cy="2247139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393E5D8-6CB1-4E26-B8BC-4FA31BAD50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70" y="16354738"/>
            <a:ext cx="2710687" cy="2257835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6C36DB2-CA0A-44B3-BAC1-0B3DD5EF9615}"/>
              </a:ext>
            </a:extLst>
          </p:cNvPr>
          <p:cNvSpPr/>
          <p:nvPr/>
        </p:nvSpPr>
        <p:spPr>
          <a:xfrm>
            <a:off x="8854440" y="16703040"/>
            <a:ext cx="1310640" cy="109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ED25E-316E-4328-ACB3-151357825F95}"/>
              </a:ext>
            </a:extLst>
          </p:cNvPr>
          <p:cNvSpPr txBox="1"/>
          <p:nvPr/>
        </p:nvSpPr>
        <p:spPr>
          <a:xfrm>
            <a:off x="10994163" y="15747805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585D9-5817-4D39-8645-B355B6D19265}"/>
              </a:ext>
            </a:extLst>
          </p:cNvPr>
          <p:cNvSpPr txBox="1"/>
          <p:nvPr/>
        </p:nvSpPr>
        <p:spPr>
          <a:xfrm>
            <a:off x="883920" y="2471764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4748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161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 Light</vt:lpstr>
      <vt:lpstr>맑은 고딕</vt:lpstr>
      <vt:lpstr>Calibri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BangHyungJin</cp:lastModifiedBy>
  <cp:revision>34</cp:revision>
  <dcterms:created xsi:type="dcterms:W3CDTF">2019-07-31T07:36:11Z</dcterms:created>
  <dcterms:modified xsi:type="dcterms:W3CDTF">2020-08-24T07:20:06Z</dcterms:modified>
</cp:coreProperties>
</file>