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33" r:id="rId3"/>
    <p:sldId id="378" r:id="rId4"/>
    <p:sldId id="397" r:id="rId5"/>
    <p:sldId id="393" r:id="rId6"/>
    <p:sldId id="391" r:id="rId7"/>
    <p:sldId id="389" r:id="rId8"/>
    <p:sldId id="394" r:id="rId9"/>
    <p:sldId id="398" r:id="rId10"/>
    <p:sldId id="395" r:id="rId11"/>
    <p:sldId id="396" r:id="rId12"/>
    <p:sldId id="400" r:id="rId13"/>
    <p:sldId id="401" r:id="rId14"/>
    <p:sldId id="402" r:id="rId15"/>
    <p:sldId id="416" r:id="rId16"/>
    <p:sldId id="403" r:id="rId17"/>
    <p:sldId id="419" r:id="rId18"/>
    <p:sldId id="418" r:id="rId19"/>
    <p:sldId id="404" r:id="rId20"/>
    <p:sldId id="405" r:id="rId21"/>
    <p:sldId id="406" r:id="rId22"/>
    <p:sldId id="420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7" r:id="rId32"/>
    <p:sldId id="415" r:id="rId33"/>
    <p:sldId id="421" r:id="rId34"/>
    <p:sldId id="3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 autoAdjust="0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B6A20-DBEC-41CC-AEB7-A8D24BBCA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01482-909A-4860-B7E4-00180DE54EED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cơ</a:t>
          </a:r>
          <a:r>
            <a:rPr lang="en-US" sz="2400" dirty="0"/>
            <a:t> </a:t>
          </a:r>
          <a:r>
            <a:rPr lang="en-US" sz="2400" dirty="0" err="1"/>
            <a:t>bản</a:t>
          </a:r>
          <a:endParaRPr lang="en-US" sz="2400" dirty="0"/>
        </a:p>
      </dgm:t>
    </dgm:pt>
    <dgm:pt modelId="{7DB80DF1-5C5A-4D14-8986-629786BB9D35}" type="parTrans" cxnId="{AF64FA4E-B4FA-4861-8786-B6B712D67034}">
      <dgm:prSet/>
      <dgm:spPr/>
      <dgm:t>
        <a:bodyPr/>
        <a:lstStyle/>
        <a:p>
          <a:endParaRPr lang="en-US" sz="2400"/>
        </a:p>
      </dgm:t>
    </dgm:pt>
    <dgm:pt modelId="{0B320C27-EFFB-4511-826F-EAA472F6BBCC}" type="sibTrans" cxnId="{AF64FA4E-B4FA-4861-8786-B6B712D67034}">
      <dgm:prSet/>
      <dgm:spPr/>
      <dgm:t>
        <a:bodyPr/>
        <a:lstStyle/>
        <a:p>
          <a:endParaRPr lang="en-US" sz="2400"/>
        </a:p>
      </dgm:t>
    </dgm:pt>
    <dgm:pt modelId="{5712DDDC-A5CC-471C-9727-D0D04A34C5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nâng</a:t>
          </a:r>
          <a:r>
            <a:rPr lang="en-US" sz="2400" dirty="0"/>
            <a:t> </a:t>
          </a:r>
          <a:r>
            <a:rPr lang="en-US" sz="2400" dirty="0" err="1"/>
            <a:t>cao</a:t>
          </a:r>
          <a:endParaRPr lang="en-US" sz="2400" dirty="0"/>
        </a:p>
      </dgm:t>
    </dgm:pt>
    <dgm:pt modelId="{C7DA21C8-887C-46B7-A052-7E5B3A293C16}" type="parTrans" cxnId="{43F5295D-D789-46AF-94BD-5A636AE4A8F9}">
      <dgm:prSet/>
      <dgm:spPr/>
      <dgm:t>
        <a:bodyPr/>
        <a:lstStyle/>
        <a:p>
          <a:endParaRPr lang="en-US" sz="2400"/>
        </a:p>
      </dgm:t>
    </dgm:pt>
    <dgm:pt modelId="{38D677AC-A89F-4FF8-A379-809E6E603A59}" type="sibTrans" cxnId="{43F5295D-D789-46AF-94BD-5A636AE4A8F9}">
      <dgm:prSet/>
      <dgm:spPr/>
      <dgm:t>
        <a:bodyPr/>
        <a:lstStyle/>
        <a:p>
          <a:endParaRPr lang="en-US" sz="2400"/>
        </a:p>
      </dgm:t>
    </dgm:pt>
    <dgm:pt modelId="{5EA98CC8-69D7-4850-8E76-E56DA5E0B2AA}">
      <dgm:prSet phldrT="[Text]" custT="1"/>
      <dgm:spPr/>
      <dgm:t>
        <a:bodyPr/>
        <a:lstStyle/>
        <a:p>
          <a:r>
            <a:rPr lang="en-US" sz="2400"/>
            <a:t>Giới thiệu về Vuejs Router</a:t>
          </a:r>
          <a:endParaRPr lang="en-US" sz="2400" dirty="0"/>
        </a:p>
      </dgm:t>
    </dgm:pt>
    <dgm:pt modelId="{83A72550-0EA5-41B8-92BC-484F1EAD76BE}" type="parTrans" cxnId="{BC7AED90-1D9B-488A-A0F5-A982818C490D}">
      <dgm:prSet/>
      <dgm:spPr/>
      <dgm:t>
        <a:bodyPr/>
        <a:lstStyle/>
        <a:p>
          <a:endParaRPr lang="en-US"/>
        </a:p>
      </dgm:t>
    </dgm:pt>
    <dgm:pt modelId="{62FA9261-208B-477D-9399-888ED03EFEA1}" type="sibTrans" cxnId="{BC7AED90-1D9B-488A-A0F5-A982818C490D}">
      <dgm:prSet/>
      <dgm:spPr/>
      <dgm:t>
        <a:bodyPr/>
        <a:lstStyle/>
        <a:p>
          <a:endParaRPr lang="en-US"/>
        </a:p>
      </dgm:t>
    </dgm:pt>
    <dgm:pt modelId="{0A7C15FA-EFFE-48C6-82B3-326A0EEE38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bổ</a:t>
          </a:r>
          <a:r>
            <a:rPr lang="en-US" sz="2400" dirty="0"/>
            <a:t> sung</a:t>
          </a:r>
        </a:p>
      </dgm:t>
    </dgm:pt>
    <dgm:pt modelId="{55D4446E-8FD4-41EF-9D34-EFAEB09F2695}" type="parTrans" cxnId="{B76F6E0B-1069-4579-B415-D532ADE9A29D}">
      <dgm:prSet/>
      <dgm:spPr/>
      <dgm:t>
        <a:bodyPr/>
        <a:lstStyle/>
        <a:p>
          <a:endParaRPr lang="en-US"/>
        </a:p>
      </dgm:t>
    </dgm:pt>
    <dgm:pt modelId="{5972B3ED-9CAB-4AB6-A2A2-29553D130C64}" type="sibTrans" cxnId="{B76F6E0B-1069-4579-B415-D532ADE9A29D}">
      <dgm:prSet/>
      <dgm:spPr/>
      <dgm:t>
        <a:bodyPr/>
        <a:lstStyle/>
        <a:p>
          <a:endParaRPr lang="en-US"/>
        </a:p>
      </dgm:t>
    </dgm:pt>
    <dgm:pt modelId="{EA236D7B-D30B-4EF8-894B-6E4A3857CF07}" type="pres">
      <dgm:prSet presAssocID="{40EB6A20-DBEC-41CC-AEB7-A8D24BBCA0A1}" presName="Name0" presStyleCnt="0">
        <dgm:presLayoutVars>
          <dgm:chMax val="7"/>
          <dgm:chPref val="7"/>
          <dgm:dir/>
        </dgm:presLayoutVars>
      </dgm:prSet>
      <dgm:spPr/>
    </dgm:pt>
    <dgm:pt modelId="{B3CB15F0-9922-4558-8104-8CAC20FEA5BB}" type="pres">
      <dgm:prSet presAssocID="{40EB6A20-DBEC-41CC-AEB7-A8D24BBCA0A1}" presName="Name1" presStyleCnt="0"/>
      <dgm:spPr/>
    </dgm:pt>
    <dgm:pt modelId="{F9B151D7-A916-41F1-8641-0EAA68A88090}" type="pres">
      <dgm:prSet presAssocID="{40EB6A20-DBEC-41CC-AEB7-A8D24BBCA0A1}" presName="cycle" presStyleCnt="0"/>
      <dgm:spPr/>
    </dgm:pt>
    <dgm:pt modelId="{B0F46CE3-F58A-47AE-9E73-7F585BA13DFA}" type="pres">
      <dgm:prSet presAssocID="{40EB6A20-DBEC-41CC-AEB7-A8D24BBCA0A1}" presName="srcNode" presStyleLbl="node1" presStyleIdx="0" presStyleCnt="4"/>
      <dgm:spPr/>
    </dgm:pt>
    <dgm:pt modelId="{AB2B47CC-D794-4F53-A696-33BE366FC5BD}" type="pres">
      <dgm:prSet presAssocID="{40EB6A20-DBEC-41CC-AEB7-A8D24BBCA0A1}" presName="conn" presStyleLbl="parChTrans1D2" presStyleIdx="0" presStyleCnt="1"/>
      <dgm:spPr/>
    </dgm:pt>
    <dgm:pt modelId="{2B0B9E81-3E4B-4CAD-913D-398D206E7979}" type="pres">
      <dgm:prSet presAssocID="{40EB6A20-DBEC-41CC-AEB7-A8D24BBCA0A1}" presName="extraNode" presStyleLbl="node1" presStyleIdx="0" presStyleCnt="4"/>
      <dgm:spPr/>
    </dgm:pt>
    <dgm:pt modelId="{2AC25644-F171-419F-9E45-A0EEC842C6DF}" type="pres">
      <dgm:prSet presAssocID="{40EB6A20-DBEC-41CC-AEB7-A8D24BBCA0A1}" presName="dstNode" presStyleLbl="node1" presStyleIdx="0" presStyleCnt="4"/>
      <dgm:spPr/>
    </dgm:pt>
    <dgm:pt modelId="{8CCEF59F-1A76-4909-AC65-A70305F248FA}" type="pres">
      <dgm:prSet presAssocID="{5EA98CC8-69D7-4850-8E76-E56DA5E0B2AA}" presName="text_1" presStyleLbl="node1" presStyleIdx="0" presStyleCnt="4">
        <dgm:presLayoutVars>
          <dgm:bulletEnabled val="1"/>
        </dgm:presLayoutVars>
      </dgm:prSet>
      <dgm:spPr/>
    </dgm:pt>
    <dgm:pt modelId="{20A391F4-27EA-46F6-94E7-7B6E8D4C6643}" type="pres">
      <dgm:prSet presAssocID="{5EA98CC8-69D7-4850-8E76-E56DA5E0B2AA}" presName="accent_1" presStyleCnt="0"/>
      <dgm:spPr/>
    </dgm:pt>
    <dgm:pt modelId="{5362193F-0869-4A65-94B8-1A4CABD21661}" type="pres">
      <dgm:prSet presAssocID="{5EA98CC8-69D7-4850-8E76-E56DA5E0B2AA}" presName="accentRepeatNode" presStyleLbl="solidFgAcc1" presStyleIdx="0" presStyleCnt="4"/>
      <dgm:spPr/>
    </dgm:pt>
    <dgm:pt modelId="{2ED6F37E-23C4-4843-874C-78AA4FA7FB5B}" type="pres">
      <dgm:prSet presAssocID="{41601482-909A-4860-B7E4-00180DE54EED}" presName="text_2" presStyleLbl="node1" presStyleIdx="1" presStyleCnt="4">
        <dgm:presLayoutVars>
          <dgm:bulletEnabled val="1"/>
        </dgm:presLayoutVars>
      </dgm:prSet>
      <dgm:spPr/>
    </dgm:pt>
    <dgm:pt modelId="{C3BE781E-EEDA-4EB1-8315-0B9293C3DED1}" type="pres">
      <dgm:prSet presAssocID="{41601482-909A-4860-B7E4-00180DE54EED}" presName="accent_2" presStyleCnt="0"/>
      <dgm:spPr/>
    </dgm:pt>
    <dgm:pt modelId="{738F0838-7137-4C63-89A7-EE8DBF9A5924}" type="pres">
      <dgm:prSet presAssocID="{41601482-909A-4860-B7E4-00180DE54EED}" presName="accentRepeatNode" presStyleLbl="solidFgAcc1" presStyleIdx="1" presStyleCnt="4"/>
      <dgm:spPr/>
    </dgm:pt>
    <dgm:pt modelId="{C9575623-6029-4A03-A4E5-8DDAB93757D6}" type="pres">
      <dgm:prSet presAssocID="{0A7C15FA-EFFE-48C6-82B3-326A0EEE3801}" presName="text_3" presStyleLbl="node1" presStyleIdx="2" presStyleCnt="4">
        <dgm:presLayoutVars>
          <dgm:bulletEnabled val="1"/>
        </dgm:presLayoutVars>
      </dgm:prSet>
      <dgm:spPr/>
    </dgm:pt>
    <dgm:pt modelId="{3607A6BD-B83F-4A81-A56F-3B913817318A}" type="pres">
      <dgm:prSet presAssocID="{0A7C15FA-EFFE-48C6-82B3-326A0EEE3801}" presName="accent_3" presStyleCnt="0"/>
      <dgm:spPr/>
    </dgm:pt>
    <dgm:pt modelId="{72DC7547-34F6-457F-A35D-3A7BA034C89B}" type="pres">
      <dgm:prSet presAssocID="{0A7C15FA-EFFE-48C6-82B3-326A0EEE3801}" presName="accentRepeatNode" presStyleLbl="solidFgAcc1" presStyleIdx="2" presStyleCnt="4"/>
      <dgm:spPr/>
    </dgm:pt>
    <dgm:pt modelId="{BF1BCD57-72AF-467B-B25D-422982EA5229}" type="pres">
      <dgm:prSet presAssocID="{5712DDDC-A5CC-471C-9727-D0D04A34C501}" presName="text_4" presStyleLbl="node1" presStyleIdx="3" presStyleCnt="4">
        <dgm:presLayoutVars>
          <dgm:bulletEnabled val="1"/>
        </dgm:presLayoutVars>
      </dgm:prSet>
      <dgm:spPr/>
    </dgm:pt>
    <dgm:pt modelId="{4228400C-1C94-4C05-A2F4-3E8D2ABDFFA0}" type="pres">
      <dgm:prSet presAssocID="{5712DDDC-A5CC-471C-9727-D0D04A34C501}" presName="accent_4" presStyleCnt="0"/>
      <dgm:spPr/>
    </dgm:pt>
    <dgm:pt modelId="{D4753246-81A5-41AA-83B7-9871CA8E9A51}" type="pres">
      <dgm:prSet presAssocID="{5712DDDC-A5CC-471C-9727-D0D04A34C501}" presName="accentRepeatNode" presStyleLbl="solidFgAcc1" presStyleIdx="3" presStyleCnt="4"/>
      <dgm:spPr/>
    </dgm:pt>
  </dgm:ptLst>
  <dgm:cxnLst>
    <dgm:cxn modelId="{B76F6E0B-1069-4579-B415-D532ADE9A29D}" srcId="{40EB6A20-DBEC-41CC-AEB7-A8D24BBCA0A1}" destId="{0A7C15FA-EFFE-48C6-82B3-326A0EEE3801}" srcOrd="2" destOrd="0" parTransId="{55D4446E-8FD4-41EF-9D34-EFAEB09F2695}" sibTransId="{5972B3ED-9CAB-4AB6-A2A2-29553D130C64}"/>
    <dgm:cxn modelId="{00922B2E-7A8F-400B-8041-696F8BB7FA14}" type="presOf" srcId="{62FA9261-208B-477D-9399-888ED03EFEA1}" destId="{AB2B47CC-D794-4F53-A696-33BE366FC5BD}" srcOrd="0" destOrd="0" presId="urn:microsoft.com/office/officeart/2008/layout/VerticalCurvedList"/>
    <dgm:cxn modelId="{43F5295D-D789-46AF-94BD-5A636AE4A8F9}" srcId="{40EB6A20-DBEC-41CC-AEB7-A8D24BBCA0A1}" destId="{5712DDDC-A5CC-471C-9727-D0D04A34C501}" srcOrd="3" destOrd="0" parTransId="{C7DA21C8-887C-46B7-A052-7E5B3A293C16}" sibTransId="{38D677AC-A89F-4FF8-A379-809E6E603A59}"/>
    <dgm:cxn modelId="{246BB26B-9DD7-4C1E-B403-73B3C66B4A38}" type="presOf" srcId="{5712DDDC-A5CC-471C-9727-D0D04A34C501}" destId="{BF1BCD57-72AF-467B-B25D-422982EA5229}" srcOrd="0" destOrd="0" presId="urn:microsoft.com/office/officeart/2008/layout/VerticalCurvedList"/>
    <dgm:cxn modelId="{AF64FA4E-B4FA-4861-8786-B6B712D67034}" srcId="{40EB6A20-DBEC-41CC-AEB7-A8D24BBCA0A1}" destId="{41601482-909A-4860-B7E4-00180DE54EED}" srcOrd="1" destOrd="0" parTransId="{7DB80DF1-5C5A-4D14-8986-629786BB9D35}" sibTransId="{0B320C27-EFFB-4511-826F-EAA472F6BBCC}"/>
    <dgm:cxn modelId="{BC7AED90-1D9B-488A-A0F5-A982818C490D}" srcId="{40EB6A20-DBEC-41CC-AEB7-A8D24BBCA0A1}" destId="{5EA98CC8-69D7-4850-8E76-E56DA5E0B2AA}" srcOrd="0" destOrd="0" parTransId="{83A72550-0EA5-41B8-92BC-484F1EAD76BE}" sibTransId="{62FA9261-208B-477D-9399-888ED03EFEA1}"/>
    <dgm:cxn modelId="{0FE4E9D0-907A-45E8-8360-42A9C0600AD7}" type="presOf" srcId="{5EA98CC8-69D7-4850-8E76-E56DA5E0B2AA}" destId="{8CCEF59F-1A76-4909-AC65-A70305F248FA}" srcOrd="0" destOrd="0" presId="urn:microsoft.com/office/officeart/2008/layout/VerticalCurvedList"/>
    <dgm:cxn modelId="{EC1804E5-BAB5-4826-87A3-67C9D657C723}" type="presOf" srcId="{40EB6A20-DBEC-41CC-AEB7-A8D24BBCA0A1}" destId="{EA236D7B-D30B-4EF8-894B-6E4A3857CF07}" srcOrd="0" destOrd="0" presId="urn:microsoft.com/office/officeart/2008/layout/VerticalCurvedList"/>
    <dgm:cxn modelId="{109849F3-16DE-49E2-B558-3BFDFF5FA6D8}" type="presOf" srcId="{0A7C15FA-EFFE-48C6-82B3-326A0EEE3801}" destId="{C9575623-6029-4A03-A4E5-8DDAB93757D6}" srcOrd="0" destOrd="0" presId="urn:microsoft.com/office/officeart/2008/layout/VerticalCurvedList"/>
    <dgm:cxn modelId="{84D771FB-D0D7-455C-B06B-D46F710D9A87}" type="presOf" srcId="{41601482-909A-4860-B7E4-00180DE54EED}" destId="{2ED6F37E-23C4-4843-874C-78AA4FA7FB5B}" srcOrd="0" destOrd="0" presId="urn:microsoft.com/office/officeart/2008/layout/VerticalCurvedList"/>
    <dgm:cxn modelId="{15A102C7-3974-44AC-8BC0-7A3A1096200F}" type="presParOf" srcId="{EA236D7B-D30B-4EF8-894B-6E4A3857CF07}" destId="{B3CB15F0-9922-4558-8104-8CAC20FEA5BB}" srcOrd="0" destOrd="0" presId="urn:microsoft.com/office/officeart/2008/layout/VerticalCurvedList"/>
    <dgm:cxn modelId="{A287D570-30D7-4EBE-BE3A-936963DE7515}" type="presParOf" srcId="{B3CB15F0-9922-4558-8104-8CAC20FEA5BB}" destId="{F9B151D7-A916-41F1-8641-0EAA68A88090}" srcOrd="0" destOrd="0" presId="urn:microsoft.com/office/officeart/2008/layout/VerticalCurvedList"/>
    <dgm:cxn modelId="{ECBC0C88-4AC6-413C-920B-00CC2FB2FD5B}" type="presParOf" srcId="{F9B151D7-A916-41F1-8641-0EAA68A88090}" destId="{B0F46CE3-F58A-47AE-9E73-7F585BA13DFA}" srcOrd="0" destOrd="0" presId="urn:microsoft.com/office/officeart/2008/layout/VerticalCurvedList"/>
    <dgm:cxn modelId="{D9626F78-1906-4550-B229-B91AE8219BBE}" type="presParOf" srcId="{F9B151D7-A916-41F1-8641-0EAA68A88090}" destId="{AB2B47CC-D794-4F53-A696-33BE366FC5BD}" srcOrd="1" destOrd="0" presId="urn:microsoft.com/office/officeart/2008/layout/VerticalCurvedList"/>
    <dgm:cxn modelId="{AF9FCDA6-7D11-4B6E-B4E1-23A32EE5A378}" type="presParOf" srcId="{F9B151D7-A916-41F1-8641-0EAA68A88090}" destId="{2B0B9E81-3E4B-4CAD-913D-398D206E7979}" srcOrd="2" destOrd="0" presId="urn:microsoft.com/office/officeart/2008/layout/VerticalCurvedList"/>
    <dgm:cxn modelId="{59C59613-FBAE-4DC5-BD97-ECC98F3AA167}" type="presParOf" srcId="{F9B151D7-A916-41F1-8641-0EAA68A88090}" destId="{2AC25644-F171-419F-9E45-A0EEC842C6DF}" srcOrd="3" destOrd="0" presId="urn:microsoft.com/office/officeart/2008/layout/VerticalCurvedList"/>
    <dgm:cxn modelId="{651EBF48-42D1-48A1-A5BD-0E56B4875B49}" type="presParOf" srcId="{B3CB15F0-9922-4558-8104-8CAC20FEA5BB}" destId="{8CCEF59F-1A76-4909-AC65-A70305F248FA}" srcOrd="1" destOrd="0" presId="urn:microsoft.com/office/officeart/2008/layout/VerticalCurvedList"/>
    <dgm:cxn modelId="{BA2F1A4C-7A68-4434-B1DB-79C552F66C9F}" type="presParOf" srcId="{B3CB15F0-9922-4558-8104-8CAC20FEA5BB}" destId="{20A391F4-27EA-46F6-94E7-7B6E8D4C6643}" srcOrd="2" destOrd="0" presId="urn:microsoft.com/office/officeart/2008/layout/VerticalCurvedList"/>
    <dgm:cxn modelId="{CBF0EC61-F519-48C4-961B-A56AA667ECB1}" type="presParOf" srcId="{20A391F4-27EA-46F6-94E7-7B6E8D4C6643}" destId="{5362193F-0869-4A65-94B8-1A4CABD21661}" srcOrd="0" destOrd="0" presId="urn:microsoft.com/office/officeart/2008/layout/VerticalCurvedList"/>
    <dgm:cxn modelId="{6305D43E-2F7C-426F-B250-28398B70000F}" type="presParOf" srcId="{B3CB15F0-9922-4558-8104-8CAC20FEA5BB}" destId="{2ED6F37E-23C4-4843-874C-78AA4FA7FB5B}" srcOrd="3" destOrd="0" presId="urn:microsoft.com/office/officeart/2008/layout/VerticalCurvedList"/>
    <dgm:cxn modelId="{D625FB13-093B-4635-A831-F5EE46854ED6}" type="presParOf" srcId="{B3CB15F0-9922-4558-8104-8CAC20FEA5BB}" destId="{C3BE781E-EEDA-4EB1-8315-0B9293C3DED1}" srcOrd="4" destOrd="0" presId="urn:microsoft.com/office/officeart/2008/layout/VerticalCurvedList"/>
    <dgm:cxn modelId="{45104FB8-B5A6-40CC-B733-60B8D902BA46}" type="presParOf" srcId="{C3BE781E-EEDA-4EB1-8315-0B9293C3DED1}" destId="{738F0838-7137-4C63-89A7-EE8DBF9A5924}" srcOrd="0" destOrd="0" presId="urn:microsoft.com/office/officeart/2008/layout/VerticalCurvedList"/>
    <dgm:cxn modelId="{1E9D07CA-6760-4753-9C60-3125DA9F6FF6}" type="presParOf" srcId="{B3CB15F0-9922-4558-8104-8CAC20FEA5BB}" destId="{C9575623-6029-4A03-A4E5-8DDAB93757D6}" srcOrd="5" destOrd="0" presId="urn:microsoft.com/office/officeart/2008/layout/VerticalCurvedList"/>
    <dgm:cxn modelId="{BA044D6B-75FB-4548-B136-EEDB17806787}" type="presParOf" srcId="{B3CB15F0-9922-4558-8104-8CAC20FEA5BB}" destId="{3607A6BD-B83F-4A81-A56F-3B913817318A}" srcOrd="6" destOrd="0" presId="urn:microsoft.com/office/officeart/2008/layout/VerticalCurvedList"/>
    <dgm:cxn modelId="{216469A8-E756-4AD5-A8C5-CC8917B88B9D}" type="presParOf" srcId="{3607A6BD-B83F-4A81-A56F-3B913817318A}" destId="{72DC7547-34F6-457F-A35D-3A7BA034C89B}" srcOrd="0" destOrd="0" presId="urn:microsoft.com/office/officeart/2008/layout/VerticalCurvedList"/>
    <dgm:cxn modelId="{3939E02A-E08E-472F-A885-C7363DBC6A9C}" type="presParOf" srcId="{B3CB15F0-9922-4558-8104-8CAC20FEA5BB}" destId="{BF1BCD57-72AF-467B-B25D-422982EA5229}" srcOrd="7" destOrd="0" presId="urn:microsoft.com/office/officeart/2008/layout/VerticalCurvedList"/>
    <dgm:cxn modelId="{3FD16C19-BB48-4C2E-AFC5-1D2D8D20F273}" type="presParOf" srcId="{B3CB15F0-9922-4558-8104-8CAC20FEA5BB}" destId="{4228400C-1C94-4C05-A2F4-3E8D2ABDFFA0}" srcOrd="8" destOrd="0" presId="urn:microsoft.com/office/officeart/2008/layout/VerticalCurvedList"/>
    <dgm:cxn modelId="{94958B44-EC69-4B6C-86F5-7B8CE65E8995}" type="presParOf" srcId="{4228400C-1C94-4C05-A2F4-3E8D2ABDFFA0}" destId="{D4753246-81A5-41AA-83B7-9871CA8E9A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B6A20-DBEC-41CC-AEB7-A8D24BBCA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01482-909A-4860-B7E4-00180DE54EED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cơ</a:t>
          </a:r>
          <a:r>
            <a:rPr lang="en-US" sz="2400" dirty="0"/>
            <a:t> </a:t>
          </a:r>
          <a:r>
            <a:rPr lang="en-US" sz="2400" dirty="0" err="1"/>
            <a:t>bản</a:t>
          </a:r>
          <a:endParaRPr lang="en-US" sz="2400" dirty="0"/>
        </a:p>
      </dgm:t>
    </dgm:pt>
    <dgm:pt modelId="{7DB80DF1-5C5A-4D14-8986-629786BB9D35}" type="parTrans" cxnId="{AF64FA4E-B4FA-4861-8786-B6B712D67034}">
      <dgm:prSet/>
      <dgm:spPr/>
      <dgm:t>
        <a:bodyPr/>
        <a:lstStyle/>
        <a:p>
          <a:endParaRPr lang="en-US" sz="2400"/>
        </a:p>
      </dgm:t>
    </dgm:pt>
    <dgm:pt modelId="{0B320C27-EFFB-4511-826F-EAA472F6BBCC}" type="sibTrans" cxnId="{AF64FA4E-B4FA-4861-8786-B6B712D67034}">
      <dgm:prSet/>
      <dgm:spPr/>
      <dgm:t>
        <a:bodyPr/>
        <a:lstStyle/>
        <a:p>
          <a:endParaRPr lang="en-US" sz="2400"/>
        </a:p>
      </dgm:t>
    </dgm:pt>
    <dgm:pt modelId="{5712DDDC-A5CC-471C-9727-D0D04A34C5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nâng</a:t>
          </a:r>
          <a:r>
            <a:rPr lang="en-US" sz="2400" dirty="0"/>
            <a:t> </a:t>
          </a:r>
          <a:r>
            <a:rPr lang="en-US" sz="2400" dirty="0" err="1"/>
            <a:t>cao</a:t>
          </a:r>
          <a:endParaRPr lang="en-US" sz="2400" dirty="0"/>
        </a:p>
      </dgm:t>
    </dgm:pt>
    <dgm:pt modelId="{C7DA21C8-887C-46B7-A052-7E5B3A293C16}" type="parTrans" cxnId="{43F5295D-D789-46AF-94BD-5A636AE4A8F9}">
      <dgm:prSet/>
      <dgm:spPr/>
      <dgm:t>
        <a:bodyPr/>
        <a:lstStyle/>
        <a:p>
          <a:endParaRPr lang="en-US" sz="2400"/>
        </a:p>
      </dgm:t>
    </dgm:pt>
    <dgm:pt modelId="{38D677AC-A89F-4FF8-A379-809E6E603A59}" type="sibTrans" cxnId="{43F5295D-D789-46AF-94BD-5A636AE4A8F9}">
      <dgm:prSet/>
      <dgm:spPr/>
      <dgm:t>
        <a:bodyPr/>
        <a:lstStyle/>
        <a:p>
          <a:endParaRPr lang="en-US" sz="2400"/>
        </a:p>
      </dgm:t>
    </dgm:pt>
    <dgm:pt modelId="{5EA98CC8-69D7-4850-8E76-E56DA5E0B2A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b="1" dirty="0" err="1"/>
            <a:t>Giới</a:t>
          </a:r>
          <a:r>
            <a:rPr lang="en-US" sz="2400" b="1" dirty="0"/>
            <a:t> </a:t>
          </a:r>
          <a:r>
            <a:rPr lang="en-US" sz="2400" b="1" dirty="0" err="1"/>
            <a:t>thiệu</a:t>
          </a:r>
          <a:r>
            <a:rPr lang="en-US" sz="2400" b="1" dirty="0"/>
            <a:t> </a:t>
          </a:r>
          <a:r>
            <a:rPr lang="en-US" sz="2400" b="1" dirty="0" err="1"/>
            <a:t>về</a:t>
          </a:r>
          <a:r>
            <a:rPr lang="en-US" sz="2400" b="1" dirty="0"/>
            <a:t> </a:t>
          </a:r>
          <a:r>
            <a:rPr lang="en-US" sz="2400" b="1" dirty="0" err="1"/>
            <a:t>Vuejs</a:t>
          </a:r>
          <a:r>
            <a:rPr lang="en-US" sz="2400" b="1" dirty="0"/>
            <a:t> Router</a:t>
          </a:r>
        </a:p>
      </dgm:t>
    </dgm:pt>
    <dgm:pt modelId="{83A72550-0EA5-41B8-92BC-484F1EAD76BE}" type="parTrans" cxnId="{BC7AED90-1D9B-488A-A0F5-A982818C490D}">
      <dgm:prSet/>
      <dgm:spPr/>
      <dgm:t>
        <a:bodyPr/>
        <a:lstStyle/>
        <a:p>
          <a:endParaRPr lang="en-US"/>
        </a:p>
      </dgm:t>
    </dgm:pt>
    <dgm:pt modelId="{62FA9261-208B-477D-9399-888ED03EFEA1}" type="sibTrans" cxnId="{BC7AED90-1D9B-488A-A0F5-A982818C490D}">
      <dgm:prSet/>
      <dgm:spPr/>
      <dgm:t>
        <a:bodyPr/>
        <a:lstStyle/>
        <a:p>
          <a:endParaRPr lang="en-US"/>
        </a:p>
      </dgm:t>
    </dgm:pt>
    <dgm:pt modelId="{0A7C15FA-EFFE-48C6-82B3-326A0EEE38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bổ</a:t>
          </a:r>
          <a:r>
            <a:rPr lang="en-US" sz="2400" dirty="0"/>
            <a:t> sung</a:t>
          </a:r>
        </a:p>
      </dgm:t>
    </dgm:pt>
    <dgm:pt modelId="{55D4446E-8FD4-41EF-9D34-EFAEB09F2695}" type="parTrans" cxnId="{B76F6E0B-1069-4579-B415-D532ADE9A29D}">
      <dgm:prSet/>
      <dgm:spPr/>
      <dgm:t>
        <a:bodyPr/>
        <a:lstStyle/>
        <a:p>
          <a:endParaRPr lang="en-US"/>
        </a:p>
      </dgm:t>
    </dgm:pt>
    <dgm:pt modelId="{5972B3ED-9CAB-4AB6-A2A2-29553D130C64}" type="sibTrans" cxnId="{B76F6E0B-1069-4579-B415-D532ADE9A29D}">
      <dgm:prSet/>
      <dgm:spPr/>
      <dgm:t>
        <a:bodyPr/>
        <a:lstStyle/>
        <a:p>
          <a:endParaRPr lang="en-US"/>
        </a:p>
      </dgm:t>
    </dgm:pt>
    <dgm:pt modelId="{EA236D7B-D30B-4EF8-894B-6E4A3857CF07}" type="pres">
      <dgm:prSet presAssocID="{40EB6A20-DBEC-41CC-AEB7-A8D24BBCA0A1}" presName="Name0" presStyleCnt="0">
        <dgm:presLayoutVars>
          <dgm:chMax val="7"/>
          <dgm:chPref val="7"/>
          <dgm:dir/>
        </dgm:presLayoutVars>
      </dgm:prSet>
      <dgm:spPr/>
    </dgm:pt>
    <dgm:pt modelId="{B3CB15F0-9922-4558-8104-8CAC20FEA5BB}" type="pres">
      <dgm:prSet presAssocID="{40EB6A20-DBEC-41CC-AEB7-A8D24BBCA0A1}" presName="Name1" presStyleCnt="0"/>
      <dgm:spPr/>
    </dgm:pt>
    <dgm:pt modelId="{F9B151D7-A916-41F1-8641-0EAA68A88090}" type="pres">
      <dgm:prSet presAssocID="{40EB6A20-DBEC-41CC-AEB7-A8D24BBCA0A1}" presName="cycle" presStyleCnt="0"/>
      <dgm:spPr/>
    </dgm:pt>
    <dgm:pt modelId="{B0F46CE3-F58A-47AE-9E73-7F585BA13DFA}" type="pres">
      <dgm:prSet presAssocID="{40EB6A20-DBEC-41CC-AEB7-A8D24BBCA0A1}" presName="srcNode" presStyleLbl="node1" presStyleIdx="0" presStyleCnt="4"/>
      <dgm:spPr/>
    </dgm:pt>
    <dgm:pt modelId="{AB2B47CC-D794-4F53-A696-33BE366FC5BD}" type="pres">
      <dgm:prSet presAssocID="{40EB6A20-DBEC-41CC-AEB7-A8D24BBCA0A1}" presName="conn" presStyleLbl="parChTrans1D2" presStyleIdx="0" presStyleCnt="1"/>
      <dgm:spPr/>
    </dgm:pt>
    <dgm:pt modelId="{2B0B9E81-3E4B-4CAD-913D-398D206E7979}" type="pres">
      <dgm:prSet presAssocID="{40EB6A20-DBEC-41CC-AEB7-A8D24BBCA0A1}" presName="extraNode" presStyleLbl="node1" presStyleIdx="0" presStyleCnt="4"/>
      <dgm:spPr/>
    </dgm:pt>
    <dgm:pt modelId="{2AC25644-F171-419F-9E45-A0EEC842C6DF}" type="pres">
      <dgm:prSet presAssocID="{40EB6A20-DBEC-41CC-AEB7-A8D24BBCA0A1}" presName="dstNode" presStyleLbl="node1" presStyleIdx="0" presStyleCnt="4"/>
      <dgm:spPr/>
    </dgm:pt>
    <dgm:pt modelId="{8CCEF59F-1A76-4909-AC65-A70305F248FA}" type="pres">
      <dgm:prSet presAssocID="{5EA98CC8-69D7-4850-8E76-E56DA5E0B2AA}" presName="text_1" presStyleLbl="node1" presStyleIdx="0" presStyleCnt="4">
        <dgm:presLayoutVars>
          <dgm:bulletEnabled val="1"/>
        </dgm:presLayoutVars>
      </dgm:prSet>
      <dgm:spPr/>
    </dgm:pt>
    <dgm:pt modelId="{20A391F4-27EA-46F6-94E7-7B6E8D4C6643}" type="pres">
      <dgm:prSet presAssocID="{5EA98CC8-69D7-4850-8E76-E56DA5E0B2AA}" presName="accent_1" presStyleCnt="0"/>
      <dgm:spPr/>
    </dgm:pt>
    <dgm:pt modelId="{5362193F-0869-4A65-94B8-1A4CABD21661}" type="pres">
      <dgm:prSet presAssocID="{5EA98CC8-69D7-4850-8E76-E56DA5E0B2AA}" presName="accentRepeatNode" presStyleLbl="solidFgAcc1" presStyleIdx="0" presStyleCnt="4"/>
      <dgm:spPr/>
    </dgm:pt>
    <dgm:pt modelId="{2ED6F37E-23C4-4843-874C-78AA4FA7FB5B}" type="pres">
      <dgm:prSet presAssocID="{41601482-909A-4860-B7E4-00180DE54EED}" presName="text_2" presStyleLbl="node1" presStyleIdx="1" presStyleCnt="4">
        <dgm:presLayoutVars>
          <dgm:bulletEnabled val="1"/>
        </dgm:presLayoutVars>
      </dgm:prSet>
      <dgm:spPr/>
    </dgm:pt>
    <dgm:pt modelId="{C3BE781E-EEDA-4EB1-8315-0B9293C3DED1}" type="pres">
      <dgm:prSet presAssocID="{41601482-909A-4860-B7E4-00180DE54EED}" presName="accent_2" presStyleCnt="0"/>
      <dgm:spPr/>
    </dgm:pt>
    <dgm:pt modelId="{738F0838-7137-4C63-89A7-EE8DBF9A5924}" type="pres">
      <dgm:prSet presAssocID="{41601482-909A-4860-B7E4-00180DE54EED}" presName="accentRepeatNode" presStyleLbl="solidFgAcc1" presStyleIdx="1" presStyleCnt="4"/>
      <dgm:spPr/>
    </dgm:pt>
    <dgm:pt modelId="{C9575623-6029-4A03-A4E5-8DDAB93757D6}" type="pres">
      <dgm:prSet presAssocID="{0A7C15FA-EFFE-48C6-82B3-326A0EEE3801}" presName="text_3" presStyleLbl="node1" presStyleIdx="2" presStyleCnt="4">
        <dgm:presLayoutVars>
          <dgm:bulletEnabled val="1"/>
        </dgm:presLayoutVars>
      </dgm:prSet>
      <dgm:spPr/>
    </dgm:pt>
    <dgm:pt modelId="{3607A6BD-B83F-4A81-A56F-3B913817318A}" type="pres">
      <dgm:prSet presAssocID="{0A7C15FA-EFFE-48C6-82B3-326A0EEE3801}" presName="accent_3" presStyleCnt="0"/>
      <dgm:spPr/>
    </dgm:pt>
    <dgm:pt modelId="{72DC7547-34F6-457F-A35D-3A7BA034C89B}" type="pres">
      <dgm:prSet presAssocID="{0A7C15FA-EFFE-48C6-82B3-326A0EEE3801}" presName="accentRepeatNode" presStyleLbl="solidFgAcc1" presStyleIdx="2" presStyleCnt="4"/>
      <dgm:spPr/>
    </dgm:pt>
    <dgm:pt modelId="{BF1BCD57-72AF-467B-B25D-422982EA5229}" type="pres">
      <dgm:prSet presAssocID="{5712DDDC-A5CC-471C-9727-D0D04A34C501}" presName="text_4" presStyleLbl="node1" presStyleIdx="3" presStyleCnt="4">
        <dgm:presLayoutVars>
          <dgm:bulletEnabled val="1"/>
        </dgm:presLayoutVars>
      </dgm:prSet>
      <dgm:spPr/>
    </dgm:pt>
    <dgm:pt modelId="{4228400C-1C94-4C05-A2F4-3E8D2ABDFFA0}" type="pres">
      <dgm:prSet presAssocID="{5712DDDC-A5CC-471C-9727-D0D04A34C501}" presName="accent_4" presStyleCnt="0"/>
      <dgm:spPr/>
    </dgm:pt>
    <dgm:pt modelId="{D4753246-81A5-41AA-83B7-9871CA8E9A51}" type="pres">
      <dgm:prSet presAssocID="{5712DDDC-A5CC-471C-9727-D0D04A34C501}" presName="accentRepeatNode" presStyleLbl="solidFgAcc1" presStyleIdx="3" presStyleCnt="4"/>
      <dgm:spPr/>
    </dgm:pt>
  </dgm:ptLst>
  <dgm:cxnLst>
    <dgm:cxn modelId="{B76F6E0B-1069-4579-B415-D532ADE9A29D}" srcId="{40EB6A20-DBEC-41CC-AEB7-A8D24BBCA0A1}" destId="{0A7C15FA-EFFE-48C6-82B3-326A0EEE3801}" srcOrd="2" destOrd="0" parTransId="{55D4446E-8FD4-41EF-9D34-EFAEB09F2695}" sibTransId="{5972B3ED-9CAB-4AB6-A2A2-29553D130C64}"/>
    <dgm:cxn modelId="{00922B2E-7A8F-400B-8041-696F8BB7FA14}" type="presOf" srcId="{62FA9261-208B-477D-9399-888ED03EFEA1}" destId="{AB2B47CC-D794-4F53-A696-33BE366FC5BD}" srcOrd="0" destOrd="0" presId="urn:microsoft.com/office/officeart/2008/layout/VerticalCurvedList"/>
    <dgm:cxn modelId="{43F5295D-D789-46AF-94BD-5A636AE4A8F9}" srcId="{40EB6A20-DBEC-41CC-AEB7-A8D24BBCA0A1}" destId="{5712DDDC-A5CC-471C-9727-D0D04A34C501}" srcOrd="3" destOrd="0" parTransId="{C7DA21C8-887C-46B7-A052-7E5B3A293C16}" sibTransId="{38D677AC-A89F-4FF8-A379-809E6E603A59}"/>
    <dgm:cxn modelId="{246BB26B-9DD7-4C1E-B403-73B3C66B4A38}" type="presOf" srcId="{5712DDDC-A5CC-471C-9727-D0D04A34C501}" destId="{BF1BCD57-72AF-467B-B25D-422982EA5229}" srcOrd="0" destOrd="0" presId="urn:microsoft.com/office/officeart/2008/layout/VerticalCurvedList"/>
    <dgm:cxn modelId="{AF64FA4E-B4FA-4861-8786-B6B712D67034}" srcId="{40EB6A20-DBEC-41CC-AEB7-A8D24BBCA0A1}" destId="{41601482-909A-4860-B7E4-00180DE54EED}" srcOrd="1" destOrd="0" parTransId="{7DB80DF1-5C5A-4D14-8986-629786BB9D35}" sibTransId="{0B320C27-EFFB-4511-826F-EAA472F6BBCC}"/>
    <dgm:cxn modelId="{BC7AED90-1D9B-488A-A0F5-A982818C490D}" srcId="{40EB6A20-DBEC-41CC-AEB7-A8D24BBCA0A1}" destId="{5EA98CC8-69D7-4850-8E76-E56DA5E0B2AA}" srcOrd="0" destOrd="0" parTransId="{83A72550-0EA5-41B8-92BC-484F1EAD76BE}" sibTransId="{62FA9261-208B-477D-9399-888ED03EFEA1}"/>
    <dgm:cxn modelId="{0FE4E9D0-907A-45E8-8360-42A9C0600AD7}" type="presOf" srcId="{5EA98CC8-69D7-4850-8E76-E56DA5E0B2AA}" destId="{8CCEF59F-1A76-4909-AC65-A70305F248FA}" srcOrd="0" destOrd="0" presId="urn:microsoft.com/office/officeart/2008/layout/VerticalCurvedList"/>
    <dgm:cxn modelId="{EC1804E5-BAB5-4826-87A3-67C9D657C723}" type="presOf" srcId="{40EB6A20-DBEC-41CC-AEB7-A8D24BBCA0A1}" destId="{EA236D7B-D30B-4EF8-894B-6E4A3857CF07}" srcOrd="0" destOrd="0" presId="urn:microsoft.com/office/officeart/2008/layout/VerticalCurvedList"/>
    <dgm:cxn modelId="{109849F3-16DE-49E2-B558-3BFDFF5FA6D8}" type="presOf" srcId="{0A7C15FA-EFFE-48C6-82B3-326A0EEE3801}" destId="{C9575623-6029-4A03-A4E5-8DDAB93757D6}" srcOrd="0" destOrd="0" presId="urn:microsoft.com/office/officeart/2008/layout/VerticalCurvedList"/>
    <dgm:cxn modelId="{84D771FB-D0D7-455C-B06B-D46F710D9A87}" type="presOf" srcId="{41601482-909A-4860-B7E4-00180DE54EED}" destId="{2ED6F37E-23C4-4843-874C-78AA4FA7FB5B}" srcOrd="0" destOrd="0" presId="urn:microsoft.com/office/officeart/2008/layout/VerticalCurvedList"/>
    <dgm:cxn modelId="{15A102C7-3974-44AC-8BC0-7A3A1096200F}" type="presParOf" srcId="{EA236D7B-D30B-4EF8-894B-6E4A3857CF07}" destId="{B3CB15F0-9922-4558-8104-8CAC20FEA5BB}" srcOrd="0" destOrd="0" presId="urn:microsoft.com/office/officeart/2008/layout/VerticalCurvedList"/>
    <dgm:cxn modelId="{A287D570-30D7-4EBE-BE3A-936963DE7515}" type="presParOf" srcId="{B3CB15F0-9922-4558-8104-8CAC20FEA5BB}" destId="{F9B151D7-A916-41F1-8641-0EAA68A88090}" srcOrd="0" destOrd="0" presId="urn:microsoft.com/office/officeart/2008/layout/VerticalCurvedList"/>
    <dgm:cxn modelId="{ECBC0C88-4AC6-413C-920B-00CC2FB2FD5B}" type="presParOf" srcId="{F9B151D7-A916-41F1-8641-0EAA68A88090}" destId="{B0F46CE3-F58A-47AE-9E73-7F585BA13DFA}" srcOrd="0" destOrd="0" presId="urn:microsoft.com/office/officeart/2008/layout/VerticalCurvedList"/>
    <dgm:cxn modelId="{D9626F78-1906-4550-B229-B91AE8219BBE}" type="presParOf" srcId="{F9B151D7-A916-41F1-8641-0EAA68A88090}" destId="{AB2B47CC-D794-4F53-A696-33BE366FC5BD}" srcOrd="1" destOrd="0" presId="urn:microsoft.com/office/officeart/2008/layout/VerticalCurvedList"/>
    <dgm:cxn modelId="{AF9FCDA6-7D11-4B6E-B4E1-23A32EE5A378}" type="presParOf" srcId="{F9B151D7-A916-41F1-8641-0EAA68A88090}" destId="{2B0B9E81-3E4B-4CAD-913D-398D206E7979}" srcOrd="2" destOrd="0" presId="urn:microsoft.com/office/officeart/2008/layout/VerticalCurvedList"/>
    <dgm:cxn modelId="{59C59613-FBAE-4DC5-BD97-ECC98F3AA167}" type="presParOf" srcId="{F9B151D7-A916-41F1-8641-0EAA68A88090}" destId="{2AC25644-F171-419F-9E45-A0EEC842C6DF}" srcOrd="3" destOrd="0" presId="urn:microsoft.com/office/officeart/2008/layout/VerticalCurvedList"/>
    <dgm:cxn modelId="{651EBF48-42D1-48A1-A5BD-0E56B4875B49}" type="presParOf" srcId="{B3CB15F0-9922-4558-8104-8CAC20FEA5BB}" destId="{8CCEF59F-1A76-4909-AC65-A70305F248FA}" srcOrd="1" destOrd="0" presId="urn:microsoft.com/office/officeart/2008/layout/VerticalCurvedList"/>
    <dgm:cxn modelId="{BA2F1A4C-7A68-4434-B1DB-79C552F66C9F}" type="presParOf" srcId="{B3CB15F0-9922-4558-8104-8CAC20FEA5BB}" destId="{20A391F4-27EA-46F6-94E7-7B6E8D4C6643}" srcOrd="2" destOrd="0" presId="urn:microsoft.com/office/officeart/2008/layout/VerticalCurvedList"/>
    <dgm:cxn modelId="{CBF0EC61-F519-48C4-961B-A56AA667ECB1}" type="presParOf" srcId="{20A391F4-27EA-46F6-94E7-7B6E8D4C6643}" destId="{5362193F-0869-4A65-94B8-1A4CABD21661}" srcOrd="0" destOrd="0" presId="urn:microsoft.com/office/officeart/2008/layout/VerticalCurvedList"/>
    <dgm:cxn modelId="{6305D43E-2F7C-426F-B250-28398B70000F}" type="presParOf" srcId="{B3CB15F0-9922-4558-8104-8CAC20FEA5BB}" destId="{2ED6F37E-23C4-4843-874C-78AA4FA7FB5B}" srcOrd="3" destOrd="0" presId="urn:microsoft.com/office/officeart/2008/layout/VerticalCurvedList"/>
    <dgm:cxn modelId="{D625FB13-093B-4635-A831-F5EE46854ED6}" type="presParOf" srcId="{B3CB15F0-9922-4558-8104-8CAC20FEA5BB}" destId="{C3BE781E-EEDA-4EB1-8315-0B9293C3DED1}" srcOrd="4" destOrd="0" presId="urn:microsoft.com/office/officeart/2008/layout/VerticalCurvedList"/>
    <dgm:cxn modelId="{45104FB8-B5A6-40CC-B733-60B8D902BA46}" type="presParOf" srcId="{C3BE781E-EEDA-4EB1-8315-0B9293C3DED1}" destId="{738F0838-7137-4C63-89A7-EE8DBF9A5924}" srcOrd="0" destOrd="0" presId="urn:microsoft.com/office/officeart/2008/layout/VerticalCurvedList"/>
    <dgm:cxn modelId="{1E9D07CA-6760-4753-9C60-3125DA9F6FF6}" type="presParOf" srcId="{B3CB15F0-9922-4558-8104-8CAC20FEA5BB}" destId="{C9575623-6029-4A03-A4E5-8DDAB93757D6}" srcOrd="5" destOrd="0" presId="urn:microsoft.com/office/officeart/2008/layout/VerticalCurvedList"/>
    <dgm:cxn modelId="{BA044D6B-75FB-4548-B136-EEDB17806787}" type="presParOf" srcId="{B3CB15F0-9922-4558-8104-8CAC20FEA5BB}" destId="{3607A6BD-B83F-4A81-A56F-3B913817318A}" srcOrd="6" destOrd="0" presId="urn:microsoft.com/office/officeart/2008/layout/VerticalCurvedList"/>
    <dgm:cxn modelId="{216469A8-E756-4AD5-A8C5-CC8917B88B9D}" type="presParOf" srcId="{3607A6BD-B83F-4A81-A56F-3B913817318A}" destId="{72DC7547-34F6-457F-A35D-3A7BA034C89B}" srcOrd="0" destOrd="0" presId="urn:microsoft.com/office/officeart/2008/layout/VerticalCurvedList"/>
    <dgm:cxn modelId="{3939E02A-E08E-472F-A885-C7363DBC6A9C}" type="presParOf" srcId="{B3CB15F0-9922-4558-8104-8CAC20FEA5BB}" destId="{BF1BCD57-72AF-467B-B25D-422982EA5229}" srcOrd="7" destOrd="0" presId="urn:microsoft.com/office/officeart/2008/layout/VerticalCurvedList"/>
    <dgm:cxn modelId="{3FD16C19-BB48-4C2E-AFC5-1D2D8D20F273}" type="presParOf" srcId="{B3CB15F0-9922-4558-8104-8CAC20FEA5BB}" destId="{4228400C-1C94-4C05-A2F4-3E8D2ABDFFA0}" srcOrd="8" destOrd="0" presId="urn:microsoft.com/office/officeart/2008/layout/VerticalCurvedList"/>
    <dgm:cxn modelId="{94958B44-EC69-4B6C-86F5-7B8CE65E8995}" type="presParOf" srcId="{4228400C-1C94-4C05-A2F4-3E8D2ABDFFA0}" destId="{D4753246-81A5-41AA-83B7-9871CA8E9A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B6A20-DBEC-41CC-AEB7-A8D24BBCA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01482-909A-4860-B7E4-00180DE54EED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b="1" dirty="0" err="1"/>
            <a:t>Vuejs</a:t>
          </a:r>
          <a:r>
            <a:rPr lang="en-US" sz="2400" b="1" dirty="0"/>
            <a:t> Router </a:t>
          </a:r>
          <a:r>
            <a:rPr lang="en-US" sz="2400" b="1" dirty="0" err="1"/>
            <a:t>cơ</a:t>
          </a:r>
          <a:r>
            <a:rPr lang="en-US" sz="2400" b="1" dirty="0"/>
            <a:t> </a:t>
          </a:r>
          <a:r>
            <a:rPr lang="en-US" sz="2400" b="1" dirty="0" err="1"/>
            <a:t>bản</a:t>
          </a:r>
          <a:endParaRPr lang="en-US" sz="2400" b="1" dirty="0"/>
        </a:p>
      </dgm:t>
    </dgm:pt>
    <dgm:pt modelId="{7DB80DF1-5C5A-4D14-8986-629786BB9D35}" type="parTrans" cxnId="{AF64FA4E-B4FA-4861-8786-B6B712D67034}">
      <dgm:prSet/>
      <dgm:spPr/>
      <dgm:t>
        <a:bodyPr/>
        <a:lstStyle/>
        <a:p>
          <a:endParaRPr lang="en-US" sz="2400"/>
        </a:p>
      </dgm:t>
    </dgm:pt>
    <dgm:pt modelId="{0B320C27-EFFB-4511-826F-EAA472F6BBCC}" type="sibTrans" cxnId="{AF64FA4E-B4FA-4861-8786-B6B712D67034}">
      <dgm:prSet/>
      <dgm:spPr/>
      <dgm:t>
        <a:bodyPr/>
        <a:lstStyle/>
        <a:p>
          <a:endParaRPr lang="en-US" sz="2400"/>
        </a:p>
      </dgm:t>
    </dgm:pt>
    <dgm:pt modelId="{5712DDDC-A5CC-471C-9727-D0D04A34C5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nâng</a:t>
          </a:r>
          <a:r>
            <a:rPr lang="en-US" sz="2400" dirty="0"/>
            <a:t> </a:t>
          </a:r>
          <a:r>
            <a:rPr lang="en-US" sz="2400" dirty="0" err="1"/>
            <a:t>cao</a:t>
          </a:r>
          <a:endParaRPr lang="en-US" sz="2400" dirty="0"/>
        </a:p>
      </dgm:t>
    </dgm:pt>
    <dgm:pt modelId="{C7DA21C8-887C-46B7-A052-7E5B3A293C16}" type="parTrans" cxnId="{43F5295D-D789-46AF-94BD-5A636AE4A8F9}">
      <dgm:prSet/>
      <dgm:spPr/>
      <dgm:t>
        <a:bodyPr/>
        <a:lstStyle/>
        <a:p>
          <a:endParaRPr lang="en-US" sz="2400"/>
        </a:p>
      </dgm:t>
    </dgm:pt>
    <dgm:pt modelId="{38D677AC-A89F-4FF8-A379-809E6E603A59}" type="sibTrans" cxnId="{43F5295D-D789-46AF-94BD-5A636AE4A8F9}">
      <dgm:prSet/>
      <dgm:spPr/>
      <dgm:t>
        <a:bodyPr/>
        <a:lstStyle/>
        <a:p>
          <a:endParaRPr lang="en-US" sz="2400"/>
        </a:p>
      </dgm:t>
    </dgm:pt>
    <dgm:pt modelId="{5EA98CC8-69D7-4850-8E76-E56DA5E0B2AA}">
      <dgm:prSet phldrT="[Text]" custT="1"/>
      <dgm:spPr/>
      <dgm:t>
        <a:bodyPr/>
        <a:lstStyle/>
        <a:p>
          <a:r>
            <a:rPr lang="en-US" sz="2400"/>
            <a:t>Giới thiệu về Vuejs Router</a:t>
          </a:r>
          <a:endParaRPr lang="en-US" sz="2400" dirty="0"/>
        </a:p>
      </dgm:t>
    </dgm:pt>
    <dgm:pt modelId="{83A72550-0EA5-41B8-92BC-484F1EAD76BE}" type="parTrans" cxnId="{BC7AED90-1D9B-488A-A0F5-A982818C490D}">
      <dgm:prSet/>
      <dgm:spPr/>
      <dgm:t>
        <a:bodyPr/>
        <a:lstStyle/>
        <a:p>
          <a:endParaRPr lang="en-US"/>
        </a:p>
      </dgm:t>
    </dgm:pt>
    <dgm:pt modelId="{62FA9261-208B-477D-9399-888ED03EFEA1}" type="sibTrans" cxnId="{BC7AED90-1D9B-488A-A0F5-A982818C490D}">
      <dgm:prSet/>
      <dgm:spPr/>
      <dgm:t>
        <a:bodyPr/>
        <a:lstStyle/>
        <a:p>
          <a:endParaRPr lang="en-US"/>
        </a:p>
      </dgm:t>
    </dgm:pt>
    <dgm:pt modelId="{0A7C15FA-EFFE-48C6-82B3-326A0EEE38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bổ</a:t>
          </a:r>
          <a:r>
            <a:rPr lang="en-US" sz="2400" dirty="0"/>
            <a:t> sung</a:t>
          </a:r>
        </a:p>
      </dgm:t>
    </dgm:pt>
    <dgm:pt modelId="{55D4446E-8FD4-41EF-9D34-EFAEB09F2695}" type="parTrans" cxnId="{B76F6E0B-1069-4579-B415-D532ADE9A29D}">
      <dgm:prSet/>
      <dgm:spPr/>
      <dgm:t>
        <a:bodyPr/>
        <a:lstStyle/>
        <a:p>
          <a:endParaRPr lang="en-US"/>
        </a:p>
      </dgm:t>
    </dgm:pt>
    <dgm:pt modelId="{5972B3ED-9CAB-4AB6-A2A2-29553D130C64}" type="sibTrans" cxnId="{B76F6E0B-1069-4579-B415-D532ADE9A29D}">
      <dgm:prSet/>
      <dgm:spPr/>
      <dgm:t>
        <a:bodyPr/>
        <a:lstStyle/>
        <a:p>
          <a:endParaRPr lang="en-US"/>
        </a:p>
      </dgm:t>
    </dgm:pt>
    <dgm:pt modelId="{EA236D7B-D30B-4EF8-894B-6E4A3857CF07}" type="pres">
      <dgm:prSet presAssocID="{40EB6A20-DBEC-41CC-AEB7-A8D24BBCA0A1}" presName="Name0" presStyleCnt="0">
        <dgm:presLayoutVars>
          <dgm:chMax val="7"/>
          <dgm:chPref val="7"/>
          <dgm:dir/>
        </dgm:presLayoutVars>
      </dgm:prSet>
      <dgm:spPr/>
    </dgm:pt>
    <dgm:pt modelId="{B3CB15F0-9922-4558-8104-8CAC20FEA5BB}" type="pres">
      <dgm:prSet presAssocID="{40EB6A20-DBEC-41CC-AEB7-A8D24BBCA0A1}" presName="Name1" presStyleCnt="0"/>
      <dgm:spPr/>
    </dgm:pt>
    <dgm:pt modelId="{F9B151D7-A916-41F1-8641-0EAA68A88090}" type="pres">
      <dgm:prSet presAssocID="{40EB6A20-DBEC-41CC-AEB7-A8D24BBCA0A1}" presName="cycle" presStyleCnt="0"/>
      <dgm:spPr/>
    </dgm:pt>
    <dgm:pt modelId="{B0F46CE3-F58A-47AE-9E73-7F585BA13DFA}" type="pres">
      <dgm:prSet presAssocID="{40EB6A20-DBEC-41CC-AEB7-A8D24BBCA0A1}" presName="srcNode" presStyleLbl="node1" presStyleIdx="0" presStyleCnt="4"/>
      <dgm:spPr/>
    </dgm:pt>
    <dgm:pt modelId="{AB2B47CC-D794-4F53-A696-33BE366FC5BD}" type="pres">
      <dgm:prSet presAssocID="{40EB6A20-DBEC-41CC-AEB7-A8D24BBCA0A1}" presName="conn" presStyleLbl="parChTrans1D2" presStyleIdx="0" presStyleCnt="1"/>
      <dgm:spPr/>
    </dgm:pt>
    <dgm:pt modelId="{2B0B9E81-3E4B-4CAD-913D-398D206E7979}" type="pres">
      <dgm:prSet presAssocID="{40EB6A20-DBEC-41CC-AEB7-A8D24BBCA0A1}" presName="extraNode" presStyleLbl="node1" presStyleIdx="0" presStyleCnt="4"/>
      <dgm:spPr/>
    </dgm:pt>
    <dgm:pt modelId="{2AC25644-F171-419F-9E45-A0EEC842C6DF}" type="pres">
      <dgm:prSet presAssocID="{40EB6A20-DBEC-41CC-AEB7-A8D24BBCA0A1}" presName="dstNode" presStyleLbl="node1" presStyleIdx="0" presStyleCnt="4"/>
      <dgm:spPr/>
    </dgm:pt>
    <dgm:pt modelId="{8CCEF59F-1A76-4909-AC65-A70305F248FA}" type="pres">
      <dgm:prSet presAssocID="{5EA98CC8-69D7-4850-8E76-E56DA5E0B2AA}" presName="text_1" presStyleLbl="node1" presStyleIdx="0" presStyleCnt="4">
        <dgm:presLayoutVars>
          <dgm:bulletEnabled val="1"/>
        </dgm:presLayoutVars>
      </dgm:prSet>
      <dgm:spPr/>
    </dgm:pt>
    <dgm:pt modelId="{20A391F4-27EA-46F6-94E7-7B6E8D4C6643}" type="pres">
      <dgm:prSet presAssocID="{5EA98CC8-69D7-4850-8E76-E56DA5E0B2AA}" presName="accent_1" presStyleCnt="0"/>
      <dgm:spPr/>
    </dgm:pt>
    <dgm:pt modelId="{5362193F-0869-4A65-94B8-1A4CABD21661}" type="pres">
      <dgm:prSet presAssocID="{5EA98CC8-69D7-4850-8E76-E56DA5E0B2AA}" presName="accentRepeatNode" presStyleLbl="solidFgAcc1" presStyleIdx="0" presStyleCnt="4"/>
      <dgm:spPr/>
    </dgm:pt>
    <dgm:pt modelId="{2ED6F37E-23C4-4843-874C-78AA4FA7FB5B}" type="pres">
      <dgm:prSet presAssocID="{41601482-909A-4860-B7E4-00180DE54EED}" presName="text_2" presStyleLbl="node1" presStyleIdx="1" presStyleCnt="4">
        <dgm:presLayoutVars>
          <dgm:bulletEnabled val="1"/>
        </dgm:presLayoutVars>
      </dgm:prSet>
      <dgm:spPr/>
    </dgm:pt>
    <dgm:pt modelId="{C3BE781E-EEDA-4EB1-8315-0B9293C3DED1}" type="pres">
      <dgm:prSet presAssocID="{41601482-909A-4860-B7E4-00180DE54EED}" presName="accent_2" presStyleCnt="0"/>
      <dgm:spPr/>
    </dgm:pt>
    <dgm:pt modelId="{738F0838-7137-4C63-89A7-EE8DBF9A5924}" type="pres">
      <dgm:prSet presAssocID="{41601482-909A-4860-B7E4-00180DE54EED}" presName="accentRepeatNode" presStyleLbl="solidFgAcc1" presStyleIdx="1" presStyleCnt="4"/>
      <dgm:spPr/>
    </dgm:pt>
    <dgm:pt modelId="{C9575623-6029-4A03-A4E5-8DDAB93757D6}" type="pres">
      <dgm:prSet presAssocID="{0A7C15FA-EFFE-48C6-82B3-326A0EEE3801}" presName="text_3" presStyleLbl="node1" presStyleIdx="2" presStyleCnt="4">
        <dgm:presLayoutVars>
          <dgm:bulletEnabled val="1"/>
        </dgm:presLayoutVars>
      </dgm:prSet>
      <dgm:spPr/>
    </dgm:pt>
    <dgm:pt modelId="{3607A6BD-B83F-4A81-A56F-3B913817318A}" type="pres">
      <dgm:prSet presAssocID="{0A7C15FA-EFFE-48C6-82B3-326A0EEE3801}" presName="accent_3" presStyleCnt="0"/>
      <dgm:spPr/>
    </dgm:pt>
    <dgm:pt modelId="{72DC7547-34F6-457F-A35D-3A7BA034C89B}" type="pres">
      <dgm:prSet presAssocID="{0A7C15FA-EFFE-48C6-82B3-326A0EEE3801}" presName="accentRepeatNode" presStyleLbl="solidFgAcc1" presStyleIdx="2" presStyleCnt="4"/>
      <dgm:spPr/>
    </dgm:pt>
    <dgm:pt modelId="{BF1BCD57-72AF-467B-B25D-422982EA5229}" type="pres">
      <dgm:prSet presAssocID="{5712DDDC-A5CC-471C-9727-D0D04A34C501}" presName="text_4" presStyleLbl="node1" presStyleIdx="3" presStyleCnt="4">
        <dgm:presLayoutVars>
          <dgm:bulletEnabled val="1"/>
        </dgm:presLayoutVars>
      </dgm:prSet>
      <dgm:spPr/>
    </dgm:pt>
    <dgm:pt modelId="{4228400C-1C94-4C05-A2F4-3E8D2ABDFFA0}" type="pres">
      <dgm:prSet presAssocID="{5712DDDC-A5CC-471C-9727-D0D04A34C501}" presName="accent_4" presStyleCnt="0"/>
      <dgm:spPr/>
    </dgm:pt>
    <dgm:pt modelId="{D4753246-81A5-41AA-83B7-9871CA8E9A51}" type="pres">
      <dgm:prSet presAssocID="{5712DDDC-A5CC-471C-9727-D0D04A34C501}" presName="accentRepeatNode" presStyleLbl="solidFgAcc1" presStyleIdx="3" presStyleCnt="4"/>
      <dgm:spPr/>
    </dgm:pt>
  </dgm:ptLst>
  <dgm:cxnLst>
    <dgm:cxn modelId="{B76F6E0B-1069-4579-B415-D532ADE9A29D}" srcId="{40EB6A20-DBEC-41CC-AEB7-A8D24BBCA0A1}" destId="{0A7C15FA-EFFE-48C6-82B3-326A0EEE3801}" srcOrd="2" destOrd="0" parTransId="{55D4446E-8FD4-41EF-9D34-EFAEB09F2695}" sibTransId="{5972B3ED-9CAB-4AB6-A2A2-29553D130C64}"/>
    <dgm:cxn modelId="{00922B2E-7A8F-400B-8041-696F8BB7FA14}" type="presOf" srcId="{62FA9261-208B-477D-9399-888ED03EFEA1}" destId="{AB2B47CC-D794-4F53-A696-33BE366FC5BD}" srcOrd="0" destOrd="0" presId="urn:microsoft.com/office/officeart/2008/layout/VerticalCurvedList"/>
    <dgm:cxn modelId="{43F5295D-D789-46AF-94BD-5A636AE4A8F9}" srcId="{40EB6A20-DBEC-41CC-AEB7-A8D24BBCA0A1}" destId="{5712DDDC-A5CC-471C-9727-D0D04A34C501}" srcOrd="3" destOrd="0" parTransId="{C7DA21C8-887C-46B7-A052-7E5B3A293C16}" sibTransId="{38D677AC-A89F-4FF8-A379-809E6E603A59}"/>
    <dgm:cxn modelId="{246BB26B-9DD7-4C1E-B403-73B3C66B4A38}" type="presOf" srcId="{5712DDDC-A5CC-471C-9727-D0D04A34C501}" destId="{BF1BCD57-72AF-467B-B25D-422982EA5229}" srcOrd="0" destOrd="0" presId="urn:microsoft.com/office/officeart/2008/layout/VerticalCurvedList"/>
    <dgm:cxn modelId="{AF64FA4E-B4FA-4861-8786-B6B712D67034}" srcId="{40EB6A20-DBEC-41CC-AEB7-A8D24BBCA0A1}" destId="{41601482-909A-4860-B7E4-00180DE54EED}" srcOrd="1" destOrd="0" parTransId="{7DB80DF1-5C5A-4D14-8986-629786BB9D35}" sibTransId="{0B320C27-EFFB-4511-826F-EAA472F6BBCC}"/>
    <dgm:cxn modelId="{BC7AED90-1D9B-488A-A0F5-A982818C490D}" srcId="{40EB6A20-DBEC-41CC-AEB7-A8D24BBCA0A1}" destId="{5EA98CC8-69D7-4850-8E76-E56DA5E0B2AA}" srcOrd="0" destOrd="0" parTransId="{83A72550-0EA5-41B8-92BC-484F1EAD76BE}" sibTransId="{62FA9261-208B-477D-9399-888ED03EFEA1}"/>
    <dgm:cxn modelId="{0FE4E9D0-907A-45E8-8360-42A9C0600AD7}" type="presOf" srcId="{5EA98CC8-69D7-4850-8E76-E56DA5E0B2AA}" destId="{8CCEF59F-1A76-4909-AC65-A70305F248FA}" srcOrd="0" destOrd="0" presId="urn:microsoft.com/office/officeart/2008/layout/VerticalCurvedList"/>
    <dgm:cxn modelId="{EC1804E5-BAB5-4826-87A3-67C9D657C723}" type="presOf" srcId="{40EB6A20-DBEC-41CC-AEB7-A8D24BBCA0A1}" destId="{EA236D7B-D30B-4EF8-894B-6E4A3857CF07}" srcOrd="0" destOrd="0" presId="urn:microsoft.com/office/officeart/2008/layout/VerticalCurvedList"/>
    <dgm:cxn modelId="{109849F3-16DE-49E2-B558-3BFDFF5FA6D8}" type="presOf" srcId="{0A7C15FA-EFFE-48C6-82B3-326A0EEE3801}" destId="{C9575623-6029-4A03-A4E5-8DDAB93757D6}" srcOrd="0" destOrd="0" presId="urn:microsoft.com/office/officeart/2008/layout/VerticalCurvedList"/>
    <dgm:cxn modelId="{84D771FB-D0D7-455C-B06B-D46F710D9A87}" type="presOf" srcId="{41601482-909A-4860-B7E4-00180DE54EED}" destId="{2ED6F37E-23C4-4843-874C-78AA4FA7FB5B}" srcOrd="0" destOrd="0" presId="urn:microsoft.com/office/officeart/2008/layout/VerticalCurvedList"/>
    <dgm:cxn modelId="{15A102C7-3974-44AC-8BC0-7A3A1096200F}" type="presParOf" srcId="{EA236D7B-D30B-4EF8-894B-6E4A3857CF07}" destId="{B3CB15F0-9922-4558-8104-8CAC20FEA5BB}" srcOrd="0" destOrd="0" presId="urn:microsoft.com/office/officeart/2008/layout/VerticalCurvedList"/>
    <dgm:cxn modelId="{A287D570-30D7-4EBE-BE3A-936963DE7515}" type="presParOf" srcId="{B3CB15F0-9922-4558-8104-8CAC20FEA5BB}" destId="{F9B151D7-A916-41F1-8641-0EAA68A88090}" srcOrd="0" destOrd="0" presId="urn:microsoft.com/office/officeart/2008/layout/VerticalCurvedList"/>
    <dgm:cxn modelId="{ECBC0C88-4AC6-413C-920B-00CC2FB2FD5B}" type="presParOf" srcId="{F9B151D7-A916-41F1-8641-0EAA68A88090}" destId="{B0F46CE3-F58A-47AE-9E73-7F585BA13DFA}" srcOrd="0" destOrd="0" presId="urn:microsoft.com/office/officeart/2008/layout/VerticalCurvedList"/>
    <dgm:cxn modelId="{D9626F78-1906-4550-B229-B91AE8219BBE}" type="presParOf" srcId="{F9B151D7-A916-41F1-8641-0EAA68A88090}" destId="{AB2B47CC-D794-4F53-A696-33BE366FC5BD}" srcOrd="1" destOrd="0" presId="urn:microsoft.com/office/officeart/2008/layout/VerticalCurvedList"/>
    <dgm:cxn modelId="{AF9FCDA6-7D11-4B6E-B4E1-23A32EE5A378}" type="presParOf" srcId="{F9B151D7-A916-41F1-8641-0EAA68A88090}" destId="{2B0B9E81-3E4B-4CAD-913D-398D206E7979}" srcOrd="2" destOrd="0" presId="urn:microsoft.com/office/officeart/2008/layout/VerticalCurvedList"/>
    <dgm:cxn modelId="{59C59613-FBAE-4DC5-BD97-ECC98F3AA167}" type="presParOf" srcId="{F9B151D7-A916-41F1-8641-0EAA68A88090}" destId="{2AC25644-F171-419F-9E45-A0EEC842C6DF}" srcOrd="3" destOrd="0" presId="urn:microsoft.com/office/officeart/2008/layout/VerticalCurvedList"/>
    <dgm:cxn modelId="{651EBF48-42D1-48A1-A5BD-0E56B4875B49}" type="presParOf" srcId="{B3CB15F0-9922-4558-8104-8CAC20FEA5BB}" destId="{8CCEF59F-1A76-4909-AC65-A70305F248FA}" srcOrd="1" destOrd="0" presId="urn:microsoft.com/office/officeart/2008/layout/VerticalCurvedList"/>
    <dgm:cxn modelId="{BA2F1A4C-7A68-4434-B1DB-79C552F66C9F}" type="presParOf" srcId="{B3CB15F0-9922-4558-8104-8CAC20FEA5BB}" destId="{20A391F4-27EA-46F6-94E7-7B6E8D4C6643}" srcOrd="2" destOrd="0" presId="urn:microsoft.com/office/officeart/2008/layout/VerticalCurvedList"/>
    <dgm:cxn modelId="{CBF0EC61-F519-48C4-961B-A56AA667ECB1}" type="presParOf" srcId="{20A391F4-27EA-46F6-94E7-7B6E8D4C6643}" destId="{5362193F-0869-4A65-94B8-1A4CABD21661}" srcOrd="0" destOrd="0" presId="urn:microsoft.com/office/officeart/2008/layout/VerticalCurvedList"/>
    <dgm:cxn modelId="{6305D43E-2F7C-426F-B250-28398B70000F}" type="presParOf" srcId="{B3CB15F0-9922-4558-8104-8CAC20FEA5BB}" destId="{2ED6F37E-23C4-4843-874C-78AA4FA7FB5B}" srcOrd="3" destOrd="0" presId="urn:microsoft.com/office/officeart/2008/layout/VerticalCurvedList"/>
    <dgm:cxn modelId="{D625FB13-093B-4635-A831-F5EE46854ED6}" type="presParOf" srcId="{B3CB15F0-9922-4558-8104-8CAC20FEA5BB}" destId="{C3BE781E-EEDA-4EB1-8315-0B9293C3DED1}" srcOrd="4" destOrd="0" presId="urn:microsoft.com/office/officeart/2008/layout/VerticalCurvedList"/>
    <dgm:cxn modelId="{45104FB8-B5A6-40CC-B733-60B8D902BA46}" type="presParOf" srcId="{C3BE781E-EEDA-4EB1-8315-0B9293C3DED1}" destId="{738F0838-7137-4C63-89A7-EE8DBF9A5924}" srcOrd="0" destOrd="0" presId="urn:microsoft.com/office/officeart/2008/layout/VerticalCurvedList"/>
    <dgm:cxn modelId="{1E9D07CA-6760-4753-9C60-3125DA9F6FF6}" type="presParOf" srcId="{B3CB15F0-9922-4558-8104-8CAC20FEA5BB}" destId="{C9575623-6029-4A03-A4E5-8DDAB93757D6}" srcOrd="5" destOrd="0" presId="urn:microsoft.com/office/officeart/2008/layout/VerticalCurvedList"/>
    <dgm:cxn modelId="{BA044D6B-75FB-4548-B136-EEDB17806787}" type="presParOf" srcId="{B3CB15F0-9922-4558-8104-8CAC20FEA5BB}" destId="{3607A6BD-B83F-4A81-A56F-3B913817318A}" srcOrd="6" destOrd="0" presId="urn:microsoft.com/office/officeart/2008/layout/VerticalCurvedList"/>
    <dgm:cxn modelId="{216469A8-E756-4AD5-A8C5-CC8917B88B9D}" type="presParOf" srcId="{3607A6BD-B83F-4A81-A56F-3B913817318A}" destId="{72DC7547-34F6-457F-A35D-3A7BA034C89B}" srcOrd="0" destOrd="0" presId="urn:microsoft.com/office/officeart/2008/layout/VerticalCurvedList"/>
    <dgm:cxn modelId="{3939E02A-E08E-472F-A885-C7363DBC6A9C}" type="presParOf" srcId="{B3CB15F0-9922-4558-8104-8CAC20FEA5BB}" destId="{BF1BCD57-72AF-467B-B25D-422982EA5229}" srcOrd="7" destOrd="0" presId="urn:microsoft.com/office/officeart/2008/layout/VerticalCurvedList"/>
    <dgm:cxn modelId="{3FD16C19-BB48-4C2E-AFC5-1D2D8D20F273}" type="presParOf" srcId="{B3CB15F0-9922-4558-8104-8CAC20FEA5BB}" destId="{4228400C-1C94-4C05-A2F4-3E8D2ABDFFA0}" srcOrd="8" destOrd="0" presId="urn:microsoft.com/office/officeart/2008/layout/VerticalCurvedList"/>
    <dgm:cxn modelId="{94958B44-EC69-4B6C-86F5-7B8CE65E8995}" type="presParOf" srcId="{4228400C-1C94-4C05-A2F4-3E8D2ABDFFA0}" destId="{D4753246-81A5-41AA-83B7-9871CA8E9A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EB6A20-DBEC-41CC-AEB7-A8D24BBCA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01482-909A-4860-B7E4-00180DE54EED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cơ</a:t>
          </a:r>
          <a:r>
            <a:rPr lang="en-US" sz="2400" dirty="0"/>
            <a:t> </a:t>
          </a:r>
          <a:r>
            <a:rPr lang="en-US" sz="2400" dirty="0" err="1"/>
            <a:t>bản</a:t>
          </a:r>
          <a:endParaRPr lang="en-US" sz="2400" dirty="0"/>
        </a:p>
      </dgm:t>
    </dgm:pt>
    <dgm:pt modelId="{7DB80DF1-5C5A-4D14-8986-629786BB9D35}" type="parTrans" cxnId="{AF64FA4E-B4FA-4861-8786-B6B712D67034}">
      <dgm:prSet/>
      <dgm:spPr/>
      <dgm:t>
        <a:bodyPr/>
        <a:lstStyle/>
        <a:p>
          <a:endParaRPr lang="en-US" sz="2400"/>
        </a:p>
      </dgm:t>
    </dgm:pt>
    <dgm:pt modelId="{0B320C27-EFFB-4511-826F-EAA472F6BBCC}" type="sibTrans" cxnId="{AF64FA4E-B4FA-4861-8786-B6B712D67034}">
      <dgm:prSet/>
      <dgm:spPr/>
      <dgm:t>
        <a:bodyPr/>
        <a:lstStyle/>
        <a:p>
          <a:endParaRPr lang="en-US" sz="2400"/>
        </a:p>
      </dgm:t>
    </dgm:pt>
    <dgm:pt modelId="{5712DDDC-A5CC-471C-9727-D0D04A34C5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nâng</a:t>
          </a:r>
          <a:r>
            <a:rPr lang="en-US" sz="2400" dirty="0"/>
            <a:t> </a:t>
          </a:r>
          <a:r>
            <a:rPr lang="en-US" sz="2400" dirty="0" err="1"/>
            <a:t>cao</a:t>
          </a:r>
          <a:endParaRPr lang="en-US" sz="2400" dirty="0"/>
        </a:p>
      </dgm:t>
    </dgm:pt>
    <dgm:pt modelId="{C7DA21C8-887C-46B7-A052-7E5B3A293C16}" type="parTrans" cxnId="{43F5295D-D789-46AF-94BD-5A636AE4A8F9}">
      <dgm:prSet/>
      <dgm:spPr/>
      <dgm:t>
        <a:bodyPr/>
        <a:lstStyle/>
        <a:p>
          <a:endParaRPr lang="en-US" sz="2400"/>
        </a:p>
      </dgm:t>
    </dgm:pt>
    <dgm:pt modelId="{38D677AC-A89F-4FF8-A379-809E6E603A59}" type="sibTrans" cxnId="{43F5295D-D789-46AF-94BD-5A636AE4A8F9}">
      <dgm:prSet/>
      <dgm:spPr/>
      <dgm:t>
        <a:bodyPr/>
        <a:lstStyle/>
        <a:p>
          <a:endParaRPr lang="en-US" sz="2400"/>
        </a:p>
      </dgm:t>
    </dgm:pt>
    <dgm:pt modelId="{5EA98CC8-69D7-4850-8E76-E56DA5E0B2AA}">
      <dgm:prSet phldrT="[Text]" custT="1"/>
      <dgm:spPr/>
      <dgm:t>
        <a:bodyPr/>
        <a:lstStyle/>
        <a:p>
          <a:r>
            <a:rPr lang="en-US" sz="2400"/>
            <a:t>Giới thiệu về Vuejs Router</a:t>
          </a:r>
          <a:endParaRPr lang="en-US" sz="2400" dirty="0"/>
        </a:p>
      </dgm:t>
    </dgm:pt>
    <dgm:pt modelId="{83A72550-0EA5-41B8-92BC-484F1EAD76BE}" type="parTrans" cxnId="{BC7AED90-1D9B-488A-A0F5-A982818C490D}">
      <dgm:prSet/>
      <dgm:spPr/>
      <dgm:t>
        <a:bodyPr/>
        <a:lstStyle/>
        <a:p>
          <a:endParaRPr lang="en-US"/>
        </a:p>
      </dgm:t>
    </dgm:pt>
    <dgm:pt modelId="{62FA9261-208B-477D-9399-888ED03EFEA1}" type="sibTrans" cxnId="{BC7AED90-1D9B-488A-A0F5-A982818C490D}">
      <dgm:prSet/>
      <dgm:spPr/>
      <dgm:t>
        <a:bodyPr/>
        <a:lstStyle/>
        <a:p>
          <a:endParaRPr lang="en-US"/>
        </a:p>
      </dgm:t>
    </dgm:pt>
    <dgm:pt modelId="{0A7C15FA-EFFE-48C6-82B3-326A0EEE380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bổ</a:t>
          </a:r>
          <a:r>
            <a:rPr lang="en-US" sz="2400" dirty="0"/>
            <a:t> sung</a:t>
          </a:r>
        </a:p>
      </dgm:t>
    </dgm:pt>
    <dgm:pt modelId="{55D4446E-8FD4-41EF-9D34-EFAEB09F2695}" type="parTrans" cxnId="{B76F6E0B-1069-4579-B415-D532ADE9A29D}">
      <dgm:prSet/>
      <dgm:spPr/>
      <dgm:t>
        <a:bodyPr/>
        <a:lstStyle/>
        <a:p>
          <a:endParaRPr lang="en-US"/>
        </a:p>
      </dgm:t>
    </dgm:pt>
    <dgm:pt modelId="{5972B3ED-9CAB-4AB6-A2A2-29553D130C64}" type="sibTrans" cxnId="{B76F6E0B-1069-4579-B415-D532ADE9A29D}">
      <dgm:prSet/>
      <dgm:spPr/>
      <dgm:t>
        <a:bodyPr/>
        <a:lstStyle/>
        <a:p>
          <a:endParaRPr lang="en-US"/>
        </a:p>
      </dgm:t>
    </dgm:pt>
    <dgm:pt modelId="{EA236D7B-D30B-4EF8-894B-6E4A3857CF07}" type="pres">
      <dgm:prSet presAssocID="{40EB6A20-DBEC-41CC-AEB7-A8D24BBCA0A1}" presName="Name0" presStyleCnt="0">
        <dgm:presLayoutVars>
          <dgm:chMax val="7"/>
          <dgm:chPref val="7"/>
          <dgm:dir/>
        </dgm:presLayoutVars>
      </dgm:prSet>
      <dgm:spPr/>
    </dgm:pt>
    <dgm:pt modelId="{B3CB15F0-9922-4558-8104-8CAC20FEA5BB}" type="pres">
      <dgm:prSet presAssocID="{40EB6A20-DBEC-41CC-AEB7-A8D24BBCA0A1}" presName="Name1" presStyleCnt="0"/>
      <dgm:spPr/>
    </dgm:pt>
    <dgm:pt modelId="{F9B151D7-A916-41F1-8641-0EAA68A88090}" type="pres">
      <dgm:prSet presAssocID="{40EB6A20-DBEC-41CC-AEB7-A8D24BBCA0A1}" presName="cycle" presStyleCnt="0"/>
      <dgm:spPr/>
    </dgm:pt>
    <dgm:pt modelId="{B0F46CE3-F58A-47AE-9E73-7F585BA13DFA}" type="pres">
      <dgm:prSet presAssocID="{40EB6A20-DBEC-41CC-AEB7-A8D24BBCA0A1}" presName="srcNode" presStyleLbl="node1" presStyleIdx="0" presStyleCnt="4"/>
      <dgm:spPr/>
    </dgm:pt>
    <dgm:pt modelId="{AB2B47CC-D794-4F53-A696-33BE366FC5BD}" type="pres">
      <dgm:prSet presAssocID="{40EB6A20-DBEC-41CC-AEB7-A8D24BBCA0A1}" presName="conn" presStyleLbl="parChTrans1D2" presStyleIdx="0" presStyleCnt="1"/>
      <dgm:spPr/>
    </dgm:pt>
    <dgm:pt modelId="{2B0B9E81-3E4B-4CAD-913D-398D206E7979}" type="pres">
      <dgm:prSet presAssocID="{40EB6A20-DBEC-41CC-AEB7-A8D24BBCA0A1}" presName="extraNode" presStyleLbl="node1" presStyleIdx="0" presStyleCnt="4"/>
      <dgm:spPr/>
    </dgm:pt>
    <dgm:pt modelId="{2AC25644-F171-419F-9E45-A0EEC842C6DF}" type="pres">
      <dgm:prSet presAssocID="{40EB6A20-DBEC-41CC-AEB7-A8D24BBCA0A1}" presName="dstNode" presStyleLbl="node1" presStyleIdx="0" presStyleCnt="4"/>
      <dgm:spPr/>
    </dgm:pt>
    <dgm:pt modelId="{8CCEF59F-1A76-4909-AC65-A70305F248FA}" type="pres">
      <dgm:prSet presAssocID="{5EA98CC8-69D7-4850-8E76-E56DA5E0B2AA}" presName="text_1" presStyleLbl="node1" presStyleIdx="0" presStyleCnt="4">
        <dgm:presLayoutVars>
          <dgm:bulletEnabled val="1"/>
        </dgm:presLayoutVars>
      </dgm:prSet>
      <dgm:spPr/>
    </dgm:pt>
    <dgm:pt modelId="{20A391F4-27EA-46F6-94E7-7B6E8D4C6643}" type="pres">
      <dgm:prSet presAssocID="{5EA98CC8-69D7-4850-8E76-E56DA5E0B2AA}" presName="accent_1" presStyleCnt="0"/>
      <dgm:spPr/>
    </dgm:pt>
    <dgm:pt modelId="{5362193F-0869-4A65-94B8-1A4CABD21661}" type="pres">
      <dgm:prSet presAssocID="{5EA98CC8-69D7-4850-8E76-E56DA5E0B2AA}" presName="accentRepeatNode" presStyleLbl="solidFgAcc1" presStyleIdx="0" presStyleCnt="4"/>
      <dgm:spPr/>
    </dgm:pt>
    <dgm:pt modelId="{2ED6F37E-23C4-4843-874C-78AA4FA7FB5B}" type="pres">
      <dgm:prSet presAssocID="{41601482-909A-4860-B7E4-00180DE54EED}" presName="text_2" presStyleLbl="node1" presStyleIdx="1" presStyleCnt="4">
        <dgm:presLayoutVars>
          <dgm:bulletEnabled val="1"/>
        </dgm:presLayoutVars>
      </dgm:prSet>
      <dgm:spPr/>
    </dgm:pt>
    <dgm:pt modelId="{C3BE781E-EEDA-4EB1-8315-0B9293C3DED1}" type="pres">
      <dgm:prSet presAssocID="{41601482-909A-4860-B7E4-00180DE54EED}" presName="accent_2" presStyleCnt="0"/>
      <dgm:spPr/>
    </dgm:pt>
    <dgm:pt modelId="{738F0838-7137-4C63-89A7-EE8DBF9A5924}" type="pres">
      <dgm:prSet presAssocID="{41601482-909A-4860-B7E4-00180DE54EED}" presName="accentRepeatNode" presStyleLbl="solidFgAcc1" presStyleIdx="1" presStyleCnt="4"/>
      <dgm:spPr/>
    </dgm:pt>
    <dgm:pt modelId="{C9575623-6029-4A03-A4E5-8DDAB93757D6}" type="pres">
      <dgm:prSet presAssocID="{0A7C15FA-EFFE-48C6-82B3-326A0EEE3801}" presName="text_3" presStyleLbl="node1" presStyleIdx="2" presStyleCnt="4">
        <dgm:presLayoutVars>
          <dgm:bulletEnabled val="1"/>
        </dgm:presLayoutVars>
      </dgm:prSet>
      <dgm:spPr/>
    </dgm:pt>
    <dgm:pt modelId="{3607A6BD-B83F-4A81-A56F-3B913817318A}" type="pres">
      <dgm:prSet presAssocID="{0A7C15FA-EFFE-48C6-82B3-326A0EEE3801}" presName="accent_3" presStyleCnt="0"/>
      <dgm:spPr/>
    </dgm:pt>
    <dgm:pt modelId="{72DC7547-34F6-457F-A35D-3A7BA034C89B}" type="pres">
      <dgm:prSet presAssocID="{0A7C15FA-EFFE-48C6-82B3-326A0EEE3801}" presName="accentRepeatNode" presStyleLbl="solidFgAcc1" presStyleIdx="2" presStyleCnt="4"/>
      <dgm:spPr/>
    </dgm:pt>
    <dgm:pt modelId="{BF1BCD57-72AF-467B-B25D-422982EA5229}" type="pres">
      <dgm:prSet presAssocID="{5712DDDC-A5CC-471C-9727-D0D04A34C501}" presName="text_4" presStyleLbl="node1" presStyleIdx="3" presStyleCnt="4">
        <dgm:presLayoutVars>
          <dgm:bulletEnabled val="1"/>
        </dgm:presLayoutVars>
      </dgm:prSet>
      <dgm:spPr/>
    </dgm:pt>
    <dgm:pt modelId="{4228400C-1C94-4C05-A2F4-3E8D2ABDFFA0}" type="pres">
      <dgm:prSet presAssocID="{5712DDDC-A5CC-471C-9727-D0D04A34C501}" presName="accent_4" presStyleCnt="0"/>
      <dgm:spPr/>
    </dgm:pt>
    <dgm:pt modelId="{D4753246-81A5-41AA-83B7-9871CA8E9A51}" type="pres">
      <dgm:prSet presAssocID="{5712DDDC-A5CC-471C-9727-D0D04A34C501}" presName="accentRepeatNode" presStyleLbl="solidFgAcc1" presStyleIdx="3" presStyleCnt="4"/>
      <dgm:spPr/>
    </dgm:pt>
  </dgm:ptLst>
  <dgm:cxnLst>
    <dgm:cxn modelId="{B76F6E0B-1069-4579-B415-D532ADE9A29D}" srcId="{40EB6A20-DBEC-41CC-AEB7-A8D24BBCA0A1}" destId="{0A7C15FA-EFFE-48C6-82B3-326A0EEE3801}" srcOrd="2" destOrd="0" parTransId="{55D4446E-8FD4-41EF-9D34-EFAEB09F2695}" sibTransId="{5972B3ED-9CAB-4AB6-A2A2-29553D130C64}"/>
    <dgm:cxn modelId="{00922B2E-7A8F-400B-8041-696F8BB7FA14}" type="presOf" srcId="{62FA9261-208B-477D-9399-888ED03EFEA1}" destId="{AB2B47CC-D794-4F53-A696-33BE366FC5BD}" srcOrd="0" destOrd="0" presId="urn:microsoft.com/office/officeart/2008/layout/VerticalCurvedList"/>
    <dgm:cxn modelId="{43F5295D-D789-46AF-94BD-5A636AE4A8F9}" srcId="{40EB6A20-DBEC-41CC-AEB7-A8D24BBCA0A1}" destId="{5712DDDC-A5CC-471C-9727-D0D04A34C501}" srcOrd="3" destOrd="0" parTransId="{C7DA21C8-887C-46B7-A052-7E5B3A293C16}" sibTransId="{38D677AC-A89F-4FF8-A379-809E6E603A59}"/>
    <dgm:cxn modelId="{246BB26B-9DD7-4C1E-B403-73B3C66B4A38}" type="presOf" srcId="{5712DDDC-A5CC-471C-9727-D0D04A34C501}" destId="{BF1BCD57-72AF-467B-B25D-422982EA5229}" srcOrd="0" destOrd="0" presId="urn:microsoft.com/office/officeart/2008/layout/VerticalCurvedList"/>
    <dgm:cxn modelId="{AF64FA4E-B4FA-4861-8786-B6B712D67034}" srcId="{40EB6A20-DBEC-41CC-AEB7-A8D24BBCA0A1}" destId="{41601482-909A-4860-B7E4-00180DE54EED}" srcOrd="1" destOrd="0" parTransId="{7DB80DF1-5C5A-4D14-8986-629786BB9D35}" sibTransId="{0B320C27-EFFB-4511-826F-EAA472F6BBCC}"/>
    <dgm:cxn modelId="{BC7AED90-1D9B-488A-A0F5-A982818C490D}" srcId="{40EB6A20-DBEC-41CC-AEB7-A8D24BBCA0A1}" destId="{5EA98CC8-69D7-4850-8E76-E56DA5E0B2AA}" srcOrd="0" destOrd="0" parTransId="{83A72550-0EA5-41B8-92BC-484F1EAD76BE}" sibTransId="{62FA9261-208B-477D-9399-888ED03EFEA1}"/>
    <dgm:cxn modelId="{0FE4E9D0-907A-45E8-8360-42A9C0600AD7}" type="presOf" srcId="{5EA98CC8-69D7-4850-8E76-E56DA5E0B2AA}" destId="{8CCEF59F-1A76-4909-AC65-A70305F248FA}" srcOrd="0" destOrd="0" presId="urn:microsoft.com/office/officeart/2008/layout/VerticalCurvedList"/>
    <dgm:cxn modelId="{EC1804E5-BAB5-4826-87A3-67C9D657C723}" type="presOf" srcId="{40EB6A20-DBEC-41CC-AEB7-A8D24BBCA0A1}" destId="{EA236D7B-D30B-4EF8-894B-6E4A3857CF07}" srcOrd="0" destOrd="0" presId="urn:microsoft.com/office/officeart/2008/layout/VerticalCurvedList"/>
    <dgm:cxn modelId="{109849F3-16DE-49E2-B558-3BFDFF5FA6D8}" type="presOf" srcId="{0A7C15FA-EFFE-48C6-82B3-326A0EEE3801}" destId="{C9575623-6029-4A03-A4E5-8DDAB93757D6}" srcOrd="0" destOrd="0" presId="urn:microsoft.com/office/officeart/2008/layout/VerticalCurvedList"/>
    <dgm:cxn modelId="{84D771FB-D0D7-455C-B06B-D46F710D9A87}" type="presOf" srcId="{41601482-909A-4860-B7E4-00180DE54EED}" destId="{2ED6F37E-23C4-4843-874C-78AA4FA7FB5B}" srcOrd="0" destOrd="0" presId="urn:microsoft.com/office/officeart/2008/layout/VerticalCurvedList"/>
    <dgm:cxn modelId="{15A102C7-3974-44AC-8BC0-7A3A1096200F}" type="presParOf" srcId="{EA236D7B-D30B-4EF8-894B-6E4A3857CF07}" destId="{B3CB15F0-9922-4558-8104-8CAC20FEA5BB}" srcOrd="0" destOrd="0" presId="urn:microsoft.com/office/officeart/2008/layout/VerticalCurvedList"/>
    <dgm:cxn modelId="{A287D570-30D7-4EBE-BE3A-936963DE7515}" type="presParOf" srcId="{B3CB15F0-9922-4558-8104-8CAC20FEA5BB}" destId="{F9B151D7-A916-41F1-8641-0EAA68A88090}" srcOrd="0" destOrd="0" presId="urn:microsoft.com/office/officeart/2008/layout/VerticalCurvedList"/>
    <dgm:cxn modelId="{ECBC0C88-4AC6-413C-920B-00CC2FB2FD5B}" type="presParOf" srcId="{F9B151D7-A916-41F1-8641-0EAA68A88090}" destId="{B0F46CE3-F58A-47AE-9E73-7F585BA13DFA}" srcOrd="0" destOrd="0" presId="urn:microsoft.com/office/officeart/2008/layout/VerticalCurvedList"/>
    <dgm:cxn modelId="{D9626F78-1906-4550-B229-B91AE8219BBE}" type="presParOf" srcId="{F9B151D7-A916-41F1-8641-0EAA68A88090}" destId="{AB2B47CC-D794-4F53-A696-33BE366FC5BD}" srcOrd="1" destOrd="0" presId="urn:microsoft.com/office/officeart/2008/layout/VerticalCurvedList"/>
    <dgm:cxn modelId="{AF9FCDA6-7D11-4B6E-B4E1-23A32EE5A378}" type="presParOf" srcId="{F9B151D7-A916-41F1-8641-0EAA68A88090}" destId="{2B0B9E81-3E4B-4CAD-913D-398D206E7979}" srcOrd="2" destOrd="0" presId="urn:microsoft.com/office/officeart/2008/layout/VerticalCurvedList"/>
    <dgm:cxn modelId="{59C59613-FBAE-4DC5-BD97-ECC98F3AA167}" type="presParOf" srcId="{F9B151D7-A916-41F1-8641-0EAA68A88090}" destId="{2AC25644-F171-419F-9E45-A0EEC842C6DF}" srcOrd="3" destOrd="0" presId="urn:microsoft.com/office/officeart/2008/layout/VerticalCurvedList"/>
    <dgm:cxn modelId="{651EBF48-42D1-48A1-A5BD-0E56B4875B49}" type="presParOf" srcId="{B3CB15F0-9922-4558-8104-8CAC20FEA5BB}" destId="{8CCEF59F-1A76-4909-AC65-A70305F248FA}" srcOrd="1" destOrd="0" presId="urn:microsoft.com/office/officeart/2008/layout/VerticalCurvedList"/>
    <dgm:cxn modelId="{BA2F1A4C-7A68-4434-B1DB-79C552F66C9F}" type="presParOf" srcId="{B3CB15F0-9922-4558-8104-8CAC20FEA5BB}" destId="{20A391F4-27EA-46F6-94E7-7B6E8D4C6643}" srcOrd="2" destOrd="0" presId="urn:microsoft.com/office/officeart/2008/layout/VerticalCurvedList"/>
    <dgm:cxn modelId="{CBF0EC61-F519-48C4-961B-A56AA667ECB1}" type="presParOf" srcId="{20A391F4-27EA-46F6-94E7-7B6E8D4C6643}" destId="{5362193F-0869-4A65-94B8-1A4CABD21661}" srcOrd="0" destOrd="0" presId="urn:microsoft.com/office/officeart/2008/layout/VerticalCurvedList"/>
    <dgm:cxn modelId="{6305D43E-2F7C-426F-B250-28398B70000F}" type="presParOf" srcId="{B3CB15F0-9922-4558-8104-8CAC20FEA5BB}" destId="{2ED6F37E-23C4-4843-874C-78AA4FA7FB5B}" srcOrd="3" destOrd="0" presId="urn:microsoft.com/office/officeart/2008/layout/VerticalCurvedList"/>
    <dgm:cxn modelId="{D625FB13-093B-4635-A831-F5EE46854ED6}" type="presParOf" srcId="{B3CB15F0-9922-4558-8104-8CAC20FEA5BB}" destId="{C3BE781E-EEDA-4EB1-8315-0B9293C3DED1}" srcOrd="4" destOrd="0" presId="urn:microsoft.com/office/officeart/2008/layout/VerticalCurvedList"/>
    <dgm:cxn modelId="{45104FB8-B5A6-40CC-B733-60B8D902BA46}" type="presParOf" srcId="{C3BE781E-EEDA-4EB1-8315-0B9293C3DED1}" destId="{738F0838-7137-4C63-89A7-EE8DBF9A5924}" srcOrd="0" destOrd="0" presId="urn:microsoft.com/office/officeart/2008/layout/VerticalCurvedList"/>
    <dgm:cxn modelId="{1E9D07CA-6760-4753-9C60-3125DA9F6FF6}" type="presParOf" srcId="{B3CB15F0-9922-4558-8104-8CAC20FEA5BB}" destId="{C9575623-6029-4A03-A4E5-8DDAB93757D6}" srcOrd="5" destOrd="0" presId="urn:microsoft.com/office/officeart/2008/layout/VerticalCurvedList"/>
    <dgm:cxn modelId="{BA044D6B-75FB-4548-B136-EEDB17806787}" type="presParOf" srcId="{B3CB15F0-9922-4558-8104-8CAC20FEA5BB}" destId="{3607A6BD-B83F-4A81-A56F-3B913817318A}" srcOrd="6" destOrd="0" presId="urn:microsoft.com/office/officeart/2008/layout/VerticalCurvedList"/>
    <dgm:cxn modelId="{216469A8-E756-4AD5-A8C5-CC8917B88B9D}" type="presParOf" srcId="{3607A6BD-B83F-4A81-A56F-3B913817318A}" destId="{72DC7547-34F6-457F-A35D-3A7BA034C89B}" srcOrd="0" destOrd="0" presId="urn:microsoft.com/office/officeart/2008/layout/VerticalCurvedList"/>
    <dgm:cxn modelId="{3939E02A-E08E-472F-A885-C7363DBC6A9C}" type="presParOf" srcId="{B3CB15F0-9922-4558-8104-8CAC20FEA5BB}" destId="{BF1BCD57-72AF-467B-B25D-422982EA5229}" srcOrd="7" destOrd="0" presId="urn:microsoft.com/office/officeart/2008/layout/VerticalCurvedList"/>
    <dgm:cxn modelId="{3FD16C19-BB48-4C2E-AFC5-1D2D8D20F273}" type="presParOf" srcId="{B3CB15F0-9922-4558-8104-8CAC20FEA5BB}" destId="{4228400C-1C94-4C05-A2F4-3E8D2ABDFFA0}" srcOrd="8" destOrd="0" presId="urn:microsoft.com/office/officeart/2008/layout/VerticalCurvedList"/>
    <dgm:cxn modelId="{94958B44-EC69-4B6C-86F5-7B8CE65E8995}" type="presParOf" srcId="{4228400C-1C94-4C05-A2F4-3E8D2ABDFFA0}" destId="{D4753246-81A5-41AA-83B7-9871CA8E9A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EB6A20-DBEC-41CC-AEB7-A8D24BBCA0A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01482-909A-4860-B7E4-00180DE54EED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cơ</a:t>
          </a:r>
          <a:r>
            <a:rPr lang="en-US" sz="2400" dirty="0"/>
            <a:t> </a:t>
          </a:r>
          <a:r>
            <a:rPr lang="en-US" sz="2400" dirty="0" err="1"/>
            <a:t>bản</a:t>
          </a:r>
          <a:endParaRPr lang="en-US" sz="2400" dirty="0"/>
        </a:p>
      </dgm:t>
    </dgm:pt>
    <dgm:pt modelId="{7DB80DF1-5C5A-4D14-8986-629786BB9D35}" type="parTrans" cxnId="{AF64FA4E-B4FA-4861-8786-B6B712D67034}">
      <dgm:prSet/>
      <dgm:spPr/>
      <dgm:t>
        <a:bodyPr/>
        <a:lstStyle/>
        <a:p>
          <a:endParaRPr lang="en-US" sz="2400"/>
        </a:p>
      </dgm:t>
    </dgm:pt>
    <dgm:pt modelId="{0B320C27-EFFB-4511-826F-EAA472F6BBCC}" type="sibTrans" cxnId="{AF64FA4E-B4FA-4861-8786-B6B712D67034}">
      <dgm:prSet/>
      <dgm:spPr/>
      <dgm:t>
        <a:bodyPr/>
        <a:lstStyle/>
        <a:p>
          <a:endParaRPr lang="en-US" sz="2400"/>
        </a:p>
      </dgm:t>
    </dgm:pt>
    <dgm:pt modelId="{5712DDDC-A5CC-471C-9727-D0D04A34C50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nâng</a:t>
          </a:r>
          <a:r>
            <a:rPr lang="en-US" sz="2400" dirty="0"/>
            <a:t> </a:t>
          </a:r>
          <a:r>
            <a:rPr lang="en-US" sz="2400" dirty="0" err="1"/>
            <a:t>cao</a:t>
          </a:r>
          <a:endParaRPr lang="en-US" sz="2400" dirty="0"/>
        </a:p>
      </dgm:t>
    </dgm:pt>
    <dgm:pt modelId="{C7DA21C8-887C-46B7-A052-7E5B3A293C16}" type="parTrans" cxnId="{43F5295D-D789-46AF-94BD-5A636AE4A8F9}">
      <dgm:prSet/>
      <dgm:spPr/>
      <dgm:t>
        <a:bodyPr/>
        <a:lstStyle/>
        <a:p>
          <a:endParaRPr lang="en-US" sz="2400"/>
        </a:p>
      </dgm:t>
    </dgm:pt>
    <dgm:pt modelId="{38D677AC-A89F-4FF8-A379-809E6E603A59}" type="sibTrans" cxnId="{43F5295D-D789-46AF-94BD-5A636AE4A8F9}">
      <dgm:prSet/>
      <dgm:spPr/>
      <dgm:t>
        <a:bodyPr/>
        <a:lstStyle/>
        <a:p>
          <a:endParaRPr lang="en-US" sz="2400"/>
        </a:p>
      </dgm:t>
    </dgm:pt>
    <dgm:pt modelId="{5EA98CC8-69D7-4850-8E76-E56DA5E0B2AA}">
      <dgm:prSet phldrT="[Text]" custT="1"/>
      <dgm:spPr/>
      <dgm:t>
        <a:bodyPr/>
        <a:lstStyle/>
        <a:p>
          <a:r>
            <a:rPr lang="en-US" sz="2400"/>
            <a:t>Giới thiệu về Vuejs Router</a:t>
          </a:r>
          <a:endParaRPr lang="en-US" sz="2400" dirty="0"/>
        </a:p>
      </dgm:t>
    </dgm:pt>
    <dgm:pt modelId="{83A72550-0EA5-41B8-92BC-484F1EAD76BE}" type="parTrans" cxnId="{BC7AED90-1D9B-488A-A0F5-A982818C490D}">
      <dgm:prSet/>
      <dgm:spPr/>
      <dgm:t>
        <a:bodyPr/>
        <a:lstStyle/>
        <a:p>
          <a:endParaRPr lang="en-US"/>
        </a:p>
      </dgm:t>
    </dgm:pt>
    <dgm:pt modelId="{62FA9261-208B-477D-9399-888ED03EFEA1}" type="sibTrans" cxnId="{BC7AED90-1D9B-488A-A0F5-A982818C490D}">
      <dgm:prSet/>
      <dgm:spPr/>
      <dgm:t>
        <a:bodyPr/>
        <a:lstStyle/>
        <a:p>
          <a:endParaRPr lang="en-US"/>
        </a:p>
      </dgm:t>
    </dgm:pt>
    <dgm:pt modelId="{0A7C15FA-EFFE-48C6-82B3-326A0EEE3801}">
      <dgm:prSet phldrT="[Text]" custT="1"/>
      <dgm:spPr/>
      <dgm:t>
        <a:bodyPr/>
        <a:lstStyle/>
        <a:p>
          <a:r>
            <a:rPr lang="en-US" sz="2400" dirty="0" err="1"/>
            <a:t>Vuejs</a:t>
          </a:r>
          <a:r>
            <a:rPr lang="en-US" sz="2400" dirty="0"/>
            <a:t> Router </a:t>
          </a:r>
          <a:r>
            <a:rPr lang="en-US" sz="2400" dirty="0" err="1"/>
            <a:t>bổ</a:t>
          </a:r>
          <a:r>
            <a:rPr lang="en-US" sz="2400" dirty="0"/>
            <a:t> sung</a:t>
          </a:r>
        </a:p>
      </dgm:t>
    </dgm:pt>
    <dgm:pt modelId="{55D4446E-8FD4-41EF-9D34-EFAEB09F2695}" type="parTrans" cxnId="{B76F6E0B-1069-4579-B415-D532ADE9A29D}">
      <dgm:prSet/>
      <dgm:spPr/>
      <dgm:t>
        <a:bodyPr/>
        <a:lstStyle/>
        <a:p>
          <a:endParaRPr lang="en-US"/>
        </a:p>
      </dgm:t>
    </dgm:pt>
    <dgm:pt modelId="{5972B3ED-9CAB-4AB6-A2A2-29553D130C64}" type="sibTrans" cxnId="{B76F6E0B-1069-4579-B415-D532ADE9A29D}">
      <dgm:prSet/>
      <dgm:spPr/>
      <dgm:t>
        <a:bodyPr/>
        <a:lstStyle/>
        <a:p>
          <a:endParaRPr lang="en-US"/>
        </a:p>
      </dgm:t>
    </dgm:pt>
    <dgm:pt modelId="{EA236D7B-D30B-4EF8-894B-6E4A3857CF07}" type="pres">
      <dgm:prSet presAssocID="{40EB6A20-DBEC-41CC-AEB7-A8D24BBCA0A1}" presName="Name0" presStyleCnt="0">
        <dgm:presLayoutVars>
          <dgm:chMax val="7"/>
          <dgm:chPref val="7"/>
          <dgm:dir/>
        </dgm:presLayoutVars>
      </dgm:prSet>
      <dgm:spPr/>
    </dgm:pt>
    <dgm:pt modelId="{B3CB15F0-9922-4558-8104-8CAC20FEA5BB}" type="pres">
      <dgm:prSet presAssocID="{40EB6A20-DBEC-41CC-AEB7-A8D24BBCA0A1}" presName="Name1" presStyleCnt="0"/>
      <dgm:spPr/>
    </dgm:pt>
    <dgm:pt modelId="{F9B151D7-A916-41F1-8641-0EAA68A88090}" type="pres">
      <dgm:prSet presAssocID="{40EB6A20-DBEC-41CC-AEB7-A8D24BBCA0A1}" presName="cycle" presStyleCnt="0"/>
      <dgm:spPr/>
    </dgm:pt>
    <dgm:pt modelId="{B0F46CE3-F58A-47AE-9E73-7F585BA13DFA}" type="pres">
      <dgm:prSet presAssocID="{40EB6A20-DBEC-41CC-AEB7-A8D24BBCA0A1}" presName="srcNode" presStyleLbl="node1" presStyleIdx="0" presStyleCnt="4"/>
      <dgm:spPr/>
    </dgm:pt>
    <dgm:pt modelId="{AB2B47CC-D794-4F53-A696-33BE366FC5BD}" type="pres">
      <dgm:prSet presAssocID="{40EB6A20-DBEC-41CC-AEB7-A8D24BBCA0A1}" presName="conn" presStyleLbl="parChTrans1D2" presStyleIdx="0" presStyleCnt="1"/>
      <dgm:spPr/>
    </dgm:pt>
    <dgm:pt modelId="{2B0B9E81-3E4B-4CAD-913D-398D206E7979}" type="pres">
      <dgm:prSet presAssocID="{40EB6A20-DBEC-41CC-AEB7-A8D24BBCA0A1}" presName="extraNode" presStyleLbl="node1" presStyleIdx="0" presStyleCnt="4"/>
      <dgm:spPr/>
    </dgm:pt>
    <dgm:pt modelId="{2AC25644-F171-419F-9E45-A0EEC842C6DF}" type="pres">
      <dgm:prSet presAssocID="{40EB6A20-DBEC-41CC-AEB7-A8D24BBCA0A1}" presName="dstNode" presStyleLbl="node1" presStyleIdx="0" presStyleCnt="4"/>
      <dgm:spPr/>
    </dgm:pt>
    <dgm:pt modelId="{8CCEF59F-1A76-4909-AC65-A70305F248FA}" type="pres">
      <dgm:prSet presAssocID="{5EA98CC8-69D7-4850-8E76-E56DA5E0B2AA}" presName="text_1" presStyleLbl="node1" presStyleIdx="0" presStyleCnt="4">
        <dgm:presLayoutVars>
          <dgm:bulletEnabled val="1"/>
        </dgm:presLayoutVars>
      </dgm:prSet>
      <dgm:spPr/>
    </dgm:pt>
    <dgm:pt modelId="{20A391F4-27EA-46F6-94E7-7B6E8D4C6643}" type="pres">
      <dgm:prSet presAssocID="{5EA98CC8-69D7-4850-8E76-E56DA5E0B2AA}" presName="accent_1" presStyleCnt="0"/>
      <dgm:spPr/>
    </dgm:pt>
    <dgm:pt modelId="{5362193F-0869-4A65-94B8-1A4CABD21661}" type="pres">
      <dgm:prSet presAssocID="{5EA98CC8-69D7-4850-8E76-E56DA5E0B2AA}" presName="accentRepeatNode" presStyleLbl="solidFgAcc1" presStyleIdx="0" presStyleCnt="4"/>
      <dgm:spPr/>
    </dgm:pt>
    <dgm:pt modelId="{2ED6F37E-23C4-4843-874C-78AA4FA7FB5B}" type="pres">
      <dgm:prSet presAssocID="{41601482-909A-4860-B7E4-00180DE54EED}" presName="text_2" presStyleLbl="node1" presStyleIdx="1" presStyleCnt="4">
        <dgm:presLayoutVars>
          <dgm:bulletEnabled val="1"/>
        </dgm:presLayoutVars>
      </dgm:prSet>
      <dgm:spPr/>
    </dgm:pt>
    <dgm:pt modelId="{C3BE781E-EEDA-4EB1-8315-0B9293C3DED1}" type="pres">
      <dgm:prSet presAssocID="{41601482-909A-4860-B7E4-00180DE54EED}" presName="accent_2" presStyleCnt="0"/>
      <dgm:spPr/>
    </dgm:pt>
    <dgm:pt modelId="{738F0838-7137-4C63-89A7-EE8DBF9A5924}" type="pres">
      <dgm:prSet presAssocID="{41601482-909A-4860-B7E4-00180DE54EED}" presName="accentRepeatNode" presStyleLbl="solidFgAcc1" presStyleIdx="1" presStyleCnt="4"/>
      <dgm:spPr/>
    </dgm:pt>
    <dgm:pt modelId="{C9575623-6029-4A03-A4E5-8DDAB93757D6}" type="pres">
      <dgm:prSet presAssocID="{0A7C15FA-EFFE-48C6-82B3-326A0EEE3801}" presName="text_3" presStyleLbl="node1" presStyleIdx="2" presStyleCnt="4">
        <dgm:presLayoutVars>
          <dgm:bulletEnabled val="1"/>
        </dgm:presLayoutVars>
      </dgm:prSet>
      <dgm:spPr/>
    </dgm:pt>
    <dgm:pt modelId="{3607A6BD-B83F-4A81-A56F-3B913817318A}" type="pres">
      <dgm:prSet presAssocID="{0A7C15FA-EFFE-48C6-82B3-326A0EEE3801}" presName="accent_3" presStyleCnt="0"/>
      <dgm:spPr/>
    </dgm:pt>
    <dgm:pt modelId="{72DC7547-34F6-457F-A35D-3A7BA034C89B}" type="pres">
      <dgm:prSet presAssocID="{0A7C15FA-EFFE-48C6-82B3-326A0EEE3801}" presName="accentRepeatNode" presStyleLbl="solidFgAcc1" presStyleIdx="2" presStyleCnt="4"/>
      <dgm:spPr/>
    </dgm:pt>
    <dgm:pt modelId="{BF1BCD57-72AF-467B-B25D-422982EA5229}" type="pres">
      <dgm:prSet presAssocID="{5712DDDC-A5CC-471C-9727-D0D04A34C501}" presName="text_4" presStyleLbl="node1" presStyleIdx="3" presStyleCnt="4">
        <dgm:presLayoutVars>
          <dgm:bulletEnabled val="1"/>
        </dgm:presLayoutVars>
      </dgm:prSet>
      <dgm:spPr/>
    </dgm:pt>
    <dgm:pt modelId="{4228400C-1C94-4C05-A2F4-3E8D2ABDFFA0}" type="pres">
      <dgm:prSet presAssocID="{5712DDDC-A5CC-471C-9727-D0D04A34C501}" presName="accent_4" presStyleCnt="0"/>
      <dgm:spPr/>
    </dgm:pt>
    <dgm:pt modelId="{D4753246-81A5-41AA-83B7-9871CA8E9A51}" type="pres">
      <dgm:prSet presAssocID="{5712DDDC-A5CC-471C-9727-D0D04A34C501}" presName="accentRepeatNode" presStyleLbl="solidFgAcc1" presStyleIdx="3" presStyleCnt="4"/>
      <dgm:spPr/>
    </dgm:pt>
  </dgm:ptLst>
  <dgm:cxnLst>
    <dgm:cxn modelId="{B76F6E0B-1069-4579-B415-D532ADE9A29D}" srcId="{40EB6A20-DBEC-41CC-AEB7-A8D24BBCA0A1}" destId="{0A7C15FA-EFFE-48C6-82B3-326A0EEE3801}" srcOrd="2" destOrd="0" parTransId="{55D4446E-8FD4-41EF-9D34-EFAEB09F2695}" sibTransId="{5972B3ED-9CAB-4AB6-A2A2-29553D130C64}"/>
    <dgm:cxn modelId="{00922B2E-7A8F-400B-8041-696F8BB7FA14}" type="presOf" srcId="{62FA9261-208B-477D-9399-888ED03EFEA1}" destId="{AB2B47CC-D794-4F53-A696-33BE366FC5BD}" srcOrd="0" destOrd="0" presId="urn:microsoft.com/office/officeart/2008/layout/VerticalCurvedList"/>
    <dgm:cxn modelId="{43F5295D-D789-46AF-94BD-5A636AE4A8F9}" srcId="{40EB6A20-DBEC-41CC-AEB7-A8D24BBCA0A1}" destId="{5712DDDC-A5CC-471C-9727-D0D04A34C501}" srcOrd="3" destOrd="0" parTransId="{C7DA21C8-887C-46B7-A052-7E5B3A293C16}" sibTransId="{38D677AC-A89F-4FF8-A379-809E6E603A59}"/>
    <dgm:cxn modelId="{246BB26B-9DD7-4C1E-B403-73B3C66B4A38}" type="presOf" srcId="{5712DDDC-A5CC-471C-9727-D0D04A34C501}" destId="{BF1BCD57-72AF-467B-B25D-422982EA5229}" srcOrd="0" destOrd="0" presId="urn:microsoft.com/office/officeart/2008/layout/VerticalCurvedList"/>
    <dgm:cxn modelId="{AF64FA4E-B4FA-4861-8786-B6B712D67034}" srcId="{40EB6A20-DBEC-41CC-AEB7-A8D24BBCA0A1}" destId="{41601482-909A-4860-B7E4-00180DE54EED}" srcOrd="1" destOrd="0" parTransId="{7DB80DF1-5C5A-4D14-8986-629786BB9D35}" sibTransId="{0B320C27-EFFB-4511-826F-EAA472F6BBCC}"/>
    <dgm:cxn modelId="{BC7AED90-1D9B-488A-A0F5-A982818C490D}" srcId="{40EB6A20-DBEC-41CC-AEB7-A8D24BBCA0A1}" destId="{5EA98CC8-69D7-4850-8E76-E56DA5E0B2AA}" srcOrd="0" destOrd="0" parTransId="{83A72550-0EA5-41B8-92BC-484F1EAD76BE}" sibTransId="{62FA9261-208B-477D-9399-888ED03EFEA1}"/>
    <dgm:cxn modelId="{0FE4E9D0-907A-45E8-8360-42A9C0600AD7}" type="presOf" srcId="{5EA98CC8-69D7-4850-8E76-E56DA5E0B2AA}" destId="{8CCEF59F-1A76-4909-AC65-A70305F248FA}" srcOrd="0" destOrd="0" presId="urn:microsoft.com/office/officeart/2008/layout/VerticalCurvedList"/>
    <dgm:cxn modelId="{EC1804E5-BAB5-4826-87A3-67C9D657C723}" type="presOf" srcId="{40EB6A20-DBEC-41CC-AEB7-A8D24BBCA0A1}" destId="{EA236D7B-D30B-4EF8-894B-6E4A3857CF07}" srcOrd="0" destOrd="0" presId="urn:microsoft.com/office/officeart/2008/layout/VerticalCurvedList"/>
    <dgm:cxn modelId="{109849F3-16DE-49E2-B558-3BFDFF5FA6D8}" type="presOf" srcId="{0A7C15FA-EFFE-48C6-82B3-326A0EEE3801}" destId="{C9575623-6029-4A03-A4E5-8DDAB93757D6}" srcOrd="0" destOrd="0" presId="urn:microsoft.com/office/officeart/2008/layout/VerticalCurvedList"/>
    <dgm:cxn modelId="{84D771FB-D0D7-455C-B06B-D46F710D9A87}" type="presOf" srcId="{41601482-909A-4860-B7E4-00180DE54EED}" destId="{2ED6F37E-23C4-4843-874C-78AA4FA7FB5B}" srcOrd="0" destOrd="0" presId="urn:microsoft.com/office/officeart/2008/layout/VerticalCurvedList"/>
    <dgm:cxn modelId="{15A102C7-3974-44AC-8BC0-7A3A1096200F}" type="presParOf" srcId="{EA236D7B-D30B-4EF8-894B-6E4A3857CF07}" destId="{B3CB15F0-9922-4558-8104-8CAC20FEA5BB}" srcOrd="0" destOrd="0" presId="urn:microsoft.com/office/officeart/2008/layout/VerticalCurvedList"/>
    <dgm:cxn modelId="{A287D570-30D7-4EBE-BE3A-936963DE7515}" type="presParOf" srcId="{B3CB15F0-9922-4558-8104-8CAC20FEA5BB}" destId="{F9B151D7-A916-41F1-8641-0EAA68A88090}" srcOrd="0" destOrd="0" presId="urn:microsoft.com/office/officeart/2008/layout/VerticalCurvedList"/>
    <dgm:cxn modelId="{ECBC0C88-4AC6-413C-920B-00CC2FB2FD5B}" type="presParOf" srcId="{F9B151D7-A916-41F1-8641-0EAA68A88090}" destId="{B0F46CE3-F58A-47AE-9E73-7F585BA13DFA}" srcOrd="0" destOrd="0" presId="urn:microsoft.com/office/officeart/2008/layout/VerticalCurvedList"/>
    <dgm:cxn modelId="{D9626F78-1906-4550-B229-B91AE8219BBE}" type="presParOf" srcId="{F9B151D7-A916-41F1-8641-0EAA68A88090}" destId="{AB2B47CC-D794-4F53-A696-33BE366FC5BD}" srcOrd="1" destOrd="0" presId="urn:microsoft.com/office/officeart/2008/layout/VerticalCurvedList"/>
    <dgm:cxn modelId="{AF9FCDA6-7D11-4B6E-B4E1-23A32EE5A378}" type="presParOf" srcId="{F9B151D7-A916-41F1-8641-0EAA68A88090}" destId="{2B0B9E81-3E4B-4CAD-913D-398D206E7979}" srcOrd="2" destOrd="0" presId="urn:microsoft.com/office/officeart/2008/layout/VerticalCurvedList"/>
    <dgm:cxn modelId="{59C59613-FBAE-4DC5-BD97-ECC98F3AA167}" type="presParOf" srcId="{F9B151D7-A916-41F1-8641-0EAA68A88090}" destId="{2AC25644-F171-419F-9E45-A0EEC842C6DF}" srcOrd="3" destOrd="0" presId="urn:microsoft.com/office/officeart/2008/layout/VerticalCurvedList"/>
    <dgm:cxn modelId="{651EBF48-42D1-48A1-A5BD-0E56B4875B49}" type="presParOf" srcId="{B3CB15F0-9922-4558-8104-8CAC20FEA5BB}" destId="{8CCEF59F-1A76-4909-AC65-A70305F248FA}" srcOrd="1" destOrd="0" presId="urn:microsoft.com/office/officeart/2008/layout/VerticalCurvedList"/>
    <dgm:cxn modelId="{BA2F1A4C-7A68-4434-B1DB-79C552F66C9F}" type="presParOf" srcId="{B3CB15F0-9922-4558-8104-8CAC20FEA5BB}" destId="{20A391F4-27EA-46F6-94E7-7B6E8D4C6643}" srcOrd="2" destOrd="0" presId="urn:microsoft.com/office/officeart/2008/layout/VerticalCurvedList"/>
    <dgm:cxn modelId="{CBF0EC61-F519-48C4-961B-A56AA667ECB1}" type="presParOf" srcId="{20A391F4-27EA-46F6-94E7-7B6E8D4C6643}" destId="{5362193F-0869-4A65-94B8-1A4CABD21661}" srcOrd="0" destOrd="0" presId="urn:microsoft.com/office/officeart/2008/layout/VerticalCurvedList"/>
    <dgm:cxn modelId="{6305D43E-2F7C-426F-B250-28398B70000F}" type="presParOf" srcId="{B3CB15F0-9922-4558-8104-8CAC20FEA5BB}" destId="{2ED6F37E-23C4-4843-874C-78AA4FA7FB5B}" srcOrd="3" destOrd="0" presId="urn:microsoft.com/office/officeart/2008/layout/VerticalCurvedList"/>
    <dgm:cxn modelId="{D625FB13-093B-4635-A831-F5EE46854ED6}" type="presParOf" srcId="{B3CB15F0-9922-4558-8104-8CAC20FEA5BB}" destId="{C3BE781E-EEDA-4EB1-8315-0B9293C3DED1}" srcOrd="4" destOrd="0" presId="urn:microsoft.com/office/officeart/2008/layout/VerticalCurvedList"/>
    <dgm:cxn modelId="{45104FB8-B5A6-40CC-B733-60B8D902BA46}" type="presParOf" srcId="{C3BE781E-EEDA-4EB1-8315-0B9293C3DED1}" destId="{738F0838-7137-4C63-89A7-EE8DBF9A5924}" srcOrd="0" destOrd="0" presId="urn:microsoft.com/office/officeart/2008/layout/VerticalCurvedList"/>
    <dgm:cxn modelId="{1E9D07CA-6760-4753-9C60-3125DA9F6FF6}" type="presParOf" srcId="{B3CB15F0-9922-4558-8104-8CAC20FEA5BB}" destId="{C9575623-6029-4A03-A4E5-8DDAB93757D6}" srcOrd="5" destOrd="0" presId="urn:microsoft.com/office/officeart/2008/layout/VerticalCurvedList"/>
    <dgm:cxn modelId="{BA044D6B-75FB-4548-B136-EEDB17806787}" type="presParOf" srcId="{B3CB15F0-9922-4558-8104-8CAC20FEA5BB}" destId="{3607A6BD-B83F-4A81-A56F-3B913817318A}" srcOrd="6" destOrd="0" presId="urn:microsoft.com/office/officeart/2008/layout/VerticalCurvedList"/>
    <dgm:cxn modelId="{216469A8-E756-4AD5-A8C5-CC8917B88B9D}" type="presParOf" srcId="{3607A6BD-B83F-4A81-A56F-3B913817318A}" destId="{72DC7547-34F6-457F-A35D-3A7BA034C89B}" srcOrd="0" destOrd="0" presId="urn:microsoft.com/office/officeart/2008/layout/VerticalCurvedList"/>
    <dgm:cxn modelId="{3939E02A-E08E-472F-A885-C7363DBC6A9C}" type="presParOf" srcId="{B3CB15F0-9922-4558-8104-8CAC20FEA5BB}" destId="{BF1BCD57-72AF-467B-B25D-422982EA5229}" srcOrd="7" destOrd="0" presId="urn:microsoft.com/office/officeart/2008/layout/VerticalCurvedList"/>
    <dgm:cxn modelId="{3FD16C19-BB48-4C2E-AFC5-1D2D8D20F273}" type="presParOf" srcId="{B3CB15F0-9922-4558-8104-8CAC20FEA5BB}" destId="{4228400C-1C94-4C05-A2F4-3E8D2ABDFFA0}" srcOrd="8" destOrd="0" presId="urn:microsoft.com/office/officeart/2008/layout/VerticalCurvedList"/>
    <dgm:cxn modelId="{94958B44-EC69-4B6C-86F5-7B8CE65E8995}" type="presParOf" srcId="{4228400C-1C94-4C05-A2F4-3E8D2ABDFFA0}" destId="{D4753246-81A5-41AA-83B7-9871CA8E9A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47CC-D794-4F53-A696-33BE366FC5BD}">
      <dsp:nvSpPr>
        <dsp:cNvPr id="0" name=""/>
        <dsp:cNvSpPr/>
      </dsp:nvSpPr>
      <dsp:spPr>
        <a:xfrm>
          <a:off x="-5766115" y="-882549"/>
          <a:ext cx="6864806" cy="686480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F59F-1A76-4909-AC65-A70305F248FA}">
      <dsp:nvSpPr>
        <dsp:cNvPr id="0" name=""/>
        <dsp:cNvSpPr/>
      </dsp:nvSpPr>
      <dsp:spPr>
        <a:xfrm>
          <a:off x="575098" y="392065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Giới thiệu về Vuejs Router</a:t>
          </a:r>
          <a:endParaRPr lang="en-US" sz="2400" kern="1200" dirty="0"/>
        </a:p>
      </dsp:txBody>
      <dsp:txXfrm>
        <a:off x="575098" y="392065"/>
        <a:ext cx="7481357" cy="784538"/>
      </dsp:txXfrm>
    </dsp:sp>
    <dsp:sp modelId="{5362193F-0869-4A65-94B8-1A4CABD21661}">
      <dsp:nvSpPr>
        <dsp:cNvPr id="0" name=""/>
        <dsp:cNvSpPr/>
      </dsp:nvSpPr>
      <dsp:spPr>
        <a:xfrm>
          <a:off x="84761" y="293998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6F37E-23C4-4843-874C-78AA4FA7FB5B}">
      <dsp:nvSpPr>
        <dsp:cNvPr id="0" name=""/>
        <dsp:cNvSpPr/>
      </dsp:nvSpPr>
      <dsp:spPr>
        <a:xfrm>
          <a:off x="1024892" y="1569077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cơ</a:t>
          </a:r>
          <a:r>
            <a:rPr lang="en-US" sz="2400" kern="1200" dirty="0"/>
            <a:t> </a:t>
          </a:r>
          <a:r>
            <a:rPr lang="en-US" sz="2400" kern="1200" dirty="0" err="1"/>
            <a:t>bản</a:t>
          </a:r>
          <a:endParaRPr lang="en-US" sz="2400" kern="1200" dirty="0"/>
        </a:p>
      </dsp:txBody>
      <dsp:txXfrm>
        <a:off x="1024892" y="1569077"/>
        <a:ext cx="7031562" cy="784538"/>
      </dsp:txXfrm>
    </dsp:sp>
    <dsp:sp modelId="{738F0838-7137-4C63-89A7-EE8DBF9A5924}">
      <dsp:nvSpPr>
        <dsp:cNvPr id="0" name=""/>
        <dsp:cNvSpPr/>
      </dsp:nvSpPr>
      <dsp:spPr>
        <a:xfrm>
          <a:off x="534555" y="1471010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5623-6029-4A03-A4E5-8DDAB93757D6}">
      <dsp:nvSpPr>
        <dsp:cNvPr id="0" name=""/>
        <dsp:cNvSpPr/>
      </dsp:nvSpPr>
      <dsp:spPr>
        <a:xfrm>
          <a:off x="1024892" y="2746090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bổ</a:t>
          </a:r>
          <a:r>
            <a:rPr lang="en-US" sz="2400" kern="1200" dirty="0"/>
            <a:t> sung</a:t>
          </a:r>
        </a:p>
      </dsp:txBody>
      <dsp:txXfrm>
        <a:off x="1024892" y="2746090"/>
        <a:ext cx="7031562" cy="784538"/>
      </dsp:txXfrm>
    </dsp:sp>
    <dsp:sp modelId="{72DC7547-34F6-457F-A35D-3A7BA034C89B}">
      <dsp:nvSpPr>
        <dsp:cNvPr id="0" name=""/>
        <dsp:cNvSpPr/>
      </dsp:nvSpPr>
      <dsp:spPr>
        <a:xfrm>
          <a:off x="534555" y="2648022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CD57-72AF-467B-B25D-422982EA5229}">
      <dsp:nvSpPr>
        <dsp:cNvPr id="0" name=""/>
        <dsp:cNvSpPr/>
      </dsp:nvSpPr>
      <dsp:spPr>
        <a:xfrm>
          <a:off x="575098" y="3923102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nâng</a:t>
          </a:r>
          <a:r>
            <a:rPr lang="en-US" sz="2400" kern="1200" dirty="0"/>
            <a:t> </a:t>
          </a:r>
          <a:r>
            <a:rPr lang="en-US" sz="2400" kern="1200" dirty="0" err="1"/>
            <a:t>cao</a:t>
          </a:r>
          <a:endParaRPr lang="en-US" sz="2400" kern="1200" dirty="0"/>
        </a:p>
      </dsp:txBody>
      <dsp:txXfrm>
        <a:off x="575098" y="3923102"/>
        <a:ext cx="7481357" cy="784538"/>
      </dsp:txXfrm>
    </dsp:sp>
    <dsp:sp modelId="{D4753246-81A5-41AA-83B7-9871CA8E9A51}">
      <dsp:nvSpPr>
        <dsp:cNvPr id="0" name=""/>
        <dsp:cNvSpPr/>
      </dsp:nvSpPr>
      <dsp:spPr>
        <a:xfrm>
          <a:off x="84761" y="3825035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47CC-D794-4F53-A696-33BE366FC5BD}">
      <dsp:nvSpPr>
        <dsp:cNvPr id="0" name=""/>
        <dsp:cNvSpPr/>
      </dsp:nvSpPr>
      <dsp:spPr>
        <a:xfrm>
          <a:off x="-5766115" y="-882549"/>
          <a:ext cx="6864806" cy="686480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F59F-1A76-4909-AC65-A70305F248FA}">
      <dsp:nvSpPr>
        <dsp:cNvPr id="0" name=""/>
        <dsp:cNvSpPr/>
      </dsp:nvSpPr>
      <dsp:spPr>
        <a:xfrm>
          <a:off x="575098" y="392065"/>
          <a:ext cx="7481357" cy="78453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Giới</a:t>
          </a:r>
          <a:r>
            <a:rPr lang="en-US" sz="2400" b="1" kern="1200" dirty="0"/>
            <a:t> </a:t>
          </a:r>
          <a:r>
            <a:rPr lang="en-US" sz="2400" b="1" kern="1200" dirty="0" err="1"/>
            <a:t>thiệu</a:t>
          </a:r>
          <a:r>
            <a:rPr lang="en-US" sz="2400" b="1" kern="1200" dirty="0"/>
            <a:t> </a:t>
          </a:r>
          <a:r>
            <a:rPr lang="en-US" sz="2400" b="1" kern="1200" dirty="0" err="1"/>
            <a:t>về</a:t>
          </a:r>
          <a:r>
            <a:rPr lang="en-US" sz="2400" b="1" kern="1200" dirty="0"/>
            <a:t> </a:t>
          </a:r>
          <a:r>
            <a:rPr lang="en-US" sz="2400" b="1" kern="1200" dirty="0" err="1"/>
            <a:t>Vuejs</a:t>
          </a:r>
          <a:r>
            <a:rPr lang="en-US" sz="2400" b="1" kern="1200" dirty="0"/>
            <a:t> Router</a:t>
          </a:r>
        </a:p>
      </dsp:txBody>
      <dsp:txXfrm>
        <a:off x="575098" y="392065"/>
        <a:ext cx="7481357" cy="784538"/>
      </dsp:txXfrm>
    </dsp:sp>
    <dsp:sp modelId="{5362193F-0869-4A65-94B8-1A4CABD21661}">
      <dsp:nvSpPr>
        <dsp:cNvPr id="0" name=""/>
        <dsp:cNvSpPr/>
      </dsp:nvSpPr>
      <dsp:spPr>
        <a:xfrm>
          <a:off x="84761" y="293998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6F37E-23C4-4843-874C-78AA4FA7FB5B}">
      <dsp:nvSpPr>
        <dsp:cNvPr id="0" name=""/>
        <dsp:cNvSpPr/>
      </dsp:nvSpPr>
      <dsp:spPr>
        <a:xfrm>
          <a:off x="1024892" y="1569077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cơ</a:t>
          </a:r>
          <a:r>
            <a:rPr lang="en-US" sz="2400" kern="1200" dirty="0"/>
            <a:t> </a:t>
          </a:r>
          <a:r>
            <a:rPr lang="en-US" sz="2400" kern="1200" dirty="0" err="1"/>
            <a:t>bản</a:t>
          </a:r>
          <a:endParaRPr lang="en-US" sz="2400" kern="1200" dirty="0"/>
        </a:p>
      </dsp:txBody>
      <dsp:txXfrm>
        <a:off x="1024892" y="1569077"/>
        <a:ext cx="7031562" cy="784538"/>
      </dsp:txXfrm>
    </dsp:sp>
    <dsp:sp modelId="{738F0838-7137-4C63-89A7-EE8DBF9A5924}">
      <dsp:nvSpPr>
        <dsp:cNvPr id="0" name=""/>
        <dsp:cNvSpPr/>
      </dsp:nvSpPr>
      <dsp:spPr>
        <a:xfrm>
          <a:off x="534555" y="1471010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5623-6029-4A03-A4E5-8DDAB93757D6}">
      <dsp:nvSpPr>
        <dsp:cNvPr id="0" name=""/>
        <dsp:cNvSpPr/>
      </dsp:nvSpPr>
      <dsp:spPr>
        <a:xfrm>
          <a:off x="1024892" y="2746090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bổ</a:t>
          </a:r>
          <a:r>
            <a:rPr lang="en-US" sz="2400" kern="1200" dirty="0"/>
            <a:t> sung</a:t>
          </a:r>
        </a:p>
      </dsp:txBody>
      <dsp:txXfrm>
        <a:off x="1024892" y="2746090"/>
        <a:ext cx="7031562" cy="784538"/>
      </dsp:txXfrm>
    </dsp:sp>
    <dsp:sp modelId="{72DC7547-34F6-457F-A35D-3A7BA034C89B}">
      <dsp:nvSpPr>
        <dsp:cNvPr id="0" name=""/>
        <dsp:cNvSpPr/>
      </dsp:nvSpPr>
      <dsp:spPr>
        <a:xfrm>
          <a:off x="534555" y="2648022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CD57-72AF-467B-B25D-422982EA5229}">
      <dsp:nvSpPr>
        <dsp:cNvPr id="0" name=""/>
        <dsp:cNvSpPr/>
      </dsp:nvSpPr>
      <dsp:spPr>
        <a:xfrm>
          <a:off x="575098" y="3923102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nâng</a:t>
          </a:r>
          <a:r>
            <a:rPr lang="en-US" sz="2400" kern="1200" dirty="0"/>
            <a:t> </a:t>
          </a:r>
          <a:r>
            <a:rPr lang="en-US" sz="2400" kern="1200" dirty="0" err="1"/>
            <a:t>cao</a:t>
          </a:r>
          <a:endParaRPr lang="en-US" sz="2400" kern="1200" dirty="0"/>
        </a:p>
      </dsp:txBody>
      <dsp:txXfrm>
        <a:off x="575098" y="3923102"/>
        <a:ext cx="7481357" cy="784538"/>
      </dsp:txXfrm>
    </dsp:sp>
    <dsp:sp modelId="{D4753246-81A5-41AA-83B7-9871CA8E9A51}">
      <dsp:nvSpPr>
        <dsp:cNvPr id="0" name=""/>
        <dsp:cNvSpPr/>
      </dsp:nvSpPr>
      <dsp:spPr>
        <a:xfrm>
          <a:off x="84761" y="3825035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47CC-D794-4F53-A696-33BE366FC5BD}">
      <dsp:nvSpPr>
        <dsp:cNvPr id="0" name=""/>
        <dsp:cNvSpPr/>
      </dsp:nvSpPr>
      <dsp:spPr>
        <a:xfrm>
          <a:off x="-5766115" y="-882549"/>
          <a:ext cx="6864806" cy="686480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F59F-1A76-4909-AC65-A70305F248FA}">
      <dsp:nvSpPr>
        <dsp:cNvPr id="0" name=""/>
        <dsp:cNvSpPr/>
      </dsp:nvSpPr>
      <dsp:spPr>
        <a:xfrm>
          <a:off x="575098" y="392065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Giới thiệu về Vuejs Router</a:t>
          </a:r>
          <a:endParaRPr lang="en-US" sz="2400" kern="1200" dirty="0"/>
        </a:p>
      </dsp:txBody>
      <dsp:txXfrm>
        <a:off x="575098" y="392065"/>
        <a:ext cx="7481357" cy="784538"/>
      </dsp:txXfrm>
    </dsp:sp>
    <dsp:sp modelId="{5362193F-0869-4A65-94B8-1A4CABD21661}">
      <dsp:nvSpPr>
        <dsp:cNvPr id="0" name=""/>
        <dsp:cNvSpPr/>
      </dsp:nvSpPr>
      <dsp:spPr>
        <a:xfrm>
          <a:off x="84761" y="293998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6F37E-23C4-4843-874C-78AA4FA7FB5B}">
      <dsp:nvSpPr>
        <dsp:cNvPr id="0" name=""/>
        <dsp:cNvSpPr/>
      </dsp:nvSpPr>
      <dsp:spPr>
        <a:xfrm>
          <a:off x="1024892" y="1569077"/>
          <a:ext cx="7031562" cy="78453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Vuejs</a:t>
          </a:r>
          <a:r>
            <a:rPr lang="en-US" sz="2400" b="1" kern="1200" dirty="0"/>
            <a:t> Router </a:t>
          </a:r>
          <a:r>
            <a:rPr lang="en-US" sz="2400" b="1" kern="1200" dirty="0" err="1"/>
            <a:t>cơ</a:t>
          </a:r>
          <a:r>
            <a:rPr lang="en-US" sz="2400" b="1" kern="1200" dirty="0"/>
            <a:t> </a:t>
          </a:r>
          <a:r>
            <a:rPr lang="en-US" sz="2400" b="1" kern="1200" dirty="0" err="1"/>
            <a:t>bản</a:t>
          </a:r>
          <a:endParaRPr lang="en-US" sz="2400" b="1" kern="1200" dirty="0"/>
        </a:p>
      </dsp:txBody>
      <dsp:txXfrm>
        <a:off x="1024892" y="1569077"/>
        <a:ext cx="7031562" cy="784538"/>
      </dsp:txXfrm>
    </dsp:sp>
    <dsp:sp modelId="{738F0838-7137-4C63-89A7-EE8DBF9A5924}">
      <dsp:nvSpPr>
        <dsp:cNvPr id="0" name=""/>
        <dsp:cNvSpPr/>
      </dsp:nvSpPr>
      <dsp:spPr>
        <a:xfrm>
          <a:off x="534555" y="1471010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5623-6029-4A03-A4E5-8DDAB93757D6}">
      <dsp:nvSpPr>
        <dsp:cNvPr id="0" name=""/>
        <dsp:cNvSpPr/>
      </dsp:nvSpPr>
      <dsp:spPr>
        <a:xfrm>
          <a:off x="1024892" y="2746090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bổ</a:t>
          </a:r>
          <a:r>
            <a:rPr lang="en-US" sz="2400" kern="1200" dirty="0"/>
            <a:t> sung</a:t>
          </a:r>
        </a:p>
      </dsp:txBody>
      <dsp:txXfrm>
        <a:off x="1024892" y="2746090"/>
        <a:ext cx="7031562" cy="784538"/>
      </dsp:txXfrm>
    </dsp:sp>
    <dsp:sp modelId="{72DC7547-34F6-457F-A35D-3A7BA034C89B}">
      <dsp:nvSpPr>
        <dsp:cNvPr id="0" name=""/>
        <dsp:cNvSpPr/>
      </dsp:nvSpPr>
      <dsp:spPr>
        <a:xfrm>
          <a:off x="534555" y="2648022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CD57-72AF-467B-B25D-422982EA5229}">
      <dsp:nvSpPr>
        <dsp:cNvPr id="0" name=""/>
        <dsp:cNvSpPr/>
      </dsp:nvSpPr>
      <dsp:spPr>
        <a:xfrm>
          <a:off x="575098" y="3923102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nâng</a:t>
          </a:r>
          <a:r>
            <a:rPr lang="en-US" sz="2400" kern="1200" dirty="0"/>
            <a:t> </a:t>
          </a:r>
          <a:r>
            <a:rPr lang="en-US" sz="2400" kern="1200" dirty="0" err="1"/>
            <a:t>cao</a:t>
          </a:r>
          <a:endParaRPr lang="en-US" sz="2400" kern="1200" dirty="0"/>
        </a:p>
      </dsp:txBody>
      <dsp:txXfrm>
        <a:off x="575098" y="3923102"/>
        <a:ext cx="7481357" cy="784538"/>
      </dsp:txXfrm>
    </dsp:sp>
    <dsp:sp modelId="{D4753246-81A5-41AA-83B7-9871CA8E9A51}">
      <dsp:nvSpPr>
        <dsp:cNvPr id="0" name=""/>
        <dsp:cNvSpPr/>
      </dsp:nvSpPr>
      <dsp:spPr>
        <a:xfrm>
          <a:off x="84761" y="3825035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47CC-D794-4F53-A696-33BE366FC5BD}">
      <dsp:nvSpPr>
        <dsp:cNvPr id="0" name=""/>
        <dsp:cNvSpPr/>
      </dsp:nvSpPr>
      <dsp:spPr>
        <a:xfrm>
          <a:off x="-5766115" y="-882549"/>
          <a:ext cx="6864806" cy="686480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F59F-1A76-4909-AC65-A70305F248FA}">
      <dsp:nvSpPr>
        <dsp:cNvPr id="0" name=""/>
        <dsp:cNvSpPr/>
      </dsp:nvSpPr>
      <dsp:spPr>
        <a:xfrm>
          <a:off x="575098" y="392065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Giới thiệu về Vuejs Router</a:t>
          </a:r>
          <a:endParaRPr lang="en-US" sz="2400" kern="1200" dirty="0"/>
        </a:p>
      </dsp:txBody>
      <dsp:txXfrm>
        <a:off x="575098" y="392065"/>
        <a:ext cx="7481357" cy="784538"/>
      </dsp:txXfrm>
    </dsp:sp>
    <dsp:sp modelId="{5362193F-0869-4A65-94B8-1A4CABD21661}">
      <dsp:nvSpPr>
        <dsp:cNvPr id="0" name=""/>
        <dsp:cNvSpPr/>
      </dsp:nvSpPr>
      <dsp:spPr>
        <a:xfrm>
          <a:off x="84761" y="293998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6F37E-23C4-4843-874C-78AA4FA7FB5B}">
      <dsp:nvSpPr>
        <dsp:cNvPr id="0" name=""/>
        <dsp:cNvSpPr/>
      </dsp:nvSpPr>
      <dsp:spPr>
        <a:xfrm>
          <a:off x="1024892" y="1569077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cơ</a:t>
          </a:r>
          <a:r>
            <a:rPr lang="en-US" sz="2400" kern="1200" dirty="0"/>
            <a:t> </a:t>
          </a:r>
          <a:r>
            <a:rPr lang="en-US" sz="2400" kern="1200" dirty="0" err="1"/>
            <a:t>bản</a:t>
          </a:r>
          <a:endParaRPr lang="en-US" sz="2400" kern="1200" dirty="0"/>
        </a:p>
      </dsp:txBody>
      <dsp:txXfrm>
        <a:off x="1024892" y="1569077"/>
        <a:ext cx="7031562" cy="784538"/>
      </dsp:txXfrm>
    </dsp:sp>
    <dsp:sp modelId="{738F0838-7137-4C63-89A7-EE8DBF9A5924}">
      <dsp:nvSpPr>
        <dsp:cNvPr id="0" name=""/>
        <dsp:cNvSpPr/>
      </dsp:nvSpPr>
      <dsp:spPr>
        <a:xfrm>
          <a:off x="534555" y="1471010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5623-6029-4A03-A4E5-8DDAB93757D6}">
      <dsp:nvSpPr>
        <dsp:cNvPr id="0" name=""/>
        <dsp:cNvSpPr/>
      </dsp:nvSpPr>
      <dsp:spPr>
        <a:xfrm>
          <a:off x="1024892" y="2746090"/>
          <a:ext cx="7031562" cy="78453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bổ</a:t>
          </a:r>
          <a:r>
            <a:rPr lang="en-US" sz="2400" kern="1200" dirty="0"/>
            <a:t> sung</a:t>
          </a:r>
        </a:p>
      </dsp:txBody>
      <dsp:txXfrm>
        <a:off x="1024892" y="2746090"/>
        <a:ext cx="7031562" cy="784538"/>
      </dsp:txXfrm>
    </dsp:sp>
    <dsp:sp modelId="{72DC7547-34F6-457F-A35D-3A7BA034C89B}">
      <dsp:nvSpPr>
        <dsp:cNvPr id="0" name=""/>
        <dsp:cNvSpPr/>
      </dsp:nvSpPr>
      <dsp:spPr>
        <a:xfrm>
          <a:off x="534555" y="2648022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CD57-72AF-467B-B25D-422982EA5229}">
      <dsp:nvSpPr>
        <dsp:cNvPr id="0" name=""/>
        <dsp:cNvSpPr/>
      </dsp:nvSpPr>
      <dsp:spPr>
        <a:xfrm>
          <a:off x="575098" y="3923102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nâng</a:t>
          </a:r>
          <a:r>
            <a:rPr lang="en-US" sz="2400" kern="1200" dirty="0"/>
            <a:t> </a:t>
          </a:r>
          <a:r>
            <a:rPr lang="en-US" sz="2400" kern="1200" dirty="0" err="1"/>
            <a:t>cao</a:t>
          </a:r>
          <a:endParaRPr lang="en-US" sz="2400" kern="1200" dirty="0"/>
        </a:p>
      </dsp:txBody>
      <dsp:txXfrm>
        <a:off x="575098" y="3923102"/>
        <a:ext cx="7481357" cy="784538"/>
      </dsp:txXfrm>
    </dsp:sp>
    <dsp:sp modelId="{D4753246-81A5-41AA-83B7-9871CA8E9A51}">
      <dsp:nvSpPr>
        <dsp:cNvPr id="0" name=""/>
        <dsp:cNvSpPr/>
      </dsp:nvSpPr>
      <dsp:spPr>
        <a:xfrm>
          <a:off x="84761" y="3825035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B47CC-D794-4F53-A696-33BE366FC5BD}">
      <dsp:nvSpPr>
        <dsp:cNvPr id="0" name=""/>
        <dsp:cNvSpPr/>
      </dsp:nvSpPr>
      <dsp:spPr>
        <a:xfrm>
          <a:off x="-5766115" y="-882549"/>
          <a:ext cx="6864806" cy="6864806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F59F-1A76-4909-AC65-A70305F248FA}">
      <dsp:nvSpPr>
        <dsp:cNvPr id="0" name=""/>
        <dsp:cNvSpPr/>
      </dsp:nvSpPr>
      <dsp:spPr>
        <a:xfrm>
          <a:off x="575098" y="392065"/>
          <a:ext cx="7481357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Giới thiệu về Vuejs Router</a:t>
          </a:r>
          <a:endParaRPr lang="en-US" sz="2400" kern="1200" dirty="0"/>
        </a:p>
      </dsp:txBody>
      <dsp:txXfrm>
        <a:off x="575098" y="392065"/>
        <a:ext cx="7481357" cy="784538"/>
      </dsp:txXfrm>
    </dsp:sp>
    <dsp:sp modelId="{5362193F-0869-4A65-94B8-1A4CABD21661}">
      <dsp:nvSpPr>
        <dsp:cNvPr id="0" name=""/>
        <dsp:cNvSpPr/>
      </dsp:nvSpPr>
      <dsp:spPr>
        <a:xfrm>
          <a:off x="84761" y="293998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6F37E-23C4-4843-874C-78AA4FA7FB5B}">
      <dsp:nvSpPr>
        <dsp:cNvPr id="0" name=""/>
        <dsp:cNvSpPr/>
      </dsp:nvSpPr>
      <dsp:spPr>
        <a:xfrm>
          <a:off x="1024892" y="1569077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cơ</a:t>
          </a:r>
          <a:r>
            <a:rPr lang="en-US" sz="2400" kern="1200" dirty="0"/>
            <a:t> </a:t>
          </a:r>
          <a:r>
            <a:rPr lang="en-US" sz="2400" kern="1200" dirty="0" err="1"/>
            <a:t>bản</a:t>
          </a:r>
          <a:endParaRPr lang="en-US" sz="2400" kern="1200" dirty="0"/>
        </a:p>
      </dsp:txBody>
      <dsp:txXfrm>
        <a:off x="1024892" y="1569077"/>
        <a:ext cx="7031562" cy="784538"/>
      </dsp:txXfrm>
    </dsp:sp>
    <dsp:sp modelId="{738F0838-7137-4C63-89A7-EE8DBF9A5924}">
      <dsp:nvSpPr>
        <dsp:cNvPr id="0" name=""/>
        <dsp:cNvSpPr/>
      </dsp:nvSpPr>
      <dsp:spPr>
        <a:xfrm>
          <a:off x="534555" y="1471010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75623-6029-4A03-A4E5-8DDAB93757D6}">
      <dsp:nvSpPr>
        <dsp:cNvPr id="0" name=""/>
        <dsp:cNvSpPr/>
      </dsp:nvSpPr>
      <dsp:spPr>
        <a:xfrm>
          <a:off x="1024892" y="2746090"/>
          <a:ext cx="7031562" cy="784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bổ</a:t>
          </a:r>
          <a:r>
            <a:rPr lang="en-US" sz="2400" kern="1200" dirty="0"/>
            <a:t> sung</a:t>
          </a:r>
        </a:p>
      </dsp:txBody>
      <dsp:txXfrm>
        <a:off x="1024892" y="2746090"/>
        <a:ext cx="7031562" cy="784538"/>
      </dsp:txXfrm>
    </dsp:sp>
    <dsp:sp modelId="{72DC7547-34F6-457F-A35D-3A7BA034C89B}">
      <dsp:nvSpPr>
        <dsp:cNvPr id="0" name=""/>
        <dsp:cNvSpPr/>
      </dsp:nvSpPr>
      <dsp:spPr>
        <a:xfrm>
          <a:off x="534555" y="2648022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CD57-72AF-467B-B25D-422982EA5229}">
      <dsp:nvSpPr>
        <dsp:cNvPr id="0" name=""/>
        <dsp:cNvSpPr/>
      </dsp:nvSpPr>
      <dsp:spPr>
        <a:xfrm>
          <a:off x="575098" y="3923102"/>
          <a:ext cx="7481357" cy="78453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72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Vuejs</a:t>
          </a:r>
          <a:r>
            <a:rPr lang="en-US" sz="2400" kern="1200" dirty="0"/>
            <a:t> Router </a:t>
          </a:r>
          <a:r>
            <a:rPr lang="en-US" sz="2400" kern="1200" dirty="0" err="1"/>
            <a:t>nâng</a:t>
          </a:r>
          <a:r>
            <a:rPr lang="en-US" sz="2400" kern="1200" dirty="0"/>
            <a:t> </a:t>
          </a:r>
          <a:r>
            <a:rPr lang="en-US" sz="2400" kern="1200" dirty="0" err="1"/>
            <a:t>cao</a:t>
          </a:r>
          <a:endParaRPr lang="en-US" sz="2400" kern="1200" dirty="0"/>
        </a:p>
      </dsp:txBody>
      <dsp:txXfrm>
        <a:off x="575098" y="3923102"/>
        <a:ext cx="7481357" cy="784538"/>
      </dsp:txXfrm>
    </dsp:sp>
    <dsp:sp modelId="{D4753246-81A5-41AA-83B7-9871CA8E9A51}">
      <dsp:nvSpPr>
        <dsp:cNvPr id="0" name=""/>
        <dsp:cNvSpPr/>
      </dsp:nvSpPr>
      <dsp:spPr>
        <a:xfrm>
          <a:off x="84761" y="3825035"/>
          <a:ext cx="980673" cy="980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CC9F-B3FC-374A-ABEC-043EF4CCC496}" type="datetimeFigureOut">
              <a:rPr lang="en-US" smtClean="0"/>
              <a:t>22/07/2020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7F5E7-2214-184E-AD83-AF9AB0C3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2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2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8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7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9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5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4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0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2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1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7F5E7-2214-184E-AD83-AF9AB0C303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50BA66-DBD6-7549-956C-3282D737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t="6971" r="47344" b="16094"/>
          <a:stretch/>
        </p:blipFill>
        <p:spPr>
          <a:xfrm>
            <a:off x="0" y="0"/>
            <a:ext cx="368913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F6A0D-F6A7-1443-BE4F-D3B6623085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1592" y="5358008"/>
            <a:ext cx="4640433" cy="128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CA986-408A-5B42-A1E2-AEF7BBA4F5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79986" y="5346133"/>
            <a:ext cx="4696461" cy="1280160"/>
          </a:xfrm>
          <a:prstGeom prst="rect">
            <a:avLst/>
          </a:prstGeom>
        </p:spPr>
      </p:pic>
      <p:pic>
        <p:nvPicPr>
          <p:cNvPr id="10" name="Logo_Only_white.ai" descr="Logo_Only_white.ai">
            <a:extLst>
              <a:ext uri="{FF2B5EF4-FFF2-40B4-BE49-F238E27FC236}">
                <a16:creationId xmlns:a16="http://schemas.microsoft.com/office/drawing/2014/main" id="{6C9C8FDF-93AC-E64F-A8C8-CEFE44F55E4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889" y="119192"/>
            <a:ext cx="1791779" cy="77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Keep Innovating">
            <a:extLst>
              <a:ext uri="{FF2B5EF4-FFF2-40B4-BE49-F238E27FC236}">
                <a16:creationId xmlns:a16="http://schemas.microsoft.com/office/drawing/2014/main" id="{EAFB1A2D-9737-F440-85F8-F9A15EB6BCF2}"/>
              </a:ext>
            </a:extLst>
          </p:cNvPr>
          <p:cNvSpPr txBox="1"/>
          <p:nvPr userDrawn="1"/>
        </p:nvSpPr>
        <p:spPr>
          <a:xfrm>
            <a:off x="974911" y="734250"/>
            <a:ext cx="1768290" cy="42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Keep Innovating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FCADD-C301-FE43-8E2C-4D78A08D60A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94" y="5384512"/>
            <a:ext cx="417392" cy="118872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99AA9-AE9E-E749-883E-CD5B0C11B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9937" y="607219"/>
            <a:ext cx="74738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3EB78-088B-BD42-ACFF-D766053D0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2709" y="3317495"/>
            <a:ext cx="600831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6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A471-DCA8-6F4A-8478-7D432F9A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5A74-6226-1A45-A8F0-8882D653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B3AC-6C95-2346-887D-92A2A3A9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17A4-B35C-964F-898B-1BB69707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EEEE-9C52-4640-B33C-F9DFE5BE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8F945-8553-8548-8691-824072FA8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F800-79ED-BF43-9960-4806BD4F6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802B-99E1-3147-B448-CE0A1B23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A4BB-57E9-644E-A952-E582031A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2974-5197-6744-83F0-28B29841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_Only_320x132.png" descr="Logo_Only_320x132.png">
            <a:extLst>
              <a:ext uri="{FF2B5EF4-FFF2-40B4-BE49-F238E27FC236}">
                <a16:creationId xmlns:a16="http://schemas.microsoft.com/office/drawing/2014/main" id="{D24A49FF-F99E-004A-A692-8DCDE9FE6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0984" y="6380028"/>
            <a:ext cx="1125632" cy="464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4E695-6BA4-D44F-ABD5-106DFD5A48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3" b="45955"/>
          <a:stretch/>
        </p:blipFill>
        <p:spPr>
          <a:xfrm>
            <a:off x="-1" y="6455635"/>
            <a:ext cx="10440537" cy="402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88AFB-1327-A44A-948A-A294F29A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AB66-0A2A-1741-A584-38451DBF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6FBA"/>
              </a:buClr>
              <a:buFont typeface="Wingdings" pitchFamily="2" charset="2"/>
              <a:buChar char="v"/>
              <a:defRPr/>
            </a:lvl1pPr>
            <a:lvl2pPr marL="685800" indent="-228600">
              <a:buClr>
                <a:srgbClr val="006FBA"/>
              </a:buClr>
              <a:buFont typeface="Wingdings" pitchFamily="2" charset="2"/>
              <a:buChar char="§"/>
              <a:defRPr/>
            </a:lvl2pPr>
            <a:lvl3pPr>
              <a:buClr>
                <a:srgbClr val="006FBA"/>
              </a:buClr>
              <a:defRPr/>
            </a:lvl3pPr>
            <a:lvl4pPr>
              <a:buClr>
                <a:srgbClr val="006FBA"/>
              </a:buClr>
              <a:defRPr/>
            </a:lvl4pPr>
            <a:lvl5pPr>
              <a:buClr>
                <a:srgbClr val="006FB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F4539-4583-8C41-8A68-819342A2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7823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Kaopiz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A3FD-A6B3-0141-AB03-B0B0279F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202" y="6467823"/>
            <a:ext cx="80878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C9AE203-9493-ED49-9C1A-F926F2669C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1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4FAF-E812-D04B-9608-75A1664B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393B-B5EA-3744-A5EE-97E49868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CC41-E318-B541-913A-786F6082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5458-0C9C-EB48-95DB-9A64486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D093-A058-7047-B4AE-711F4876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6586-317E-344C-8509-6D713315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3CCF-4DCF-5A44-8CBE-85A893ADC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C873-A687-644B-B5B3-2F5D7EA2E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783B-6B3B-844D-B392-E61A4EE8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7E32-3F28-E24E-86FF-28A1C178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9939-6469-184C-9E52-8866B440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1A1D-1CB9-9643-B249-2EFEF3A3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0BC0-8D76-034F-9ACE-534D93990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77367-6D06-DD4E-84F4-EFD1056F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F5591-7420-C641-8887-6376E8742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C641D-07EE-BE43-A32C-FFCF62A6A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6EF26-5A29-CF45-876C-612637E6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3AC69-C2D1-2F49-AC52-D151A6E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7D7A-443A-3445-8CFE-508DB2C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4EEC-BF33-084A-AF7A-BBCA5291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AB86D-0BA2-A547-BC58-45F0E068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1E06-387D-1F44-BD4B-D9A8290A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43190-A578-644A-85CA-276F5D8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287F0-E017-B845-ADBD-7CA5FCEC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0BE87-AB5A-6C46-99E4-215EDFD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A2BF-4D16-B840-A36B-6D06B799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480-E6EE-4542-BB11-C59F47AC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4793-DA53-DA47-8029-0AD447AE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D78B-94F3-1841-B187-D194E4DC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B320-40C3-414F-8070-778ADB0E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353A-AFD9-D74C-AD4B-870F3D7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391BF-5E32-6F43-A5F6-4659CC1A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B1BF-908D-994C-8CF2-D099B7C7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98DB4-7C87-BA42-A6DF-BABDCAFCF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784E-C6D0-7E4A-9EA8-CDF7221F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E933-788B-6C4F-9484-5244F251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3D7EC-7F52-6848-9F3D-3B1F2576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1B2A-E8FB-E84D-B133-0357A6A3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734A4-A2E3-2747-9397-76ED9044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71291-66C6-3949-B053-D7F7E4F2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D9A5-AA1B-2D4C-84F3-A52A27459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2F9D-8B19-084F-9B5F-42B4C10D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Kaopiz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1733-5626-AF45-813E-C7A38A94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E203-9493-ED49-9C1A-F926F266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ebpack.js.org/guides/code-splitt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aAdsila/vue-example/tree/master/rout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me.google.com/webstore/detail/vuejs-devtools/ljjemllljcmogpfapbkkighbhhppjdbg?hl=en" TargetMode="External"/><Relationship Id="rId4" Type="http://schemas.openxmlformats.org/officeDocument/2006/relationships/hyperlink" Target="https://www.jetbrains.com/webstor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79937" y="1068637"/>
            <a:ext cx="7473863" cy="11946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hóa học: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Vue Js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4788" y="2263299"/>
            <a:ext cx="534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BỘ PHẬN ĐÀO TẠO</a:t>
            </a:r>
          </a:p>
        </p:txBody>
      </p:sp>
    </p:spTree>
    <p:extLst>
      <p:ext uri="{BB962C8B-B14F-4D97-AF65-F5344CB8AC3E}">
        <p14:creationId xmlns:p14="http://schemas.microsoft.com/office/powerpoint/2010/main" val="109375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FF592-43B5-42DC-88F5-DC5402B2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954158"/>
            <a:ext cx="12058650" cy="41974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5CAF8B-7003-4DE9-9B4A-114C4367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5339628"/>
            <a:ext cx="12058650" cy="110634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  <a:latin typeface="Arial" panose="020B0604020202020204" pitchFamily="34" charset="0"/>
              </a:rPr>
              <a:t>Trong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folder @/views,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tạo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file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Brazil.vue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</a:rPr>
              <a:t> file @/router/index.js: import file </a:t>
            </a:r>
            <a:r>
              <a:rPr lang="en-US" sz="1600" dirty="0" err="1">
                <a:latin typeface="Arial" panose="020B0604020202020204" pitchFamily="34" charset="0"/>
              </a:rPr>
              <a:t>Brazil.vue</a:t>
            </a:r>
            <a:r>
              <a:rPr lang="en-US" sz="1600" dirty="0">
                <a:latin typeface="Arial" panose="020B0604020202020204" pitchFamily="34" charset="0"/>
              </a:rPr>
              <a:t> (2), </a:t>
            </a:r>
            <a:r>
              <a:rPr lang="en-US" sz="1600" dirty="0" err="1">
                <a:latin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</a:rPr>
              <a:t> router </a:t>
            </a:r>
            <a:r>
              <a:rPr lang="en-US" sz="1600" dirty="0" err="1">
                <a:latin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</a:rPr>
              <a:t> page Brazil (3)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</a:rPr>
              <a:t> file @/App.vue: </a:t>
            </a:r>
            <a:r>
              <a:rPr lang="en-US" sz="1600" dirty="0" err="1">
                <a:latin typeface="Arial" panose="020B0604020202020204" pitchFamily="34" charset="0"/>
              </a:rPr>
              <a:t>Thêm</a:t>
            </a:r>
            <a:r>
              <a:rPr lang="en-US" sz="1600" dirty="0">
                <a:latin typeface="Arial" panose="020B0604020202020204" pitchFamily="34" charset="0"/>
              </a:rPr>
              <a:t> router-link </a:t>
            </a:r>
            <a:r>
              <a:rPr lang="en-US" sz="1600" dirty="0" err="1">
                <a:latin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</a:rPr>
              <a:t> page Brazil (4)</a:t>
            </a:r>
          </a:p>
        </p:txBody>
      </p:sp>
    </p:spTree>
    <p:extLst>
      <p:ext uri="{BB962C8B-B14F-4D97-AF65-F5344CB8AC3E}">
        <p14:creationId xmlns:p14="http://schemas.microsoft.com/office/powerpoint/2010/main" val="330782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2076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</a:rPr>
              <a:t> bộ JavaScript </a:t>
            </a:r>
            <a:r>
              <a:rPr lang="en-US" sz="2400" dirty="0" err="1">
                <a:latin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</a:rPr>
              <a:t> project </a:t>
            </a:r>
            <a:r>
              <a:rPr lang="en-US" sz="2400" dirty="0" err="1">
                <a:latin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</a:rPr>
              <a:t> load </a:t>
            </a:r>
            <a:r>
              <a:rPr lang="en-US" sz="2400" dirty="0" err="1">
                <a:latin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chung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file app.js </a:t>
            </a:r>
            <a:r>
              <a:rPr lang="en-US" sz="2400" dirty="0" err="1">
                <a:latin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</a:rPr>
              <a:t> refresh page.</a:t>
            </a:r>
          </a:p>
          <a:p>
            <a:pPr lvl="1"/>
            <a:endParaRPr lang="en-US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</a:rPr>
              <a:t>Ảnh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hưởng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tốc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</a:rPr>
              <a:t> load data</a:t>
            </a:r>
          </a:p>
          <a:p>
            <a:pPr lvl="1"/>
            <a:endParaRPr lang="en-US" sz="1800" dirty="0">
              <a:latin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Load </a:t>
            </a:r>
            <a:r>
              <a:rPr lang="en-US" sz="1800" dirty="0" err="1">
                <a:latin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không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thiết</a:t>
            </a:r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10" name="Picture 9" descr="Don't Know Teodor Cat">
            <a:extLst>
              <a:ext uri="{FF2B5EF4-FFF2-40B4-BE49-F238E27FC236}">
                <a16:creationId xmlns:a16="http://schemas.microsoft.com/office/drawing/2014/main" id="{5CFEBD5E-E0A1-4097-AA74-8CAA0E42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3902073"/>
            <a:ext cx="2076450" cy="207645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1D99D22D-52B5-4F74-832F-36108F6AD9C8}"/>
              </a:ext>
            </a:extLst>
          </p:cNvPr>
          <p:cNvSpPr/>
          <p:nvPr/>
        </p:nvSpPr>
        <p:spPr>
          <a:xfrm>
            <a:off x="7134224" y="2667000"/>
            <a:ext cx="3867151" cy="1323975"/>
          </a:xfrm>
          <a:prstGeom prst="cloudCallout">
            <a:avLst>
              <a:gd name="adj1" fmla="val -56317"/>
              <a:gd name="adj2" fmla="val 606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 JavaScript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44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E7DAF-C41B-467C-8114-344115EB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Lazy load router</a:t>
            </a:r>
          </a:p>
        </p:txBody>
      </p:sp>
      <p:pic>
        <p:nvPicPr>
          <p:cNvPr id="13" name="Picture 12" descr="Thumbs Up Teodor Cat">
            <a:extLst>
              <a:ext uri="{FF2B5EF4-FFF2-40B4-BE49-F238E27FC236}">
                <a16:creationId xmlns:a16="http://schemas.microsoft.com/office/drawing/2014/main" id="{BCA69A2E-5C7E-4C13-A60D-1D5D86DD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8079"/>
            <a:ext cx="2280444" cy="2280444"/>
          </a:xfrm>
          <a:prstGeom prst="rect">
            <a:avLst/>
          </a:prstGeom>
          <a:noFill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A5FCB7-3164-41CB-834C-8713D01AE806}"/>
              </a:ext>
            </a:extLst>
          </p:cNvPr>
          <p:cNvSpPr txBox="1">
            <a:spLocks/>
          </p:cNvSpPr>
          <p:nvPr/>
        </p:nvSpPr>
        <p:spPr>
          <a:xfrm>
            <a:off x="3295650" y="1181100"/>
            <a:ext cx="8058150" cy="53117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JavaScript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“Code splitting”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webpack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https://webpack.js.org/guides/code-splitting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import file views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router item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“index.js”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custom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“magic comment”: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webpackChunkName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 "about" */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file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about.js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310DF-914B-4715-955D-0C1D04D24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750741"/>
            <a:ext cx="5829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E7DAF-C41B-467C-8114-344115EB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Lazy load 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37546-E2AE-468B-A451-A0548AF7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1281112"/>
            <a:ext cx="8504911" cy="4295775"/>
          </a:xfrm>
          <a:prstGeom prst="rect">
            <a:avLst/>
          </a:prstGeom>
        </p:spPr>
      </p:pic>
      <p:pic>
        <p:nvPicPr>
          <p:cNvPr id="15" name="Picture 14" descr="Thumbs Up Teodor Cat">
            <a:extLst>
              <a:ext uri="{FF2B5EF4-FFF2-40B4-BE49-F238E27FC236}">
                <a16:creationId xmlns:a16="http://schemas.microsoft.com/office/drawing/2014/main" id="{D791D2CB-ECAB-45EC-8F73-FC7EEDB4D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98079"/>
            <a:ext cx="2280444" cy="2280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54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Active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763250" cy="532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Mặc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</a:rPr>
              <a:t> router-link </a:t>
            </a:r>
            <a:r>
              <a:rPr lang="en-US" sz="2400" dirty="0" err="1">
                <a:latin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sẵn</a:t>
            </a:r>
            <a:r>
              <a:rPr lang="en-US" sz="2400" dirty="0">
                <a:latin typeface="Arial" panose="020B0604020202020204" pitchFamily="34" charset="0"/>
              </a:rPr>
              <a:t> active class </a:t>
            </a:r>
            <a:r>
              <a:rPr lang="en-US" sz="2400" dirty="0" err="1">
                <a:latin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router-link-exact-active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custom style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&lt;style scoped&gt;&lt;/style&gt;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custom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 @/router/index.js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router active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99535-F0FA-4C00-A03D-8C4B86A4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847976"/>
            <a:ext cx="436245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B46C6-80E6-42BC-A53C-0578A2FE0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97018"/>
            <a:ext cx="5048250" cy="1866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2E0C7-AE29-403F-A64E-D898D904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5" y="4089042"/>
            <a:ext cx="4962525" cy="20136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C5A1FEC-3EBA-49B0-A676-363FC1710E28}"/>
              </a:ext>
            </a:extLst>
          </p:cNvPr>
          <p:cNvSpPr/>
          <p:nvPr/>
        </p:nvSpPr>
        <p:spPr>
          <a:xfrm>
            <a:off x="6048377" y="4943476"/>
            <a:ext cx="476250" cy="20955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25201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Named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763250" cy="532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views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32ED7-8D62-4F91-A304-97C14FA6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081212"/>
            <a:ext cx="427672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165B8-7E91-48E0-8293-46F385157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0" y="2081212"/>
            <a:ext cx="2819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25201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Named Router &amp; Params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763250" cy="532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“to”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router-link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router.path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"/brazil"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Brazil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named router:</a:t>
            </a:r>
          </a:p>
          <a:p>
            <a:pPr lvl="1"/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 name: 'Brazil' }"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Brazil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params:</a:t>
            </a:r>
          </a:p>
          <a:p>
            <a:pPr lvl="1"/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 name: 'Brazil', params: { id: 1 } }"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Brazil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params,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Brazil.vue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this.$route.params.id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49E8E1-D613-44D6-A5A6-215B77B5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1030358"/>
            <a:ext cx="5857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25201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Query Params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763250" cy="532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query params:</a:t>
            </a:r>
          </a:p>
          <a:p>
            <a:pPr lvl="1"/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 name: 'Brazil’, query: { id: 1 } }"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Brazil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router-link</a:t>
            </a:r>
            <a:r>
              <a:rPr lang="en-US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query params,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Brazil.vue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this.$route.query.id</a:t>
            </a:r>
          </a:p>
        </p:txBody>
      </p:sp>
    </p:spTree>
    <p:extLst>
      <p:ext uri="{BB962C8B-B14F-4D97-AF65-F5344CB8AC3E}">
        <p14:creationId xmlns:p14="http://schemas.microsoft.com/office/powerpoint/2010/main" val="187363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25201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Programmatic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763250" cy="532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router.push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(location,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onComplete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onAbort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pPr lvl="1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URL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history stack</a:t>
            </a:r>
          </a:p>
          <a:p>
            <a:pPr lvl="1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&lt;router-link :to=“path” /&gt;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router.replace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location,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onComplete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onAbort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history stack</a:t>
            </a:r>
          </a:p>
          <a:p>
            <a:pPr lvl="1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&lt;router-link :to=“path” replace /&gt;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router.go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(current + number)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history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stask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0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25201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Dynamic Router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ECC38-12F6-41E9-A4CF-30DF65C1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893691"/>
            <a:ext cx="6519863" cy="28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DC47F-0857-4FDE-8F3D-1288AAEAC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" y="3707231"/>
            <a:ext cx="5669912" cy="2612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2F008-5194-4B90-BFC7-85469B2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99" y="2522626"/>
            <a:ext cx="5867400" cy="3945197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AD505B3-B25A-40BC-AD2A-AD1CFDC6E05F}"/>
              </a:ext>
            </a:extLst>
          </p:cNvPr>
          <p:cNvSpPr/>
          <p:nvPr/>
        </p:nvSpPr>
        <p:spPr>
          <a:xfrm>
            <a:off x="3676650" y="907477"/>
            <a:ext cx="3933825" cy="1250024"/>
          </a:xfrm>
          <a:prstGeom prst="cloudCallout">
            <a:avLst>
              <a:gd name="adj1" fmla="val -75032"/>
              <a:gd name="adj2" fmla="val 333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/detail/1, /detail/2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4165359-4C25-4587-914D-CF257344E337}"/>
              </a:ext>
            </a:extLst>
          </p:cNvPr>
          <p:cNvSpPr/>
          <p:nvPr/>
        </p:nvSpPr>
        <p:spPr>
          <a:xfrm>
            <a:off x="1773876" y="3859807"/>
            <a:ext cx="3607749" cy="818800"/>
          </a:xfrm>
          <a:prstGeom prst="cloudCallout">
            <a:avLst>
              <a:gd name="adj1" fmla="val 33921"/>
              <a:gd name="adj2" fmla="val 1334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D3276DDD-5CFE-40A3-8F54-38A3405F4C1E}"/>
              </a:ext>
            </a:extLst>
          </p:cNvPr>
          <p:cNvSpPr/>
          <p:nvPr/>
        </p:nvSpPr>
        <p:spPr>
          <a:xfrm>
            <a:off x="8389144" y="3707231"/>
            <a:ext cx="3300412" cy="1035868"/>
          </a:xfrm>
          <a:prstGeom prst="cloudCallout">
            <a:avLst>
              <a:gd name="adj1" fmla="val -26305"/>
              <a:gd name="adj2" fmla="val 949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params</a:t>
            </a:r>
          </a:p>
        </p:txBody>
      </p:sp>
    </p:spTree>
    <p:extLst>
      <p:ext uri="{BB962C8B-B14F-4D97-AF65-F5344CB8AC3E}">
        <p14:creationId xmlns:p14="http://schemas.microsoft.com/office/powerpoint/2010/main" val="24073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D00B-420F-4DCE-8741-15A10E9A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94CB-0D41-4152-8A1E-7A9F89DA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874685-E618-40E4-ACEF-5FFAB87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BEB793-7436-4059-898E-C9593776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load router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nuxtjs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vue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788FB5A-E83C-47DC-AB9C-42E2B7E402D5}"/>
              </a:ext>
            </a:extLst>
          </p:cNvPr>
          <p:cNvSpPr txBox="1">
            <a:spLocks/>
          </p:cNvSpPr>
          <p:nvPr/>
        </p:nvSpPr>
        <p:spPr>
          <a:xfrm>
            <a:off x="4038600" y="64678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Right 8">
            <a:hlinkClick r:id="rId2" action="ppaction://hlinksldjump"/>
            <a:extLst>
              <a:ext uri="{FF2B5EF4-FFF2-40B4-BE49-F238E27FC236}">
                <a16:creationId xmlns:a16="http://schemas.microsoft.com/office/drawing/2014/main" id="{EFFEAF3F-9035-429B-990E-A28EF29F7E95}"/>
              </a:ext>
            </a:extLst>
          </p:cNvPr>
          <p:cNvSpPr/>
          <p:nvPr/>
        </p:nvSpPr>
        <p:spPr>
          <a:xfrm>
            <a:off x="11439939" y="5794513"/>
            <a:ext cx="450574" cy="38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5201" cy="1054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Re-render components when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params changes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ace Palm Teodor Cat">
            <a:extLst>
              <a:ext uri="{FF2B5EF4-FFF2-40B4-BE49-F238E27FC236}">
                <a16:creationId xmlns:a16="http://schemas.microsoft.com/office/drawing/2014/main" id="{0AA2E50C-A75C-4D08-967E-B5375A73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210050"/>
            <a:ext cx="1809750" cy="18097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B1795D-F8C9-4125-86A6-FADCA378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3761857"/>
            <a:ext cx="8791574" cy="270596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Khi click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link “Brazil”,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“Panama”:</a:t>
            </a:r>
          </a:p>
          <a:p>
            <a:pPr lvl="1">
              <a:buFont typeface="Arial" panose="020B0604020202020204" pitchFamily="34" charset="0"/>
              <a:buChar char="!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update </a:t>
            </a:r>
          </a:p>
          <a:p>
            <a:pPr lvl="1">
              <a:buFont typeface="Arial" panose="020B0604020202020204" pitchFamily="34" charset="0"/>
              <a:buChar char="!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Router active link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>
              <a:buFont typeface="Arial" panose="020B0604020202020204" pitchFamily="34" charset="0"/>
              <a:buChar char="!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!"/>
            </a:pP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Panama </a:t>
            </a: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re-render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58592-1B88-41A1-9D3A-71187F522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419224"/>
            <a:ext cx="4038600" cy="2342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94BAB-103A-40C8-B75D-1FA6B397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419224"/>
            <a:ext cx="4038600" cy="2311247"/>
          </a:xfrm>
          <a:prstGeom prst="rect">
            <a:avLst/>
          </a:prstGeom>
        </p:spPr>
      </p:pic>
      <p:pic>
        <p:nvPicPr>
          <p:cNvPr id="14" name="Graphic 13" descr="Smiling face outline">
            <a:extLst>
              <a:ext uri="{FF2B5EF4-FFF2-40B4-BE49-F238E27FC236}">
                <a16:creationId xmlns:a16="http://schemas.microsoft.com/office/drawing/2014/main" id="{2FD15022-0783-4F4E-8B66-AB6826F7B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5982" y="4919794"/>
            <a:ext cx="390093" cy="390093"/>
          </a:xfrm>
          <a:prstGeom prst="rect">
            <a:avLst/>
          </a:prstGeom>
        </p:spPr>
      </p:pic>
      <p:pic>
        <p:nvPicPr>
          <p:cNvPr id="16" name="Graphic 15" descr="Crying face outline">
            <a:extLst>
              <a:ext uri="{FF2B5EF4-FFF2-40B4-BE49-F238E27FC236}">
                <a16:creationId xmlns:a16="http://schemas.microsoft.com/office/drawing/2014/main" id="{021D23F8-944C-432A-A0A3-4C92E5F66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7750" y="5486401"/>
            <a:ext cx="390093" cy="390093"/>
          </a:xfrm>
          <a:prstGeom prst="rect">
            <a:avLst/>
          </a:prstGeom>
        </p:spPr>
      </p:pic>
      <p:pic>
        <p:nvPicPr>
          <p:cNvPr id="18" name="Graphic 17" descr="Smiling face outline">
            <a:extLst>
              <a:ext uri="{FF2B5EF4-FFF2-40B4-BE49-F238E27FC236}">
                <a16:creationId xmlns:a16="http://schemas.microsoft.com/office/drawing/2014/main" id="{0DD732B7-8B15-47EA-A4E4-47D63F118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828" y="4362407"/>
            <a:ext cx="390093" cy="3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5201" cy="1054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Re-render components when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params changes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58592-1B88-41A1-9D3A-71187F52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19224"/>
            <a:ext cx="4038600" cy="2342632"/>
          </a:xfrm>
          <a:prstGeom prst="rect">
            <a:avLst/>
          </a:prstGeom>
        </p:spPr>
      </p:pic>
      <p:pic>
        <p:nvPicPr>
          <p:cNvPr id="3" name="Picture 2" descr="Thumbs Up Teodor Cat">
            <a:extLst>
              <a:ext uri="{FF2B5EF4-FFF2-40B4-BE49-F238E27FC236}">
                <a16:creationId xmlns:a16="http://schemas.microsoft.com/office/drawing/2014/main" id="{E51AC047-7D8A-4903-BAB2-A09E71AB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22" y="4056614"/>
            <a:ext cx="2047875" cy="204787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3D009-EEF2-4F30-8B98-E1C565542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450" y="4064814"/>
            <a:ext cx="6448425" cy="211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16435-F633-48FF-A45E-5AD10F68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102" y="1419224"/>
            <a:ext cx="4471773" cy="2345111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E07EEAD-1465-40C2-816C-B52E1CC8A119}"/>
              </a:ext>
            </a:extLst>
          </p:cNvPr>
          <p:cNvSpPr/>
          <p:nvPr/>
        </p:nvSpPr>
        <p:spPr>
          <a:xfrm>
            <a:off x="2809874" y="3863455"/>
            <a:ext cx="3000376" cy="803796"/>
          </a:xfrm>
          <a:prstGeom prst="wedgeEllipseCallout">
            <a:avLst>
              <a:gd name="adj1" fmla="val -58372"/>
              <a:gd name="adj2" fmla="val 519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sung key=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router.path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router-view</a:t>
            </a:r>
          </a:p>
        </p:txBody>
      </p:sp>
    </p:spTree>
    <p:extLst>
      <p:ext uri="{BB962C8B-B14F-4D97-AF65-F5344CB8AC3E}">
        <p14:creationId xmlns:p14="http://schemas.microsoft.com/office/powerpoint/2010/main" val="380632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11249027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Pass Params as Props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BD46D-02DC-4579-860E-53149BF0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076325"/>
            <a:ext cx="5029200" cy="512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59EA6-F95C-44BC-AAB1-73CA3D378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867430"/>
            <a:ext cx="6762750" cy="3067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D9FD3-7C86-4E38-A1B7-22C08F556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5" y="2082215"/>
            <a:ext cx="4495800" cy="4238625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6D49BE4-A18C-472A-A5DB-15DC38DC1102}"/>
              </a:ext>
            </a:extLst>
          </p:cNvPr>
          <p:cNvSpPr/>
          <p:nvPr/>
        </p:nvSpPr>
        <p:spPr>
          <a:xfrm>
            <a:off x="2981325" y="3695700"/>
            <a:ext cx="1962150" cy="771525"/>
          </a:xfrm>
          <a:prstGeom prst="wedgeRectCallout">
            <a:avLst>
              <a:gd name="adj1" fmla="val -98988"/>
              <a:gd name="adj2" fmla="val 1131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BB4B137-1810-495E-A35F-6FF43B835956}"/>
              </a:ext>
            </a:extLst>
          </p:cNvPr>
          <p:cNvSpPr/>
          <p:nvPr/>
        </p:nvSpPr>
        <p:spPr>
          <a:xfrm>
            <a:off x="9867900" y="3043237"/>
            <a:ext cx="1962150" cy="771525"/>
          </a:xfrm>
          <a:prstGeom prst="wedgeRectCallout">
            <a:avLst>
              <a:gd name="adj1" fmla="val -67920"/>
              <a:gd name="adj2" fmla="val 908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31521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11249027" cy="589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Pass Params as Props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632FA3-607D-4EB9-8ABD-CC57BC46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763250" cy="532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query params</a:t>
            </a:r>
          </a:p>
          <a:p>
            <a:pPr lvl="1"/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A74E9F-9D4A-48EE-A4C1-4723309F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319337"/>
            <a:ext cx="6772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8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Nested Router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763250" cy="5429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</a:rPr>
              <a:t> UI web </a:t>
            </a:r>
            <a:r>
              <a:rPr lang="en-US" sz="2400" dirty="0" err="1">
                <a:latin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lồng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</a:rPr>
              <a:t>cấp</a:t>
            </a:r>
            <a:endParaRPr lang="en-US" sz="24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Vue Router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7645B-BDE0-47A1-8E7E-A3F43328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2" y="1954071"/>
            <a:ext cx="3870348" cy="4564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02E78-88E9-4989-8598-5D56406A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927" y="1952973"/>
            <a:ext cx="5068198" cy="451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0814D8-51E1-42CA-8268-E5A757394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322" y="1954071"/>
            <a:ext cx="2502000" cy="21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06" y="1829459"/>
            <a:ext cx="375167" cy="1599009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11906">
              <a:spcBef>
                <a:spcPts val="28"/>
              </a:spcBef>
            </a:pPr>
            <a:r>
              <a:rPr lang="en-US" sz="2438" b="1" spc="-89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4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6460" y="631385"/>
            <a:ext cx="5184565" cy="301061"/>
          </a:xfrm>
          <a:prstGeom prst="rect">
            <a:avLst/>
          </a:prstGeom>
        </p:spPr>
        <p:txBody>
          <a:bodyPr vert="horz" wrap="square" lIns="0" tIns="13097" rIns="0" bIns="0" rtlCol="0" anchor="ctr">
            <a:spAutoFit/>
          </a:bodyPr>
          <a:lstStyle/>
          <a:p>
            <a:pPr marL="11906">
              <a:lnSpc>
                <a:spcPts val="1856"/>
              </a:lnSpc>
              <a:spcBef>
                <a:spcPts val="103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611" y="-1"/>
            <a:ext cx="111161" cy="2047875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308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3409" y="3569684"/>
            <a:ext cx="0" cy="3288506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0" y="3507536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vi-V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Kaopiz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E8ED7-1A1C-4964-9745-30A6F896690E}"/>
              </a:ext>
            </a:extLst>
          </p:cNvPr>
          <p:cNvGrpSpPr/>
          <p:nvPr/>
        </p:nvGrpSpPr>
        <p:grpSpPr>
          <a:xfrm>
            <a:off x="2936460" y="1179310"/>
            <a:ext cx="8128000" cy="5099707"/>
            <a:chOff x="2936460" y="1179310"/>
            <a:chExt cx="8128000" cy="5099707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67994A3-6B0A-4032-87B0-08718C2E16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6119080"/>
                </p:ext>
              </p:extLst>
            </p:nvPr>
          </p:nvGraphicFramePr>
          <p:xfrm>
            <a:off x="2936460" y="1179310"/>
            <a:ext cx="8128000" cy="50997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B1E5D4-AC4A-4792-B083-62A6463C58A4}"/>
                </a:ext>
              </a:extLst>
            </p:cNvPr>
            <p:cNvSpPr txBox="1"/>
            <p:nvPr/>
          </p:nvSpPr>
          <p:spPr>
            <a:xfrm>
              <a:off x="3038096" y="1722663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1D804-737D-417D-8391-60E12D3DE128}"/>
                </a:ext>
              </a:extLst>
            </p:cNvPr>
            <p:cNvSpPr txBox="1"/>
            <p:nvPr/>
          </p:nvSpPr>
          <p:spPr>
            <a:xfrm>
              <a:off x="3032234" y="5264650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56931-C2BE-4154-88C5-3870A8CA0528}"/>
                </a:ext>
              </a:extLst>
            </p:cNvPr>
            <p:cNvSpPr txBox="1"/>
            <p:nvPr/>
          </p:nvSpPr>
          <p:spPr>
            <a:xfrm>
              <a:off x="3495296" y="4090615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III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36E91-3FD5-4346-A7F4-63B99D1840D9}"/>
                </a:ext>
              </a:extLst>
            </p:cNvPr>
            <p:cNvSpPr txBox="1"/>
            <p:nvPr/>
          </p:nvSpPr>
          <p:spPr>
            <a:xfrm>
              <a:off x="3495296" y="2900002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68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sung – Go 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763250" cy="5429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</a:rPr>
              <a:t>Go back: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</a:rPr>
              <a:t>Next router: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453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sung – 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763250" cy="5429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hiệu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</a:rPr>
              <a:t> component </a:t>
            </a:r>
            <a:r>
              <a:rPr lang="en-US" sz="2000" dirty="0" err="1">
                <a:latin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</a:rPr>
              <a:t> link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"fade"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	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router-view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 /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 transaction: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name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transaction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B71E2-9D54-4517-A32D-7E558A6F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753024"/>
            <a:ext cx="63722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sung – 404 Not found Router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763250" cy="5429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router/index.js,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render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Handle router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path: ‘*’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Redirect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‘*’, redirect: ‘/home’ }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‘*’, name: ‘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’, component: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2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[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-router] missing param for named route "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": Expected "0" to be defined</a:t>
            </a:r>
          </a:p>
          <a:p>
            <a:pPr lvl="2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named router “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path: ‘*’,</a:t>
            </a:r>
          </a:p>
          <a:p>
            <a:pPr lvl="2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alias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‘/404’, alias: ‘*’, name: ‘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 component: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2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Handle “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beforeEnter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99C18-25AF-4950-9289-67C9755C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525552"/>
            <a:ext cx="6305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06" y="1829459"/>
            <a:ext cx="375167" cy="1599009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11906">
              <a:spcBef>
                <a:spcPts val="28"/>
              </a:spcBef>
            </a:pPr>
            <a:r>
              <a:rPr lang="en-US" sz="2438" b="1" spc="-89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4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6460" y="631385"/>
            <a:ext cx="5184565" cy="301061"/>
          </a:xfrm>
          <a:prstGeom prst="rect">
            <a:avLst/>
          </a:prstGeom>
        </p:spPr>
        <p:txBody>
          <a:bodyPr vert="horz" wrap="square" lIns="0" tIns="13097" rIns="0" bIns="0" rtlCol="0" anchor="ctr">
            <a:spAutoFit/>
          </a:bodyPr>
          <a:lstStyle/>
          <a:p>
            <a:pPr marL="11906">
              <a:lnSpc>
                <a:spcPts val="1856"/>
              </a:lnSpc>
              <a:spcBef>
                <a:spcPts val="103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611" y="-1"/>
            <a:ext cx="111161" cy="2047875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308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3409" y="3569684"/>
            <a:ext cx="0" cy="3288506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0" y="3507536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vi-V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Kaopiz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E8ED7-1A1C-4964-9745-30A6F896690E}"/>
              </a:ext>
            </a:extLst>
          </p:cNvPr>
          <p:cNvGrpSpPr/>
          <p:nvPr/>
        </p:nvGrpSpPr>
        <p:grpSpPr>
          <a:xfrm>
            <a:off x="2936460" y="1179310"/>
            <a:ext cx="8128000" cy="5099707"/>
            <a:chOff x="2936460" y="1179310"/>
            <a:chExt cx="8128000" cy="5099707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67994A3-6B0A-4032-87B0-08718C2E16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9346751"/>
                </p:ext>
              </p:extLst>
            </p:nvPr>
          </p:nvGraphicFramePr>
          <p:xfrm>
            <a:off x="2936460" y="1179310"/>
            <a:ext cx="8128000" cy="50997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B1E5D4-AC4A-4792-B083-62A6463C58A4}"/>
                </a:ext>
              </a:extLst>
            </p:cNvPr>
            <p:cNvSpPr txBox="1"/>
            <p:nvPr/>
          </p:nvSpPr>
          <p:spPr>
            <a:xfrm>
              <a:off x="3038096" y="1722663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1D804-737D-417D-8391-60E12D3DE128}"/>
                </a:ext>
              </a:extLst>
            </p:cNvPr>
            <p:cNvSpPr txBox="1"/>
            <p:nvPr/>
          </p:nvSpPr>
          <p:spPr>
            <a:xfrm>
              <a:off x="3032234" y="5264650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56931-C2BE-4154-88C5-3870A8CA0528}"/>
                </a:ext>
              </a:extLst>
            </p:cNvPr>
            <p:cNvSpPr txBox="1"/>
            <p:nvPr/>
          </p:nvSpPr>
          <p:spPr>
            <a:xfrm>
              <a:off x="3495296" y="4090615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36E91-3FD5-4346-A7F4-63B99D1840D9}"/>
                </a:ext>
              </a:extLst>
            </p:cNvPr>
            <p:cNvSpPr txBox="1"/>
            <p:nvPr/>
          </p:nvSpPr>
          <p:spPr>
            <a:xfrm>
              <a:off x="3495296" y="2900002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0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06" y="1829459"/>
            <a:ext cx="375167" cy="1599009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11906">
              <a:spcBef>
                <a:spcPts val="28"/>
              </a:spcBef>
            </a:pPr>
            <a:r>
              <a:rPr lang="en-US" sz="2438" b="1" spc="-89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4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6460" y="631385"/>
            <a:ext cx="5184565" cy="301061"/>
          </a:xfrm>
          <a:prstGeom prst="rect">
            <a:avLst/>
          </a:prstGeom>
        </p:spPr>
        <p:txBody>
          <a:bodyPr vert="horz" wrap="square" lIns="0" tIns="13097" rIns="0" bIns="0" rtlCol="0" anchor="ctr">
            <a:spAutoFit/>
          </a:bodyPr>
          <a:lstStyle/>
          <a:p>
            <a:pPr marL="11906">
              <a:lnSpc>
                <a:spcPts val="1856"/>
              </a:lnSpc>
              <a:spcBef>
                <a:spcPts val="103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611" y="-1"/>
            <a:ext cx="111161" cy="2047875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308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3409" y="3569684"/>
            <a:ext cx="0" cy="3288506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0" y="3507536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vi-V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Kaopiz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E8ED7-1A1C-4964-9745-30A6F896690E}"/>
              </a:ext>
            </a:extLst>
          </p:cNvPr>
          <p:cNvGrpSpPr/>
          <p:nvPr/>
        </p:nvGrpSpPr>
        <p:grpSpPr>
          <a:xfrm>
            <a:off x="2936460" y="1179310"/>
            <a:ext cx="8128000" cy="5099707"/>
            <a:chOff x="2936460" y="1179310"/>
            <a:chExt cx="8128000" cy="5099707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67994A3-6B0A-4032-87B0-08718C2E16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7562437"/>
                </p:ext>
              </p:extLst>
            </p:nvPr>
          </p:nvGraphicFramePr>
          <p:xfrm>
            <a:off x="2936460" y="1179310"/>
            <a:ext cx="8128000" cy="50997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B1E5D4-AC4A-4792-B083-62A6463C58A4}"/>
                </a:ext>
              </a:extLst>
            </p:cNvPr>
            <p:cNvSpPr txBox="1"/>
            <p:nvPr/>
          </p:nvSpPr>
          <p:spPr>
            <a:xfrm>
              <a:off x="3038096" y="1722663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1D804-737D-417D-8391-60E12D3DE128}"/>
                </a:ext>
              </a:extLst>
            </p:cNvPr>
            <p:cNvSpPr txBox="1"/>
            <p:nvPr/>
          </p:nvSpPr>
          <p:spPr>
            <a:xfrm>
              <a:off x="3032234" y="5264650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56931-C2BE-4154-88C5-3870A8CA0528}"/>
                </a:ext>
              </a:extLst>
            </p:cNvPr>
            <p:cNvSpPr txBox="1"/>
            <p:nvPr/>
          </p:nvSpPr>
          <p:spPr>
            <a:xfrm>
              <a:off x="3495296" y="4090615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36E91-3FD5-4346-A7F4-63B99D1840D9}"/>
                </a:ext>
              </a:extLst>
            </p:cNvPr>
            <p:cNvSpPr txBox="1"/>
            <p:nvPr/>
          </p:nvSpPr>
          <p:spPr>
            <a:xfrm>
              <a:off x="3495296" y="2900002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95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Scroll behavior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763250" cy="5429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scroll quay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Vue Router cung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Scroll behavior</a:t>
            </a:r>
          </a:p>
          <a:p>
            <a:pPr lvl="1"/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router mode: history</a:t>
            </a: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 position: 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 x: number, y: number } 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 selector: string, offset? : { x: number, y: number }}</a:t>
            </a:r>
          </a:p>
          <a:p>
            <a:pPr lvl="2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x: 0, y: 0 }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=&gt; Quay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savedPosition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triggered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click back/forward button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E9738-EACE-4D7D-8F01-8F733148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86000"/>
            <a:ext cx="38290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Meta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763250" cy="5429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7486A-9AF0-4A98-A629-BCD85DDE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2076450"/>
            <a:ext cx="3457575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938DD-9FAF-4B84-AEF2-5294B7D8F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2" y="2076450"/>
            <a:ext cx="47529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28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11588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– Authentication middleware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E2CC7-5D3E-4A3A-BDEB-BC34DCF0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763250" cy="4943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Vue Router cung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beforeEach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(to, from, next): handle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afterEach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(to, from): handle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beforeEnter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(to, from, next): handle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router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36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F5A2-3C10-49A9-92E9-FEBF8D06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165"/>
            <a:ext cx="10515600" cy="44077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https://github.com/NgaAdsila/vue-example/tree/master/router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32525-8D9C-47C1-8D49-78CD751C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Kaopiz Software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B2526-6736-4EFB-B6C2-0AB40B0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203-9493-ED49-9C1A-F926F2669C3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A6620E-F3E0-4208-BFBD-BE0D7DBC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3538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21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357" y="0"/>
            <a:ext cx="742898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" name="object 3"/>
          <p:cNvSpPr/>
          <p:nvPr/>
        </p:nvSpPr>
        <p:spPr>
          <a:xfrm>
            <a:off x="3229510" y="0"/>
            <a:ext cx="7437834" cy="6858000"/>
          </a:xfrm>
          <a:custGeom>
            <a:avLst/>
            <a:gdLst/>
            <a:ahLst/>
            <a:cxnLst/>
            <a:rect l="l" t="t" r="r" b="b"/>
            <a:pathLst>
              <a:path w="7933690" h="7315200">
                <a:moveTo>
                  <a:pt x="0" y="0"/>
                </a:moveTo>
                <a:lnTo>
                  <a:pt x="7933537" y="0"/>
                </a:lnTo>
                <a:lnTo>
                  <a:pt x="7933537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174F77">
              <a:alpha val="85096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" name="object 4"/>
          <p:cNvSpPr txBox="1"/>
          <p:nvPr/>
        </p:nvSpPr>
        <p:spPr>
          <a:xfrm>
            <a:off x="3754946" y="1333476"/>
            <a:ext cx="6515695" cy="3042099"/>
          </a:xfrm>
          <a:prstGeom prst="rect">
            <a:avLst/>
          </a:prstGeom>
        </p:spPr>
        <p:txBody>
          <a:bodyPr vert="horz" wrap="square" lIns="0" tIns="15478" rIns="0" bIns="0" rtlCol="0">
            <a:spAutoFit/>
          </a:bodyPr>
          <a:lstStyle/>
          <a:p>
            <a:pPr marL="11906">
              <a:lnSpc>
                <a:spcPts val="4950"/>
              </a:lnSpc>
              <a:spcBef>
                <a:spcPts val="122"/>
              </a:spcBef>
            </a:pPr>
            <a:r>
              <a:rPr sz="4688" b="1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Kaopiz</a:t>
            </a:r>
            <a:endParaRPr sz="46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">
              <a:lnSpc>
                <a:spcPts val="4950"/>
              </a:lnSpc>
            </a:pPr>
            <a:r>
              <a:rPr sz="4688" b="1" spc="-18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4688" b="1" spc="-13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88" b="1" spc="-122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Inovating</a:t>
            </a:r>
            <a:endParaRPr sz="46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">
              <a:lnSpc>
                <a:spcPts val="4950"/>
              </a:lnSpc>
              <a:spcBef>
                <a:spcPts val="3600"/>
              </a:spcBef>
            </a:pPr>
            <a:r>
              <a:rPr sz="4688" b="1" spc="-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</a:t>
            </a:r>
            <a:r>
              <a:rPr sz="4688" b="1" spc="-12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4688" b="1" spc="-16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</a:t>
            </a:r>
            <a:r>
              <a:rPr sz="4688" b="1" spc="-18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sz="4688" b="1" spc="-3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88" b="1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sz="46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06">
              <a:lnSpc>
                <a:spcPts val="4950"/>
              </a:lnSpc>
            </a:pPr>
            <a:r>
              <a:rPr sz="4688" b="1" spc="-47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 </a:t>
            </a:r>
            <a:r>
              <a:rPr sz="4688" b="1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sz="4688" b="1" spc="-2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88" b="1" spc="-2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học!</a:t>
            </a:r>
            <a:endParaRPr sz="46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6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06" y="1829459"/>
            <a:ext cx="375167" cy="1599009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11906">
              <a:spcBef>
                <a:spcPts val="28"/>
              </a:spcBef>
            </a:pPr>
            <a:r>
              <a:rPr lang="en-US" sz="2438" b="1" spc="-89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4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6460" y="631385"/>
            <a:ext cx="5184565" cy="301061"/>
          </a:xfrm>
          <a:prstGeom prst="rect">
            <a:avLst/>
          </a:prstGeom>
        </p:spPr>
        <p:txBody>
          <a:bodyPr vert="horz" wrap="square" lIns="0" tIns="13097" rIns="0" bIns="0" rtlCol="0" anchor="ctr">
            <a:spAutoFit/>
          </a:bodyPr>
          <a:lstStyle/>
          <a:p>
            <a:pPr marL="11906">
              <a:lnSpc>
                <a:spcPts val="1856"/>
              </a:lnSpc>
              <a:spcBef>
                <a:spcPts val="103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611" y="-1"/>
            <a:ext cx="45719" cy="2047876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308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3409" y="3569684"/>
            <a:ext cx="0" cy="3288506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0" y="3507536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vi-V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Kaopiz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E8ED7-1A1C-4964-9745-30A6F896690E}"/>
              </a:ext>
            </a:extLst>
          </p:cNvPr>
          <p:cNvGrpSpPr/>
          <p:nvPr/>
        </p:nvGrpSpPr>
        <p:grpSpPr>
          <a:xfrm>
            <a:off x="2936460" y="1179310"/>
            <a:ext cx="8128000" cy="5099707"/>
            <a:chOff x="2936460" y="1179310"/>
            <a:chExt cx="8128000" cy="5099707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67994A3-6B0A-4032-87B0-08718C2E16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27835639"/>
                </p:ext>
              </p:extLst>
            </p:nvPr>
          </p:nvGraphicFramePr>
          <p:xfrm>
            <a:off x="2936460" y="1179310"/>
            <a:ext cx="8128000" cy="50997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B1E5D4-AC4A-4792-B083-62A6463C58A4}"/>
                </a:ext>
              </a:extLst>
            </p:cNvPr>
            <p:cNvSpPr txBox="1"/>
            <p:nvPr/>
          </p:nvSpPr>
          <p:spPr>
            <a:xfrm>
              <a:off x="3038096" y="1722663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1D804-737D-417D-8391-60E12D3DE128}"/>
                </a:ext>
              </a:extLst>
            </p:cNvPr>
            <p:cNvSpPr txBox="1"/>
            <p:nvPr/>
          </p:nvSpPr>
          <p:spPr>
            <a:xfrm>
              <a:off x="3032234" y="5264650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56931-C2BE-4154-88C5-3870A8CA0528}"/>
                </a:ext>
              </a:extLst>
            </p:cNvPr>
            <p:cNvSpPr txBox="1"/>
            <p:nvPr/>
          </p:nvSpPr>
          <p:spPr>
            <a:xfrm>
              <a:off x="3495296" y="4090615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36E91-3FD5-4346-A7F4-63B99D1840D9}"/>
                </a:ext>
              </a:extLst>
            </p:cNvPr>
            <p:cNvSpPr txBox="1"/>
            <p:nvPr/>
          </p:nvSpPr>
          <p:spPr>
            <a:xfrm>
              <a:off x="3495296" y="2900002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9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0.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0297-7B61-4D2B-A16B-EACDD14C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Studio Code: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https://code.visualstudio.com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PhpStorm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https://www.jetbrains.com/phpstorm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WebStorm: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https://www.jetbrains.com/webstorm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Vue.js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https://chrome.google.com/webstore/detail/vuejs-devtools/ljjemllljcmogpfapbkkighbhhppjdbg?hl=en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@vue/cli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1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0297-7B61-4D2B-A16B-EACDD14C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</a:rPr>
              <a:t> 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outer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chính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thức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cho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Vue.js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Tích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hợp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sâu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Vue.js core </a:t>
            </a:r>
            <a:r>
              <a:rPr lang="en-US" sz="2400" b="0" i="0" dirty="0">
                <a:effectLst/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Xây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dựng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SPA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với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Vue.js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cách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dễ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dàng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tính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Nested route (định tuyến lồng nhau)/view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Cấu hình router dựa trên thành phần, mô-đun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Định tuyến tham số, truy vấn, ký tự đại diện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Xem các hiệu ứng chuyển tiếp được cung cấp bởi hệ thống chuyển tiếp của Vue.js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Kiểm soát tính năng Fine-grained navigation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Liên kết với các active CSS class tự động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Chế độ HTML5 history mode hay hash mode, với tính năng auto-fallback trong IE9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>
                <a:effectLst/>
                <a:latin typeface="Arial" panose="020B0604020202020204" pitchFamily="34" charset="0"/>
              </a:rPr>
              <a:t>Hành vi cuộn tùy chỉnh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© 2019 Kaopiz Software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4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4F0E-0FBB-4B1A-8F0E-A13BEFC0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Router –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0297-7B61-4D2B-A16B-EACDD14C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V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ue CLI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</a:rPr>
              <a:t> Vue CLI: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 –g @vue/cli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yarn add global @vue/cli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dirty="0" err="1">
                <a:effectLst/>
                <a:latin typeface="Arial" panose="020B0604020202020204" pitchFamily="34" charset="0"/>
              </a:rPr>
              <a:t>Cài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đặt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Vue UI: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đặt</a:t>
            </a:r>
            <a:r>
              <a:rPr lang="en-US" sz="2000" dirty="0">
                <a:latin typeface="Arial" panose="020B0604020202020204" pitchFamily="34" charset="0"/>
              </a:rPr>
              <a:t> Command: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project-name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-router –save</a:t>
            </a:r>
            <a:endParaRPr lang="en-US" sz="16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-router</a:t>
            </a:r>
            <a:endParaRPr lang="en-US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699-D413-4DF9-9FF0-17C78E57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Kaopiz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D1535-83F9-44D7-8F4D-30F3C32F7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2481262"/>
            <a:ext cx="672465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42607-8BE1-4B8E-80D2-9270E4A1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4333875"/>
            <a:ext cx="3810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D7D13C-7EB1-4D07-A6C0-AFA2372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/>
          </a:bodyPr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I. Giới thiệu về Vuejs Router – Cấu trúc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EA0797-93DB-476C-9A5F-CB392507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9" y="954158"/>
            <a:ext cx="11861681" cy="44846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04CA64-509E-4D9E-BB2F-AE7A6911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" y="5511799"/>
            <a:ext cx="12058650" cy="9810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router-link: </a:t>
            </a:r>
            <a:r>
              <a:rPr lang="en-US" sz="1600" dirty="0" err="1">
                <a:latin typeface="Arial" panose="020B0604020202020204" pitchFamily="34" charset="0"/>
              </a:rPr>
              <a:t>Điều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hướng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sự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kiện</a:t>
            </a:r>
            <a:r>
              <a:rPr lang="en-US" sz="1600" dirty="0">
                <a:latin typeface="Arial" panose="020B0604020202020204" pitchFamily="34" charset="0"/>
              </a:rPr>
              <a:t> onclick, </a:t>
            </a:r>
            <a:r>
              <a:rPr lang="en-US" sz="1600" dirty="0" err="1">
                <a:latin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</a:rPr>
              <a:t> refresh </a:t>
            </a:r>
            <a:r>
              <a:rPr lang="en-US" sz="1600" dirty="0" err="1">
                <a:latin typeface="Arial" panose="020B0604020202020204" pitchFamily="34" charset="0"/>
              </a:rPr>
              <a:t>trang</a:t>
            </a:r>
            <a:endParaRPr lang="en-US" sz="16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router-view: component function, render </a:t>
            </a:r>
            <a:r>
              <a:rPr lang="en-US" sz="1600" dirty="0" err="1">
                <a:latin typeface="Arial" panose="020B0604020202020204" pitchFamily="34" charset="0"/>
              </a:rPr>
              <a:t>nội</a:t>
            </a:r>
            <a:r>
              <a:rPr lang="en-US" sz="1600" dirty="0">
                <a:latin typeface="Arial" panose="020B0604020202020204" pitchFamily="34" charset="0"/>
              </a:rPr>
              <a:t> dung </a:t>
            </a:r>
            <a:r>
              <a:rPr lang="en-US" sz="1600" dirty="0" err="1">
                <a:latin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điều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hướng</a:t>
            </a:r>
            <a:endParaRPr lang="en-US" sz="16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</a:rPr>
              <a:t>App.vue</a:t>
            </a:r>
            <a:r>
              <a:rPr lang="en-US" sz="1600" dirty="0">
                <a:latin typeface="Arial" panose="020B0604020202020204" pitchFamily="34" charset="0"/>
              </a:rPr>
              <a:t>: Single Page, </a:t>
            </a:r>
            <a:r>
              <a:rPr lang="en-US" sz="1600" dirty="0" err="1">
                <a:latin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thẻ</a:t>
            </a:r>
            <a:r>
              <a:rPr lang="en-US" sz="1600" dirty="0">
                <a:latin typeface="Arial" panose="020B0604020202020204" pitchFamily="34" charset="0"/>
              </a:rPr>
              <a:t> router-view, </a:t>
            </a:r>
            <a:r>
              <a:rPr lang="en-US" sz="1600" dirty="0" err="1">
                <a:latin typeface="Arial" panose="020B0604020202020204" pitchFamily="34" charset="0"/>
              </a:rPr>
              <a:t>nội</a:t>
            </a:r>
            <a:r>
              <a:rPr lang="en-US" sz="1600" dirty="0">
                <a:latin typeface="Arial" panose="020B0604020202020204" pitchFamily="34" charset="0"/>
              </a:rPr>
              <a:t> dung </a:t>
            </a:r>
            <a:r>
              <a:rPr lang="en-US" sz="1600" dirty="0" err="1">
                <a:latin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</a:rPr>
              <a:t> render </a:t>
            </a:r>
            <a:r>
              <a:rPr lang="en-US" sz="1600" dirty="0" err="1">
                <a:latin typeface="Arial" panose="020B0604020202020204" pitchFamily="34" charset="0"/>
              </a:rPr>
              <a:t>được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6606" y="1829459"/>
            <a:ext cx="375167" cy="1599009"/>
          </a:xfrm>
          <a:prstGeom prst="rect">
            <a:avLst/>
          </a:prstGeom>
        </p:spPr>
        <p:txBody>
          <a:bodyPr vert="vert270" wrap="square" lIns="0" tIns="3572" rIns="0" bIns="0" rtlCol="0">
            <a:spAutoFit/>
          </a:bodyPr>
          <a:lstStyle/>
          <a:p>
            <a:pPr marL="11906">
              <a:spcBef>
                <a:spcPts val="28"/>
              </a:spcBef>
            </a:pPr>
            <a:r>
              <a:rPr lang="en-US" sz="2438" b="1" spc="-89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4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6460" y="631385"/>
            <a:ext cx="5184565" cy="301061"/>
          </a:xfrm>
          <a:prstGeom prst="rect">
            <a:avLst/>
          </a:prstGeom>
        </p:spPr>
        <p:txBody>
          <a:bodyPr vert="horz" wrap="square" lIns="0" tIns="13097" rIns="0" bIns="0" rtlCol="0" anchor="ctr">
            <a:spAutoFit/>
          </a:bodyPr>
          <a:lstStyle/>
          <a:p>
            <a:pPr marL="11906">
              <a:lnSpc>
                <a:spcPts val="1856"/>
              </a:lnSpc>
              <a:spcBef>
                <a:spcPts val="103"/>
              </a:spcBef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0611" y="-1"/>
            <a:ext cx="111161" cy="2047875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308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3409" y="3569684"/>
            <a:ext cx="0" cy="3288506"/>
          </a:xfrm>
          <a:custGeom>
            <a:avLst/>
            <a:gdLst/>
            <a:ahLst/>
            <a:cxnLst/>
            <a:rect l="l" t="t" r="r" b="b"/>
            <a:pathLst>
              <a:path h="3507740">
                <a:moveTo>
                  <a:pt x="0" y="0"/>
                </a:moveTo>
                <a:lnTo>
                  <a:pt x="0" y="3507536"/>
                </a:lnTo>
              </a:path>
            </a:pathLst>
          </a:custGeom>
          <a:ln w="20040">
            <a:solidFill>
              <a:srgbClr val="2683C6"/>
            </a:solidFill>
          </a:ln>
        </p:spPr>
        <p:txBody>
          <a:bodyPr wrap="square" lIns="0" tIns="0" rIns="0" bIns="0" rtlCol="0"/>
          <a:lstStyle/>
          <a:p>
            <a:endParaRPr sz="16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2"/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vi-V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Kaopiz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AE8ED7-1A1C-4964-9745-30A6F896690E}"/>
              </a:ext>
            </a:extLst>
          </p:cNvPr>
          <p:cNvGrpSpPr/>
          <p:nvPr/>
        </p:nvGrpSpPr>
        <p:grpSpPr>
          <a:xfrm>
            <a:off x="2936460" y="1179310"/>
            <a:ext cx="8128000" cy="5099707"/>
            <a:chOff x="2936460" y="1179310"/>
            <a:chExt cx="8128000" cy="5099707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67994A3-6B0A-4032-87B0-08718C2E16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77241"/>
                </p:ext>
              </p:extLst>
            </p:nvPr>
          </p:nvGraphicFramePr>
          <p:xfrm>
            <a:off x="2936460" y="1179310"/>
            <a:ext cx="8128000" cy="50997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B1E5D4-AC4A-4792-B083-62A6463C58A4}"/>
                </a:ext>
              </a:extLst>
            </p:cNvPr>
            <p:cNvSpPr txBox="1"/>
            <p:nvPr/>
          </p:nvSpPr>
          <p:spPr>
            <a:xfrm>
              <a:off x="3038096" y="1722663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1D804-737D-417D-8391-60E12D3DE128}"/>
                </a:ext>
              </a:extLst>
            </p:cNvPr>
            <p:cNvSpPr txBox="1"/>
            <p:nvPr/>
          </p:nvSpPr>
          <p:spPr>
            <a:xfrm>
              <a:off x="3032234" y="5264650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56931-C2BE-4154-88C5-3870A8CA0528}"/>
                </a:ext>
              </a:extLst>
            </p:cNvPr>
            <p:cNvSpPr txBox="1"/>
            <p:nvPr/>
          </p:nvSpPr>
          <p:spPr>
            <a:xfrm>
              <a:off x="3495296" y="4090615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III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36E91-3FD5-4346-A7F4-63B99D1840D9}"/>
                </a:ext>
              </a:extLst>
            </p:cNvPr>
            <p:cNvSpPr txBox="1"/>
            <p:nvPr/>
          </p:nvSpPr>
          <p:spPr>
            <a:xfrm>
              <a:off x="3495296" y="2900002"/>
              <a:ext cx="94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42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64B6EB9-9E6B-B94C-B03F-5A65747CB3DB}" vid="{04FF92DA-726A-EF48-9A36-86FE50C6E7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1972</Words>
  <Application>Microsoft Office PowerPoint</Application>
  <PresentationFormat>Widescreen</PresentationFormat>
  <Paragraphs>321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Khóa học: Vue Js   Vuejs Router</vt:lpstr>
      <vt:lpstr>Mục tiêu</vt:lpstr>
      <vt:lpstr>Nội dung bài học:</vt:lpstr>
      <vt:lpstr>Nội dung bài học:</vt:lpstr>
      <vt:lpstr>0. Chuẩn bị</vt:lpstr>
      <vt:lpstr>I. Giới thiệu về Vuejs Router</vt:lpstr>
      <vt:lpstr>I. Giới thiệu về Vuejs Router – Cài đặt</vt:lpstr>
      <vt:lpstr>I. Giới thiệu về Vuejs Router – Cấu trúc</vt:lpstr>
      <vt:lpstr>Nội dung bài học:</vt:lpstr>
      <vt:lpstr>II. Vuejs Router cơ bản – Tạo mới router</vt:lpstr>
      <vt:lpstr>II. Vuejs Router cơ bản</vt:lpstr>
      <vt:lpstr>II. Vuejs Router cơ bản – Lazy load router</vt:lpstr>
      <vt:lpstr>II. Vuejs Router cơ bản – Lazy load router</vt:lpstr>
      <vt:lpstr>II. Vuejs Router cơ bản – Active Class</vt:lpstr>
      <vt:lpstr>II. Vuejs Router cơ bản – Named Views</vt:lpstr>
      <vt:lpstr>II. Vuejs Router cơ bản – Named Router &amp; Params</vt:lpstr>
      <vt:lpstr>II. Vuejs Router cơ bản – Query Params</vt:lpstr>
      <vt:lpstr>II. Vuejs Router cơ bản – Programmatic</vt:lpstr>
      <vt:lpstr>II. Vuejs Router cơ bản – Dynamic Router</vt:lpstr>
      <vt:lpstr>II. Vuejs Router cơ bản – Re-render components when vue router params changes</vt:lpstr>
      <vt:lpstr>II. Vuejs Router cơ bản – Re-render components when vue router params changes</vt:lpstr>
      <vt:lpstr>II. Vuejs Router cơ bản – Pass Params as Props</vt:lpstr>
      <vt:lpstr>II. Vuejs Router cơ bản – Pass Params as Props</vt:lpstr>
      <vt:lpstr>II. Vuejs Router cơ bản – Nested Router</vt:lpstr>
      <vt:lpstr>Nội dung bài học:</vt:lpstr>
      <vt:lpstr>III. Vuejs Router bổ sung – Go back</vt:lpstr>
      <vt:lpstr>III. Vuejs Router bổ sung – Transactions</vt:lpstr>
      <vt:lpstr>III. Vuejs Router bổ sung – 404 Not found Router</vt:lpstr>
      <vt:lpstr>Nội dung bài học:</vt:lpstr>
      <vt:lpstr>IV. Vuejs Router nâng cao – Scroll behavior</vt:lpstr>
      <vt:lpstr>IV. Vuejs Router nâng cao – Meta Fields</vt:lpstr>
      <vt:lpstr>IV. Vuejs Router nâng cao – Authentication middleware</vt:lpstr>
      <vt:lpstr>Code ví dụ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học: Vue Js   Vuejs Router</dc:title>
  <dc:creator>Hà</dc:creator>
  <cp:lastModifiedBy>Hà</cp:lastModifiedBy>
  <cp:revision>41</cp:revision>
  <dcterms:created xsi:type="dcterms:W3CDTF">2020-07-19T08:55:51Z</dcterms:created>
  <dcterms:modified xsi:type="dcterms:W3CDTF">2020-07-22T08:17:14Z</dcterms:modified>
</cp:coreProperties>
</file>