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9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6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2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9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5AD9-172F-4746-9895-75B3140B2BE3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84FEF4-17EA-4CF2-A8C8-830C81FA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8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66567" y="2079522"/>
            <a:ext cx="9247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TIỆN GIAO THÔNG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8129" y="4015017"/>
            <a:ext cx="545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0564" y="1272988"/>
            <a:ext cx="903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384612"/>
            <a:ext cx="8050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800" spc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sz="2800" spc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800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Đỗ Thủy</dc:creator>
  <cp:lastModifiedBy>Đỗ Thủy</cp:lastModifiedBy>
  <cp:revision>6</cp:revision>
  <dcterms:created xsi:type="dcterms:W3CDTF">2017-12-08T03:42:31Z</dcterms:created>
  <dcterms:modified xsi:type="dcterms:W3CDTF">2017-12-08T06:03:03Z</dcterms:modified>
</cp:coreProperties>
</file>