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9144000" cy="5143500" type="screen16x9"/>
  <p:notesSz cx="6858000" cy="9144000"/>
  <p:embeddedFontLst>
    <p:embeddedFont>
      <p:font typeface="Dosis" panose="020B0604020202020204" charset="0"/>
      <p:regular r:id="rId13"/>
      <p:bold r:id="rId14"/>
    </p:embeddedFont>
    <p:embeddedFont>
      <p:font typeface="Robo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gUKtScecQH3xbRVV9/WVMN4Biz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5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1c678f90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gf1c678f90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31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Google Shape;12;p13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4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3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93" name="Google Shape;93;p22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2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"/>
          <p:cNvSpPr txBox="1">
            <a:spLocks noGrp="1"/>
          </p:cNvSpPr>
          <p:nvPr>
            <p:ph type="body" idx="1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14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17" name="Google Shape;17;p14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8" name="Google Shape;18;p14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4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4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4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4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5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29" name="Google Shape;29;p15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0" name="Google Shape;30;p15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5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5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5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5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0" name="Google Shape;40;p16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6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17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46" name="Google Shape;46;p17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7" name="Google Shape;47;p17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7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7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7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7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body" idx="2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body" idx="3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TITLE_ONLY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47"/>
            </a:srgbClr>
          </a:solidFill>
          <a:ln>
            <a:noFill/>
          </a:ln>
        </p:spPr>
      </p:sp>
      <p:sp>
        <p:nvSpPr>
          <p:cNvPr id="59" name="Google Shape;59;p18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8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8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>
              <a:alpha val="6431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8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8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19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68" name="Google Shape;68;p19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9" name="Google Shape;69;p19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9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9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9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9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chemeClr val="dk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78" name="Google Shape;78;p20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0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0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-44050" y="-38100"/>
            <a:ext cx="4139800" cy="5192625"/>
          </a:xfrm>
          <a:custGeom>
            <a:avLst/>
            <a:gdLst/>
            <a:ahLst/>
            <a:cxnLst/>
            <a:rect l="l" t="t" r="r" b="b"/>
            <a:pathLst>
              <a:path w="165592" h="207705" extrusionOk="0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84" name="Google Shape;84;p21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1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▸"/>
              <a:defRPr sz="3600" i="1"/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4pPr>
            <a:lvl5pPr marL="2286000" lvl="4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5pPr>
            <a:lvl6pPr marL="2743200" lvl="5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6pPr>
            <a:lvl7pPr marL="3200400" lvl="6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7pPr>
            <a:lvl8pPr marL="3657600" lvl="7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8pPr>
            <a:lvl9pPr marL="4114800" lvl="8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9pPr>
          </a:lstStyle>
          <a:p>
            <a:endParaRPr/>
          </a:p>
        </p:txBody>
      </p:sp>
      <p:sp>
        <p:nvSpPr>
          <p:cNvPr id="86" name="Google Shape;86;p21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lang="en" sz="150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5000" b="0" i="0" u="none" strike="noStrike" cap="non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7" name="Google Shape;87;p21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1"/>
          <p:cNvSpPr/>
          <p:nvPr/>
        </p:nvSpPr>
        <p:spPr>
          <a:xfrm flipH="1">
            <a:off x="6957299" y="4394650"/>
            <a:ext cx="26439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1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lang="en" sz="150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 sz="15000" b="0" i="0" u="none" strike="noStrike" cap="non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0" name="Google Shape;90;p21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QKX9A-xafs&amp;feature=emb_log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facebook.com/DrJOYvietnam" TargetMode="External"/><Relationship Id="rId4" Type="http://schemas.openxmlformats.org/officeDocument/2006/relationships/hyperlink" Target="mailto:recruitment@drjoy.v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hyperlink" Target="https://360view.vn/data/projects/vietnam/2020/dr-joy-hn/?fbclid=IwAR049f_9B4HVDZn8lQ_0HWD9NvvkOP8sCwC91mP6xEV9YJuyjamzFqQAuH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DR.JOY Vietnam</a:t>
            </a:r>
            <a:endParaRPr/>
          </a:p>
        </p:txBody>
      </p:sp>
      <p:pic>
        <p:nvPicPr>
          <p:cNvPr id="104" name="Google Shape;10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1950" y="187450"/>
            <a:ext cx="862726" cy="497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 txBox="1">
            <a:spLocks noGrp="1"/>
          </p:cNvSpPr>
          <p:nvPr>
            <p:ph type="ctrTitle" idx="4294967295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</a:pPr>
            <a:r>
              <a:rPr lang="en" sz="6000" b="0" i="0" u="none" strike="noStrike" cap="none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THANKS!</a:t>
            </a:r>
            <a:endParaRPr sz="6000" b="0" i="0" u="none" strike="noStrike" cap="none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89" name="Google Shape;189;p11"/>
          <p:cNvSpPr txBox="1">
            <a:spLocks noGrp="1"/>
          </p:cNvSpPr>
          <p:nvPr>
            <p:ph type="subTitle" idx="4294967295"/>
          </p:nvPr>
        </p:nvSpPr>
        <p:spPr>
          <a:xfrm>
            <a:off x="1033300" y="2630575"/>
            <a:ext cx="8041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For further info, please take a look at what we are doing at:</a:t>
            </a:r>
            <a:endParaRPr sz="19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https://www.youtube.com/watch?v=aQKX9A-xafs&amp;feature=emb_logo</a:t>
            </a:r>
            <a:endParaRPr sz="19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Send CV to:</a:t>
            </a:r>
            <a:r>
              <a:rPr lang="en" sz="1900" b="1" i="0" u="none" strike="noStrike" cap="none">
                <a:solidFill>
                  <a:schemeClr val="lt1"/>
                </a:solidFill>
              </a:rPr>
              <a:t> </a:t>
            </a:r>
            <a:r>
              <a:rPr lang="en" sz="1900" b="1" i="0" u="sng" strike="noStrike" cap="none">
                <a:solidFill>
                  <a:schemeClr val="hlink"/>
                </a:solidFill>
                <a:hlinkClick r:id="rId4"/>
              </a:rPr>
              <a:t>recruitment@drjoy.vn</a:t>
            </a:r>
            <a:r>
              <a:rPr lang="en" sz="1900" b="1" i="0" u="none" strike="noStrike" cap="none">
                <a:solidFill>
                  <a:schemeClr val="lt1"/>
                </a:solidFill>
              </a:rPr>
              <a:t> </a:t>
            </a:r>
            <a:endParaRPr sz="1900" b="1" i="0" u="none" strike="noStrike" cap="none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Fanpage: </a:t>
            </a:r>
            <a:r>
              <a:rPr lang="en" sz="19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https://www.facebook.com/DrJOYvietnam</a:t>
            </a:r>
            <a:endParaRPr sz="19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>
            <a:spLocks noGrp="1"/>
          </p:cNvSpPr>
          <p:nvPr>
            <p:ph type="body" idx="1"/>
          </p:nvPr>
        </p:nvSpPr>
        <p:spPr>
          <a:xfrm>
            <a:off x="1101375" y="1768750"/>
            <a:ext cx="4071600" cy="22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" sz="2100"/>
              <a:t>Dr.JOY’s mission is creating communication infrastructure in medical industry to enhance efficiency and safety of large quantity of hospitals as well as medical institutions.</a:t>
            </a:r>
            <a:endParaRPr sz="21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21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2100"/>
          </a:p>
        </p:txBody>
      </p:sp>
      <p:sp>
        <p:nvSpPr>
          <p:cNvPr id="110" name="Google Shape;110;p2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Mission</a:t>
            </a:r>
            <a:endParaRPr/>
          </a:p>
        </p:txBody>
      </p:sp>
      <p:pic>
        <p:nvPicPr>
          <p:cNvPr id="111" name="Google Shape;11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37363" y="1311550"/>
            <a:ext cx="3162225" cy="32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Our product</a:t>
            </a:r>
            <a:endParaRPr/>
          </a:p>
        </p:txBody>
      </p:sp>
      <p:sp>
        <p:nvSpPr>
          <p:cNvPr id="117" name="Google Shape;117;p3"/>
          <p:cNvSpPr txBox="1">
            <a:spLocks noGrp="1"/>
          </p:cNvSpPr>
          <p:nvPr>
            <p:ph type="body" idx="1"/>
          </p:nvPr>
        </p:nvSpPr>
        <p:spPr>
          <a:xfrm>
            <a:off x="1104900" y="1201425"/>
            <a:ext cx="7581900" cy="36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SNS</a:t>
            </a:r>
            <a:endParaRPr/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Time attendance management</a:t>
            </a:r>
            <a:endParaRPr/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Drug’s side effect search</a:t>
            </a:r>
            <a:endParaRPr/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Appointment arrangement</a:t>
            </a:r>
            <a:endParaRPr/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Web meeting &amp; presentation</a:t>
            </a:r>
            <a:endParaRPr/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Virtual MR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>
            <a:spLocks noGrp="1"/>
          </p:cNvSpPr>
          <p:nvPr>
            <p:ph type="ctrTitle" idx="4294967295"/>
          </p:nvPr>
        </p:nvSpPr>
        <p:spPr>
          <a:xfrm>
            <a:off x="1037650" y="750625"/>
            <a:ext cx="7367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</a:pPr>
            <a:r>
              <a:rPr lang="en" sz="4800" b="0" i="0" u="none" strike="noStrike" cap="none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Future of JOYTek</a:t>
            </a:r>
            <a:endParaRPr sz="4800" b="0" i="0" u="none" strike="noStrike" cap="none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23" name="Google Shape;123;p4"/>
          <p:cNvGrpSpPr/>
          <p:nvPr/>
        </p:nvGrpSpPr>
        <p:grpSpPr>
          <a:xfrm>
            <a:off x="6759211" y="507618"/>
            <a:ext cx="1645833" cy="1645812"/>
            <a:chOff x="6643075" y="3664250"/>
            <a:chExt cx="407950" cy="407975"/>
          </a:xfrm>
        </p:grpSpPr>
        <p:sp>
          <p:nvSpPr>
            <p:cNvPr id="124" name="Google Shape;124;p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4"/>
          <p:cNvGrpSpPr/>
          <p:nvPr/>
        </p:nvGrpSpPr>
        <p:grpSpPr>
          <a:xfrm rot="-587494">
            <a:off x="6662475" y="2367985"/>
            <a:ext cx="676638" cy="676644"/>
            <a:chOff x="576250" y="4319400"/>
            <a:chExt cx="442075" cy="442050"/>
          </a:xfrm>
        </p:grpSpPr>
        <p:sp>
          <p:nvSpPr>
            <p:cNvPr id="127" name="Google Shape;127;p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4"/>
          <p:cNvSpPr/>
          <p:nvPr/>
        </p:nvSpPr>
        <p:spPr>
          <a:xfrm>
            <a:off x="6365361" y="887713"/>
            <a:ext cx="257246" cy="24562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/>
          <p:nvPr/>
        </p:nvSpPr>
        <p:spPr>
          <a:xfrm rot="2697415">
            <a:off x="8060604" y="2145273"/>
            <a:ext cx="390522" cy="37288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8369546" y="1932400"/>
            <a:ext cx="156409" cy="14941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"/>
          <p:cNvSpPr/>
          <p:nvPr/>
        </p:nvSpPr>
        <p:spPr>
          <a:xfrm rot="1279885">
            <a:off x="6187127" y="1628627"/>
            <a:ext cx="156402" cy="1493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1037650" y="1910425"/>
            <a:ext cx="55851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Big Data: </a:t>
            </a:r>
            <a:r>
              <a:rPr lang="en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Utilize behavioral data of medical institutions and pharmaceutical companies to improve medical efficiency, provide effective information, and reform work styles</a:t>
            </a:r>
            <a:endParaRPr sz="15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IoT: </a:t>
            </a:r>
            <a:r>
              <a:rPr lang="en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Develop a new era of attendance management system which automatically records daily working hours simply by linking Beacon installed at hospitals with Dr.JOY app in mobile phone</a:t>
            </a:r>
            <a:endParaRPr sz="15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AI Chatbot: </a:t>
            </a:r>
            <a:r>
              <a:rPr lang="en"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Automatically </a:t>
            </a:r>
            <a:r>
              <a:rPr lang="en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respond to medical staff’s questions about medicines</a:t>
            </a:r>
            <a:endParaRPr sz="15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Why Dr.JOY?</a:t>
            </a:r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1104900" y="1071950"/>
            <a:ext cx="2423100" cy="16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b="1"/>
              <a:t>Product development 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As one of global team, Dr.JOY Vietnam also take part in creating software design and architecture</a:t>
            </a:r>
            <a:endParaRPr sz="1200"/>
          </a:p>
        </p:txBody>
      </p:sp>
      <p:sp>
        <p:nvSpPr>
          <p:cNvPr id="142" name="Google Shape;142;p5"/>
          <p:cNvSpPr txBox="1">
            <a:spLocks noGrp="1"/>
          </p:cNvSpPr>
          <p:nvPr>
            <p:ph type="body" idx="2"/>
          </p:nvPr>
        </p:nvSpPr>
        <p:spPr>
          <a:xfrm>
            <a:off x="3652188" y="1071950"/>
            <a:ext cx="2423100" cy="16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b="1"/>
              <a:t>Potential domain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We focus on medical and healthcare industry which is one of the highest potential of development in the future</a:t>
            </a:r>
            <a:endParaRPr sz="1200"/>
          </a:p>
        </p:txBody>
      </p:sp>
      <p:sp>
        <p:nvSpPr>
          <p:cNvPr id="143" name="Google Shape;143;p5"/>
          <p:cNvSpPr txBox="1">
            <a:spLocks noGrp="1"/>
          </p:cNvSpPr>
          <p:nvPr>
            <p:ph type="body" idx="3"/>
          </p:nvPr>
        </p:nvSpPr>
        <p:spPr>
          <a:xfrm>
            <a:off x="6199476" y="1071950"/>
            <a:ext cx="2423100" cy="16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b="1"/>
              <a:t>Start-up environment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Flat, open and fast-paced environment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Welcome members’ opinions &amp; ideas by survey all members </a:t>
            </a:r>
            <a:endParaRPr sz="1200"/>
          </a:p>
        </p:txBody>
      </p:sp>
      <p:sp>
        <p:nvSpPr>
          <p:cNvPr id="144" name="Google Shape;144;p5"/>
          <p:cNvSpPr txBox="1">
            <a:spLocks noGrp="1"/>
          </p:cNvSpPr>
          <p:nvPr>
            <p:ph type="body" idx="1"/>
          </p:nvPr>
        </p:nvSpPr>
        <p:spPr>
          <a:xfrm>
            <a:off x="1104925" y="2656225"/>
            <a:ext cx="2423100" cy="16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b="1"/>
              <a:t>Training Course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We focus on developing both hard and soft skills for employees, which are organized with many topics. Some of courses/seminars we have deployed: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MongoDB Performance, Angular, Unit Test, Kaizen, Agile,..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sz="1200"/>
          </a:p>
        </p:txBody>
      </p:sp>
      <p:sp>
        <p:nvSpPr>
          <p:cNvPr id="145" name="Google Shape;145;p5"/>
          <p:cNvSpPr txBox="1">
            <a:spLocks noGrp="1"/>
          </p:cNvSpPr>
          <p:nvPr>
            <p:ph type="body" idx="2"/>
          </p:nvPr>
        </p:nvSpPr>
        <p:spPr>
          <a:xfrm>
            <a:off x="3652188" y="2748350"/>
            <a:ext cx="2423100" cy="16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b="1"/>
              <a:t>Tech stack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Microservices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Spring, Kotlin, Swift, Angular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Google Cloud Services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Kubernetes, Docker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sz="1200"/>
          </a:p>
        </p:txBody>
      </p:sp>
      <p:sp>
        <p:nvSpPr>
          <p:cNvPr id="146" name="Google Shape;146;p5"/>
          <p:cNvSpPr txBox="1">
            <a:spLocks noGrp="1"/>
          </p:cNvSpPr>
          <p:nvPr>
            <p:ph type="body" idx="3"/>
          </p:nvPr>
        </p:nvSpPr>
        <p:spPr>
          <a:xfrm>
            <a:off x="6186626" y="2731625"/>
            <a:ext cx="2423100" cy="16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b="1"/>
              <a:t>Office facilities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Macbook Pro 2019 &amp; other high-spec PCs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Bright office with West Lake view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Open space with Book corner and free snack &amp; drink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1c678f901_1_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Why Dr.JOY?</a:t>
            </a:r>
            <a:endParaRPr/>
          </a:p>
        </p:txBody>
      </p:sp>
      <p:sp>
        <p:nvSpPr>
          <p:cNvPr id="152" name="Google Shape;152;gf1c678f901_1_0"/>
          <p:cNvSpPr txBox="1">
            <a:spLocks noGrp="1"/>
          </p:cNvSpPr>
          <p:nvPr>
            <p:ph type="body" idx="1"/>
          </p:nvPr>
        </p:nvSpPr>
        <p:spPr>
          <a:xfrm>
            <a:off x="1104900" y="1071950"/>
            <a:ext cx="6372300" cy="16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b="1"/>
              <a:t>Attractive Benefit</a:t>
            </a:r>
            <a:endParaRPr b="1"/>
          </a:p>
          <a:p>
            <a:pPr marL="457200" lvl="0" indent="-3048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Char char="▸"/>
            </a:pPr>
            <a:r>
              <a:rPr lang="en" sz="1200"/>
              <a:t>Salary review: 2 times/ year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▸"/>
            </a:pPr>
            <a:r>
              <a:rPr lang="en" sz="1200"/>
              <a:t>Bonus: fixed 13th salary + quarterly bonuses of up to 2-month salary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▸"/>
            </a:pPr>
            <a:r>
              <a:rPr lang="en" sz="1200"/>
              <a:t>PVI Premium Health Care and annually Healthcheck program for all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▸"/>
            </a:pPr>
            <a:r>
              <a:rPr lang="en" sz="1200"/>
              <a:t>Transportation allowance (VND 200,000) and more allowance for women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▸"/>
            </a:pPr>
            <a:r>
              <a:rPr lang="en" sz="1200"/>
              <a:t>Free clubs (yoga, badminton, swimming, poker,...)  &amp; Japanese classes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▸"/>
            </a:pPr>
            <a:r>
              <a:rPr lang="en" sz="1150">
                <a:solidFill>
                  <a:srgbClr val="202124"/>
                </a:solidFill>
              </a:rPr>
              <a:t>Various  corporate events, from sports competitions, monthly birthday parties, quarterly team building to New Year party, company trip etc.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▸"/>
            </a:pPr>
            <a:r>
              <a:rPr lang="en" sz="1200"/>
              <a:t>Labor Union’s subsidiaries and gifts for holidays, healthcare, etc.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▸"/>
            </a:pPr>
            <a:r>
              <a:rPr lang="en" sz="1200"/>
              <a:t>Allowance for employees who share knowledge and implement the training course for colleagues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▸"/>
            </a:pPr>
            <a:r>
              <a:rPr lang="en" sz="1150">
                <a:solidFill>
                  <a:srgbClr val="202124"/>
                </a:solidFill>
              </a:rPr>
              <a:t>Free book corner with new books being purchased every month</a:t>
            </a:r>
            <a:endParaRPr sz="1150">
              <a:solidFill>
                <a:srgbClr val="202124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▸"/>
            </a:pPr>
            <a:r>
              <a:rPr lang="en" sz="1150">
                <a:solidFill>
                  <a:srgbClr val="202124"/>
                </a:solidFill>
              </a:rPr>
              <a:t>Free snack, coffee, tea available</a:t>
            </a:r>
            <a:endParaRPr sz="1150">
              <a:solidFill>
                <a:srgbClr val="202124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Our office</a:t>
            </a:r>
            <a:endParaRPr/>
          </a:p>
        </p:txBody>
      </p:sp>
      <p:pic>
        <p:nvPicPr>
          <p:cNvPr id="158" name="Google Shape;158;p7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6475" y="1025175"/>
            <a:ext cx="7997525" cy="351092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7"/>
          <p:cNvSpPr txBox="1"/>
          <p:nvPr/>
        </p:nvSpPr>
        <p:spPr>
          <a:xfrm>
            <a:off x="1105050" y="4107400"/>
            <a:ext cx="15765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CLICK TO VIEW</a:t>
            </a: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Job opportunities</a:t>
            </a:r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1"/>
          </p:nvPr>
        </p:nvSpPr>
        <p:spPr>
          <a:xfrm>
            <a:off x="1183350" y="1133365"/>
            <a:ext cx="3283800" cy="16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900" b="1"/>
              <a:t>BrSE cum Project Manager</a:t>
            </a:r>
            <a:endParaRPr sz="1900"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100" b="1">
                <a:solidFill>
                  <a:srgbClr val="FF7000"/>
                </a:solidFill>
              </a:rPr>
              <a:t>Salary: Up to $3,000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100" b="1"/>
              <a:t>&lt;Scope of work&gt;</a:t>
            </a:r>
            <a:endParaRPr sz="1100"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100"/>
              <a:t>• Communicate with Japanese HQ to develop high-quality software design and architecture.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100"/>
              <a:t>• Applies project management knowledge and uses personal and leadership skills to achieve project success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100"/>
              <a:t>• Leads and directs the project planning efforts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100"/>
              <a:t>• Selects appropriate processes for the project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100"/>
              <a:t>• Develops the team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b="1"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2"/>
          </p:nvPr>
        </p:nvSpPr>
        <p:spPr>
          <a:xfrm>
            <a:off x="4984329" y="1071950"/>
            <a:ext cx="3224700" cy="16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900" b="1"/>
              <a:t>Your Skills and Experience</a:t>
            </a:r>
            <a:endParaRPr sz="1900"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100" b="1"/>
              <a:t>&lt;Must have&gt;</a:t>
            </a:r>
            <a:endParaRPr sz="1100"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100"/>
              <a:t>・Experienced in Project Management of at least 5 members: 3 years or above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100"/>
              <a:t>・Ability to use Japanese in daily conversation (JLPT N2 equivalent or above)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100"/>
              <a:t>・Good team communication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100"/>
              <a:t>・Good understanding of Vietnam and Japan's culture and practices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100"/>
              <a:t>・Experience creating business application specifications and design documents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100"/>
              <a:t>・Strong project management knowledge and leadership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100" b="1"/>
              <a:t>&lt;Nice to have&gt;</a:t>
            </a:r>
            <a:endParaRPr sz="1100"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100"/>
              <a:t>・Have solid knowledge of one of the following: Web Backend / Web Frontend / iOS / Android / QA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b="1"/>
          </a:p>
        </p:txBody>
      </p:sp>
      <p:sp>
        <p:nvSpPr>
          <p:cNvPr id="167" name="Google Shape;167;p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Hiring process</a:t>
            </a:r>
            <a:endParaRPr/>
          </a:p>
        </p:txBody>
      </p:sp>
      <p:sp>
        <p:nvSpPr>
          <p:cNvPr id="181" name="Google Shape;181;p10"/>
          <p:cNvSpPr/>
          <p:nvPr/>
        </p:nvSpPr>
        <p:spPr>
          <a:xfrm>
            <a:off x="1753950" y="2241950"/>
            <a:ext cx="2378700" cy="1443300"/>
          </a:xfrm>
          <a:prstGeom prst="chevron">
            <a:avLst>
              <a:gd name="adj" fmla="val 2548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Online Interview</a:t>
            </a:r>
            <a:endParaRPr sz="1800" b="0" i="0" u="none" strike="noStrike" cap="none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(by Division </a:t>
            </a:r>
            <a:r>
              <a:rPr lang="en" sz="1000" b="0" i="0" u="none" strike="noStrike" cap="none" dirty="0" smtClean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Managers, HR Manager)</a:t>
            </a:r>
            <a:endParaRPr sz="1000" b="0" i="0" u="none" strike="noStrike" cap="none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10"/>
          <p:cNvSpPr/>
          <p:nvPr/>
        </p:nvSpPr>
        <p:spPr>
          <a:xfrm>
            <a:off x="3853636" y="2241950"/>
            <a:ext cx="2378700" cy="1443300"/>
          </a:xfrm>
          <a:prstGeom prst="chevron">
            <a:avLst>
              <a:gd name="adj" fmla="val 2548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Online Test </a:t>
            </a:r>
            <a:endParaRPr sz="1800" b="0" i="0" u="none" strike="noStrike" cap="non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(at home)</a:t>
            </a:r>
            <a:endParaRPr sz="1000" b="0" i="0" u="none" strike="noStrike" cap="non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10"/>
          <p:cNvSpPr/>
          <p:nvPr/>
        </p:nvSpPr>
        <p:spPr>
          <a:xfrm>
            <a:off x="5953321" y="2241950"/>
            <a:ext cx="2378700" cy="1443300"/>
          </a:xfrm>
          <a:prstGeom prst="chevron">
            <a:avLst>
              <a:gd name="adj" fmla="val 2548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Direct Interview</a:t>
            </a:r>
            <a:endParaRPr sz="1800" b="0" i="0" u="none" strike="noStrike" cap="none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(by </a:t>
            </a:r>
            <a:r>
              <a:rPr lang="en" sz="1000" b="0" i="0" u="none" strike="noStrike" cap="none" dirty="0" smtClean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CEO and JP Headquarter)</a:t>
            </a:r>
            <a:endParaRPr sz="1000" b="0" i="0" u="none" strike="noStrike" cap="none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222222"/>
      </a:dk1>
      <a:lt1>
        <a:srgbClr val="FFFFFF"/>
      </a:lt1>
      <a:dk2>
        <a:srgbClr val="666666"/>
      </a:dk2>
      <a:lt2>
        <a:srgbClr val="F3F3F3"/>
      </a:lt2>
      <a:accent1>
        <a:srgbClr val="FF8700"/>
      </a:accent1>
      <a:accent2>
        <a:srgbClr val="FFB840"/>
      </a:accent2>
      <a:accent3>
        <a:srgbClr val="333333"/>
      </a:accent3>
      <a:accent4>
        <a:srgbClr val="9B9796"/>
      </a:accent4>
      <a:accent5>
        <a:srgbClr val="C9C3BD"/>
      </a:accent5>
      <a:accent6>
        <a:srgbClr val="96C94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602</Words>
  <Application>Microsoft Office PowerPoint</Application>
  <PresentationFormat>On-screen Show (16:9)</PresentationFormat>
  <Paragraphs>79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Dosis</vt:lpstr>
      <vt:lpstr>Arial</vt:lpstr>
      <vt:lpstr>Roboto</vt:lpstr>
      <vt:lpstr>William template</vt:lpstr>
      <vt:lpstr>DR.JOY Vietnam</vt:lpstr>
      <vt:lpstr>Mission</vt:lpstr>
      <vt:lpstr>Our product</vt:lpstr>
      <vt:lpstr>Future of JOYTek</vt:lpstr>
      <vt:lpstr>Why Dr.JOY?</vt:lpstr>
      <vt:lpstr>Why Dr.JOY?</vt:lpstr>
      <vt:lpstr>Our office</vt:lpstr>
      <vt:lpstr>Job opportunities</vt:lpstr>
      <vt:lpstr>Hiring process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DR.JOY Vietnam</dc:title>
  <cp:lastModifiedBy>Windows</cp:lastModifiedBy>
  <cp:revision>4</cp:revision>
  <dcterms:modified xsi:type="dcterms:W3CDTF">2021-10-12T02:58:31Z</dcterms:modified>
</cp:coreProperties>
</file>