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Dosis" panose="020B0604020202020204" charset="0"/>
      <p:regular r:id="rId13"/>
      <p:bold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UKtScecQH3xbRVV9/WVMN4Biz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1c678f90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f1c678f90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13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4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3"/>
          <p:cNvSpPr/>
          <p:nvPr/>
        </p:nvSpPr>
        <p:spPr>
          <a:xfrm flipH="1">
            <a:off x="1028475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3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3" name="Google Shape;93;p22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2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4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17" name="Google Shape;17;p14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8" name="Google Shape;18;p14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4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▸"/>
              <a:defRPr sz="2600"/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▹"/>
              <a:defRPr sz="2600"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5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29" name="Google Shape;29;p1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0" name="Google Shape;30;p1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  <a:defRPr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" name="Google Shape;40;p16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6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6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7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46" name="Google Shape;46;p17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7" name="Google Shape;47;p1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2"/>
          </p:nvPr>
        </p:nvSpPr>
        <p:spPr>
          <a:xfrm>
            <a:off x="3652189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body" idx="3"/>
          </p:nvPr>
        </p:nvSpPr>
        <p:spPr>
          <a:xfrm>
            <a:off x="6199478" y="1224350"/>
            <a:ext cx="2423100" cy="3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▸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47"/>
            </a:srgbClr>
          </a:solidFill>
          <a:ln>
            <a:noFill/>
          </a:ln>
        </p:spPr>
      </p:sp>
      <p:sp>
        <p:nvSpPr>
          <p:cNvPr id="59" name="Google Shape;59;p18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8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8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31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8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9"/>
          <p:cNvGrpSpPr/>
          <p:nvPr/>
        </p:nvGrpSpPr>
        <p:grpSpPr>
          <a:xfrm>
            <a:off x="-903537" y="-38100"/>
            <a:ext cx="10524355" cy="5214650"/>
            <a:chOff x="-903537" y="-38100"/>
            <a:chExt cx="10524355" cy="5214650"/>
          </a:xfrm>
        </p:grpSpPr>
        <p:sp>
          <p:nvSpPr>
            <p:cNvPr id="68" name="Google Shape;68;p19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19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9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9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_1"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78" name="Google Shape;78;p20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/>
          <p:nvPr/>
        </p:nvSpPr>
        <p:spPr>
          <a:xfrm flipH="1">
            <a:off x="472134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/>
          <p:nvPr/>
        </p:nvSpPr>
        <p:spPr>
          <a:xfrm flipH="1">
            <a:off x="990375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4" name="Google Shape;84;p21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▸"/>
              <a:defRPr sz="3600" i="1"/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4pPr>
            <a:lvl5pPr marL="2286000" lvl="4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5pPr>
            <a:lvl6pPr marL="2743200" lvl="5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6pPr>
            <a:lvl7pPr marL="3200400" lvl="6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7pPr>
            <a:lvl8pPr marL="3657600" lvl="7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8pPr>
            <a:lvl9pPr marL="4114800" lvl="8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▹"/>
              <a:defRPr sz="3600" i="1"/>
            </a:lvl9pPr>
          </a:lstStyle>
          <a:p>
            <a:endParaRPr/>
          </a:p>
        </p:txBody>
      </p:sp>
      <p:sp>
        <p:nvSpPr>
          <p:cNvPr id="86" name="Google Shape;86;p21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" sz="15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50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7" name="Google Shape;87;p21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1"/>
          <p:cNvSpPr/>
          <p:nvPr/>
        </p:nvSpPr>
        <p:spPr>
          <a:xfrm flipH="1">
            <a:off x="6957299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1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" sz="15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150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0" name="Google Shape;90;p21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QKX9A-xafs&amp;feature=emb_log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facebook.com/DrJOYvietnam" TargetMode="External"/><Relationship Id="rId4" Type="http://schemas.openxmlformats.org/officeDocument/2006/relationships/hyperlink" Target="mailto:recruitment@drjoy.v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hyperlink" Target="https://360view.vn/data/projects/vietnam/2020/dr-joy-hn/?fbclid=IwAR049f_9B4HVDZn8lQ_0HWD9NvvkOP8sCwC91mP6xEV9YJuyjamzFqQAuH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DR.JOY Vietnam</a:t>
            </a:r>
            <a:endParaRPr/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950" y="187450"/>
            <a:ext cx="862726" cy="497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</a:pPr>
            <a:r>
              <a:rPr lang="en" sz="6000" b="0" i="0" u="none" strike="noStrike" cap="non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THANKS!</a:t>
            </a:r>
            <a:endParaRPr sz="6000" b="0" i="0" u="none" strike="noStrike" cap="non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9" name="Google Shape;189;p11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80415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For further info, please take a look at what we are doing at:</a:t>
            </a:r>
            <a:endParaRPr sz="19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https://www.youtube.com/watch?v=aQKX9A-xafs&amp;feature=emb_logo</a:t>
            </a:r>
            <a:endParaRPr sz="19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Send CV to:</a:t>
            </a:r>
            <a:r>
              <a:rPr lang="en" sz="1900" b="1" i="0" u="none" strike="noStrike" cap="none">
                <a:solidFill>
                  <a:schemeClr val="lt1"/>
                </a:solidFill>
              </a:rPr>
              <a:t> </a:t>
            </a:r>
            <a:r>
              <a:rPr lang="en" sz="1900" b="1" i="0" u="sng" strike="noStrike" cap="none">
                <a:solidFill>
                  <a:schemeClr val="hlink"/>
                </a:solidFill>
                <a:hlinkClick r:id="rId4"/>
              </a:rPr>
              <a:t>recruitment@drjoy.vn</a:t>
            </a:r>
            <a:r>
              <a:rPr lang="en" sz="1900" b="1" i="0" u="none" strike="noStrike" cap="none">
                <a:solidFill>
                  <a:schemeClr val="lt1"/>
                </a:solidFill>
              </a:rPr>
              <a:t> </a:t>
            </a:r>
            <a:endParaRPr sz="1900" b="1" i="0" u="none" strike="noStrike" cap="none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Fanpage: </a:t>
            </a:r>
            <a:r>
              <a:rPr lang="en" sz="1900" b="0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https://www.facebook.com/DrJOYvietnam</a:t>
            </a:r>
            <a:endParaRPr sz="19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body" idx="1"/>
          </p:nvPr>
        </p:nvSpPr>
        <p:spPr>
          <a:xfrm>
            <a:off x="1101375" y="1768750"/>
            <a:ext cx="4071600" cy="22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n" sz="2100"/>
              <a:t>Dr.JOY’s mission is creating communication infrastructure in medical industry to enhance efficiency and safety of large quantity of hospitals as well as medical institutions.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sz="2100"/>
          </a:p>
        </p:txBody>
      </p:sp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Mission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7363" y="1311550"/>
            <a:ext cx="3162225" cy="32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Our product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1104900" y="1201425"/>
            <a:ext cx="7581900" cy="3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SNS</a:t>
            </a:r>
            <a:endParaRPr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Time attendance management</a:t>
            </a:r>
            <a:endParaRPr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Drug’s side effect search</a:t>
            </a:r>
            <a:endParaRPr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Appointment arrangement</a:t>
            </a:r>
            <a:endParaRPr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Web meeting &amp; presentation</a:t>
            </a:r>
            <a:endParaRPr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Virtual MR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ctrTitle" idx="4294967295"/>
          </p:nvPr>
        </p:nvSpPr>
        <p:spPr>
          <a:xfrm>
            <a:off x="1037650" y="750625"/>
            <a:ext cx="7367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</a:pPr>
            <a:r>
              <a:rPr lang="en" sz="4800" b="0" i="0" u="none" strike="noStrike" cap="none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Future of JOYTek</a:t>
            </a:r>
            <a:endParaRPr sz="4800" b="0" i="0" u="none" strike="noStrike" cap="none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23" name="Google Shape;123;p4"/>
          <p:cNvGrpSpPr/>
          <p:nvPr/>
        </p:nvGrpSpPr>
        <p:grpSpPr>
          <a:xfrm>
            <a:off x="6759211" y="507618"/>
            <a:ext cx="1645833" cy="1645812"/>
            <a:chOff x="6643075" y="3664250"/>
            <a:chExt cx="407950" cy="407975"/>
          </a:xfrm>
        </p:grpSpPr>
        <p:sp>
          <p:nvSpPr>
            <p:cNvPr id="124" name="Google Shape;124;p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4"/>
          <p:cNvGrpSpPr/>
          <p:nvPr/>
        </p:nvGrpSpPr>
        <p:grpSpPr>
          <a:xfrm rot="-587494">
            <a:off x="6662475" y="2367985"/>
            <a:ext cx="676638" cy="676644"/>
            <a:chOff x="576250" y="4319400"/>
            <a:chExt cx="442075" cy="442050"/>
          </a:xfrm>
        </p:grpSpPr>
        <p:sp>
          <p:nvSpPr>
            <p:cNvPr id="127" name="Google Shape;127;p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4"/>
          <p:cNvSpPr/>
          <p:nvPr/>
        </p:nvSpPr>
        <p:spPr>
          <a:xfrm>
            <a:off x="6365361" y="887713"/>
            <a:ext cx="257246" cy="24562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 rot="2697415">
            <a:off x="8060604" y="2145273"/>
            <a:ext cx="390522" cy="37288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8369546" y="1932400"/>
            <a:ext cx="156409" cy="149417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 rot="1279885">
            <a:off x="6187127" y="1628627"/>
            <a:ext cx="156402" cy="14939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1037650" y="1910425"/>
            <a:ext cx="55851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Big Data: </a:t>
            </a:r>
            <a:r>
              <a:rPr lang="en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Utilize behavioral data of medical institutions and pharmaceutical companies to improve medical efficiency, provide effective information, and reform work styles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IoT: </a:t>
            </a:r>
            <a:r>
              <a:rPr lang="en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Develop a new era of attendance management system which automatically records daily working hours simply by linking Beacon installed at hospitals with Dr.JOY app in mobile phone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 Chatbot: </a:t>
            </a: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Automatically </a:t>
            </a:r>
            <a:r>
              <a:rPr lang="en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respond to medical staff’s questions about medicines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Why Dr.JOY?</a:t>
            </a: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1104900" y="10719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Product development 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As one of global team, Dr.JOY Vietnam also take part in creating software design and architecture</a:t>
            </a:r>
            <a:endParaRPr sz="1200"/>
          </a:p>
        </p:txBody>
      </p:sp>
      <p:sp>
        <p:nvSpPr>
          <p:cNvPr id="142" name="Google Shape;142;p5"/>
          <p:cNvSpPr txBox="1">
            <a:spLocks noGrp="1"/>
          </p:cNvSpPr>
          <p:nvPr>
            <p:ph type="body" idx="2"/>
          </p:nvPr>
        </p:nvSpPr>
        <p:spPr>
          <a:xfrm>
            <a:off x="3652188" y="10719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Potential domain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We focus on medical and healthcare industry which is one of the highest potential of development in the future</a:t>
            </a:r>
            <a:endParaRPr sz="1200"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3"/>
          </p:nvPr>
        </p:nvSpPr>
        <p:spPr>
          <a:xfrm>
            <a:off x="6199476" y="10719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Start-up environment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Flat, open and fast-paced environment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Welcome members’ opinions &amp; ideas by survey all members </a:t>
            </a:r>
            <a:endParaRPr sz="1200"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1"/>
          </p:nvPr>
        </p:nvSpPr>
        <p:spPr>
          <a:xfrm>
            <a:off x="1104925" y="2656225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b="1"/>
              <a:t>Training Course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We focus on developing both hard and soft skills for employees, which are organized with many topics. Some of courses/seminars we have deployed: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MongoDB Performance, Angular, Unit Test, Kaizen, Agile,..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200"/>
          </a:p>
        </p:txBody>
      </p:sp>
      <p:sp>
        <p:nvSpPr>
          <p:cNvPr id="145" name="Google Shape;145;p5"/>
          <p:cNvSpPr txBox="1">
            <a:spLocks noGrp="1"/>
          </p:cNvSpPr>
          <p:nvPr>
            <p:ph type="body" idx="2"/>
          </p:nvPr>
        </p:nvSpPr>
        <p:spPr>
          <a:xfrm>
            <a:off x="3652188" y="2748350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Tech stack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Microservices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Spring, Kotlin, Swift, Angular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Google Cloud Services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Kubernetes, Docker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200"/>
          </a:p>
        </p:txBody>
      </p:sp>
      <p:sp>
        <p:nvSpPr>
          <p:cNvPr id="146" name="Google Shape;146;p5"/>
          <p:cNvSpPr txBox="1">
            <a:spLocks noGrp="1"/>
          </p:cNvSpPr>
          <p:nvPr>
            <p:ph type="body" idx="3"/>
          </p:nvPr>
        </p:nvSpPr>
        <p:spPr>
          <a:xfrm>
            <a:off x="6186626" y="2731625"/>
            <a:ext cx="24231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Office facilities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Macbook Pro 2019 &amp; other high-spec PCs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Bright office with West Lake view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Open space with Book corner and free snack &amp; drink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1c678f901_1_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Why Dr.JOY?</a:t>
            </a:r>
            <a:endParaRPr/>
          </a:p>
        </p:txBody>
      </p:sp>
      <p:sp>
        <p:nvSpPr>
          <p:cNvPr id="152" name="Google Shape;152;gf1c678f901_1_0"/>
          <p:cNvSpPr txBox="1">
            <a:spLocks noGrp="1"/>
          </p:cNvSpPr>
          <p:nvPr>
            <p:ph type="body" idx="1"/>
          </p:nvPr>
        </p:nvSpPr>
        <p:spPr>
          <a:xfrm>
            <a:off x="1104900" y="1071950"/>
            <a:ext cx="63723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/>
              <a:t>Attractive Benefit</a:t>
            </a:r>
            <a:endParaRPr b="1"/>
          </a:p>
          <a:p>
            <a:pPr marL="457200" lvl="0" indent="-304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Salary review: 2 times/ year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Bonus: fixed 13th salary + quarterly bonuses of up to 2-month salary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PVI Premium Health Care and annually Healthcheck program for all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Transportation allowance (VND 200,000) and more allowance for women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Free clubs (yoga, badminton, swimming, poker,...)  &amp; Japanese classes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150">
                <a:solidFill>
                  <a:srgbClr val="202124"/>
                </a:solidFill>
              </a:rPr>
              <a:t>Various  corporate events, from sports competitions, monthly birthday parties, quarterly team building to New Year party, company trip etc.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Labor Union’s subsidiaries and gifts for holidays, healthcare, etc.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200"/>
              <a:t>Allowance for employees who share knowledge and implement the training course for colleagues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150">
                <a:solidFill>
                  <a:srgbClr val="202124"/>
                </a:solidFill>
              </a:rPr>
              <a:t>Free book corner with new books being purchased every month</a:t>
            </a:r>
            <a:endParaRPr sz="1150">
              <a:solidFill>
                <a:srgbClr val="202124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▸"/>
            </a:pPr>
            <a:r>
              <a:rPr lang="en" sz="1150">
                <a:solidFill>
                  <a:srgbClr val="202124"/>
                </a:solidFill>
              </a:rPr>
              <a:t>Free snack, coffee, tea available</a:t>
            </a:r>
            <a:endParaRPr sz="1150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Our office</a:t>
            </a:r>
            <a:endParaRPr/>
          </a:p>
        </p:txBody>
      </p:sp>
      <p:pic>
        <p:nvPicPr>
          <p:cNvPr id="158" name="Google Shape;158;p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6475" y="1025175"/>
            <a:ext cx="7997525" cy="3510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 txBox="1"/>
          <p:nvPr/>
        </p:nvSpPr>
        <p:spPr>
          <a:xfrm>
            <a:off x="1105050" y="4107400"/>
            <a:ext cx="15765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CLICK TO VIEW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Job opportunities</a:t>
            </a:r>
            <a:endParaRPr/>
          </a:p>
        </p:txBody>
      </p:sp>
      <p:sp>
        <p:nvSpPr>
          <p:cNvPr id="173" name="Google Shape;173;p8"/>
          <p:cNvSpPr txBox="1">
            <a:spLocks noGrp="1"/>
          </p:cNvSpPr>
          <p:nvPr>
            <p:ph type="body" idx="1"/>
          </p:nvPr>
        </p:nvSpPr>
        <p:spPr>
          <a:xfrm>
            <a:off x="1104900" y="1071950"/>
            <a:ext cx="32838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 smtClean="0"/>
              <a:t>Java Developer (Junior~ Senior)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 b="1" dirty="0">
                <a:solidFill>
                  <a:srgbClr val="FF7000"/>
                </a:solidFill>
              </a:rPr>
              <a:t>Salary: Up to $</a:t>
            </a:r>
            <a:r>
              <a:rPr lang="en" sz="1200" b="1" dirty="0" smtClean="0">
                <a:solidFill>
                  <a:srgbClr val="FF7000"/>
                </a:solidFill>
              </a:rPr>
              <a:t>2,500</a:t>
            </a:r>
            <a:endParaRPr sz="1200" b="1" dirty="0">
              <a:solidFill>
                <a:srgbClr val="FF7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 b="1" dirty="0"/>
              <a:t>&lt;Scope of work&gt;</a:t>
            </a:r>
            <a:endParaRPr sz="12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 dirty="0"/>
              <a:t>・Design, code and test system or product's function after creating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 dirty="0"/>
              <a:t>・Create plan, implement and monitor development progresses 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 dirty="0"/>
              <a:t>・Research new technology to apply into current projects</a:t>
            </a:r>
            <a:endParaRPr sz="1200" dirty="0"/>
          </a:p>
        </p:txBody>
      </p:sp>
      <p:sp>
        <p:nvSpPr>
          <p:cNvPr id="174" name="Google Shape;174;p8"/>
          <p:cNvSpPr txBox="1">
            <a:spLocks noGrp="1"/>
          </p:cNvSpPr>
          <p:nvPr>
            <p:ph type="body" idx="2"/>
          </p:nvPr>
        </p:nvSpPr>
        <p:spPr>
          <a:xfrm>
            <a:off x="4984329" y="1071950"/>
            <a:ext cx="32247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b="1" dirty="0"/>
              <a:t>Your Skills and Experience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 b="1" dirty="0"/>
              <a:t>&lt;Must have&gt;</a:t>
            </a:r>
            <a:endParaRPr sz="12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 dirty="0"/>
              <a:t>・Java (8 or more</a:t>
            </a:r>
            <a:r>
              <a:rPr lang="en" sz="1200" dirty="0" smtClean="0"/>
              <a:t>)：</a:t>
            </a:r>
            <a:r>
              <a:rPr lang="en" sz="1200" b="1" dirty="0" smtClean="0"/>
              <a:t>from 01 year or </a:t>
            </a:r>
            <a:r>
              <a:rPr lang="en" sz="1200" b="1" dirty="0"/>
              <a:t>more</a:t>
            </a:r>
            <a:endParaRPr sz="12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 dirty="0"/>
              <a:t>・Experience in creating basic design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 dirty="0"/>
              <a:t>・Experience in designing Database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 dirty="0"/>
              <a:t>・Ability to make highly maintainable code 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 dirty="0"/>
              <a:t>・Object-Oriented Programming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 b="1" dirty="0"/>
              <a:t>&lt;Nice to have&gt;</a:t>
            </a:r>
            <a:endParaRPr sz="12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 dirty="0"/>
              <a:t>・Spring boot / Spring framework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 dirty="0"/>
              <a:t>・gRPC(Protocol Buffers)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 dirty="0"/>
              <a:t>・Docker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 dirty="0"/>
              <a:t>・Kubernetes</a:t>
            </a:r>
            <a:endParaRPr sz="1200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 dirty="0"/>
              <a:t>・MongoDB</a:t>
            </a:r>
            <a:endParaRPr sz="1200" dirty="0"/>
          </a:p>
        </p:txBody>
      </p:sp>
      <p:sp>
        <p:nvSpPr>
          <p:cNvPr id="175" name="Google Shape;1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Hiring process</a:t>
            </a:r>
            <a:endParaRPr/>
          </a:p>
        </p:txBody>
      </p:sp>
      <p:sp>
        <p:nvSpPr>
          <p:cNvPr id="182" name="Google Shape;182;p10"/>
          <p:cNvSpPr/>
          <p:nvPr/>
        </p:nvSpPr>
        <p:spPr>
          <a:xfrm>
            <a:off x="2366807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Online Test </a:t>
            </a:r>
            <a:endParaRPr sz="1800" b="0" i="0" u="none" strike="noStrike" cap="none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(at home)</a:t>
            </a:r>
            <a:endParaRPr sz="1000" b="0" i="0" u="none" strike="noStrike" cap="none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4548266" y="2241950"/>
            <a:ext cx="3807714" cy="1443300"/>
          </a:xfrm>
          <a:prstGeom prst="chevron">
            <a:avLst>
              <a:gd name="adj" fmla="val 2548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Direct </a:t>
            </a:r>
            <a:r>
              <a:rPr lang="en" sz="1800" b="0" i="0" u="none" strike="noStrike" cap="none" dirty="0" smtClean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Interview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r>
              <a:rPr lang="en" sz="1000" b="0" i="0" u="none" strike="noStrike" cap="none" dirty="0" smtClean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(Technical int. by Techlead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r>
              <a:rPr lang="en" sz="1000" b="0" i="0" u="none" strike="noStrike" cap="none" dirty="0" smtClean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&amp; Final int. by CEO, HR Manager, Division Manager)</a:t>
            </a:r>
            <a:endParaRPr sz="1000" b="0" i="0" u="none" strike="noStrike" cap="none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558</Words>
  <Application>Microsoft Office PowerPoint</Application>
  <PresentationFormat>On-screen Show (16:9)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Dosis</vt:lpstr>
      <vt:lpstr>Arial</vt:lpstr>
      <vt:lpstr>Roboto</vt:lpstr>
      <vt:lpstr>William template</vt:lpstr>
      <vt:lpstr>DR.JOY Vietnam</vt:lpstr>
      <vt:lpstr>Mission</vt:lpstr>
      <vt:lpstr>Our product</vt:lpstr>
      <vt:lpstr>Future of JOYTek</vt:lpstr>
      <vt:lpstr>Why Dr.JOY?</vt:lpstr>
      <vt:lpstr>Why Dr.JOY?</vt:lpstr>
      <vt:lpstr>Our office</vt:lpstr>
      <vt:lpstr>Job opportunities</vt:lpstr>
      <vt:lpstr>Hiring process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DR.JOY Vietnam</dc:title>
  <cp:lastModifiedBy>Windows</cp:lastModifiedBy>
  <cp:revision>5</cp:revision>
  <dcterms:modified xsi:type="dcterms:W3CDTF">2021-11-30T08:58:44Z</dcterms:modified>
</cp:coreProperties>
</file>