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1ec3d7399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ec3d73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1ec3d7399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1ec3d73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13cef6e3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3cef6e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1ec3d739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1ec3d73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1ec3d7399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ec3d739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1ec3d7399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1ec3d739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1ec3d7399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1ec3d739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1ec3d7399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1ec3d739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9" name="Shape 9"/>
        <p:cNvGrpSpPr/>
        <p:nvPr/>
      </p:nvGrpSpPr>
      <p:grpSpPr>
        <a:xfrm>
          <a:off x="0" y="0"/>
          <a:ext cx="0" cy="0"/>
          <a:chOff x="0" y="0"/>
          <a:chExt cx="0" cy="0"/>
        </a:xfrm>
      </p:grpSpPr>
      <p:sp>
        <p:nvSpPr>
          <p:cNvPr id="10" name="Google Shape;10;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med" w="med" type="none"/>
            <a:tailEnd len="med" w="med" type="none"/>
          </a:ln>
        </p:spPr>
      </p:sp>
      <p:sp>
        <p:nvSpPr>
          <p:cNvPr id="11" name="Google Shape;11;p2"/>
          <p:cNvSpPr txBox="1"/>
          <p:nvPr>
            <p:ph type="ctrTitle"/>
          </p:nvPr>
        </p:nvSpPr>
        <p:spPr>
          <a:xfrm>
            <a:off x="2296350" y="1991850"/>
            <a:ext cx="45513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1pPr>
            <a:lvl2pPr lvl="1"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2pPr>
            <a:lvl3pPr lvl="2"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3pPr>
            <a:lvl4pPr lvl="3"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4pPr>
            <a:lvl5pPr lvl="4"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5pPr>
            <a:lvl6pPr lvl="5"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6pPr>
            <a:lvl7pPr lvl="6"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7pPr>
            <a:lvl8pPr lvl="7"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8pPr>
            <a:lvl9pPr lvl="8" algn="ctr">
              <a:spcBef>
                <a:spcPts val="0"/>
              </a:spcBef>
              <a:spcAft>
                <a:spcPts val="0"/>
              </a:spcAft>
              <a:buClr>
                <a:srgbClr val="434343"/>
              </a:buClr>
              <a:buSzPts val="3000"/>
              <a:buFont typeface="Verdana"/>
              <a:buNone/>
              <a:defRPr sz="3000">
                <a:solidFill>
                  <a:srgbClr val="434343"/>
                </a:solidFill>
                <a:latin typeface="Verdana"/>
                <a:ea typeface="Verdana"/>
                <a:cs typeface="Verdana"/>
                <a:sym typeface="Verdan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2">
    <p:spTree>
      <p:nvGrpSpPr>
        <p:cNvPr id="51" name="Shape 51"/>
        <p:cNvGrpSpPr/>
        <p:nvPr/>
      </p:nvGrpSpPr>
      <p:grpSpPr>
        <a:xfrm>
          <a:off x="0" y="0"/>
          <a:ext cx="0" cy="0"/>
          <a:chOff x="0" y="0"/>
          <a:chExt cx="0" cy="0"/>
        </a:xfrm>
      </p:grpSpPr>
      <p:sp>
        <p:nvSpPr>
          <p:cNvPr id="52" name="Google Shape;52;p11"/>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666666"/>
        </a:solidFill>
      </p:bgPr>
    </p:bg>
    <p:spTree>
      <p:nvGrpSpPr>
        <p:cNvPr id="53" name="Shape 53"/>
        <p:cNvGrpSpPr/>
        <p:nvPr/>
      </p:nvGrpSpPr>
      <p:grpSpPr>
        <a:xfrm>
          <a:off x="0" y="0"/>
          <a:ext cx="0" cy="0"/>
          <a:chOff x="0" y="0"/>
          <a:chExt cx="0" cy="0"/>
        </a:xfrm>
      </p:grpSpPr>
      <p:sp>
        <p:nvSpPr>
          <p:cNvPr id="54" name="Google Shape;54;p12"/>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med" w="med" type="none"/>
            <a:tailEnd len="med" w="med" type="none"/>
          </a:ln>
        </p:spPr>
      </p:sp>
      <p:sp>
        <p:nvSpPr>
          <p:cNvPr id="55" name="Google Shape;55;p12"/>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12" name="Shape 12"/>
        <p:cNvGrpSpPr/>
        <p:nvPr/>
      </p:nvGrpSpPr>
      <p:grpSpPr>
        <a:xfrm>
          <a:off x="0" y="0"/>
          <a:ext cx="0" cy="0"/>
          <a:chOff x="0" y="0"/>
          <a:chExt cx="0" cy="0"/>
        </a:xfrm>
      </p:grpSpPr>
      <p:sp>
        <p:nvSpPr>
          <p:cNvPr id="13" name="Google Shape;13;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med" w="med" type="none"/>
            <a:tailEnd len="med" w="med" type="none"/>
          </a:ln>
        </p:spPr>
      </p:sp>
      <p:sp>
        <p:nvSpPr>
          <p:cNvPr id="14" name="Google Shape;14;p3"/>
          <p:cNvSpPr txBox="1"/>
          <p:nvPr>
            <p:ph type="ctrTitle"/>
          </p:nvPr>
        </p:nvSpPr>
        <p:spPr>
          <a:xfrm>
            <a:off x="1933200" y="2189999"/>
            <a:ext cx="5277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400"/>
              <a:buFont typeface="Verdana"/>
              <a:buNone/>
              <a:defRPr b="0" sz="2400">
                <a:solidFill>
                  <a:srgbClr val="434343"/>
                </a:solidFill>
                <a:latin typeface="Verdana"/>
                <a:ea typeface="Verdana"/>
                <a:cs typeface="Verdana"/>
                <a:sym typeface="Verdana"/>
              </a:defRPr>
            </a:lvl1pPr>
            <a:lvl2pPr lvl="1" rtl="0" algn="ctr">
              <a:spcBef>
                <a:spcPts val="0"/>
              </a:spcBef>
              <a:spcAft>
                <a:spcPts val="0"/>
              </a:spcAft>
              <a:buClr>
                <a:srgbClr val="434343"/>
              </a:buClr>
              <a:buSzPts val="2400"/>
              <a:buNone/>
              <a:defRPr b="0" sz="2400">
                <a:solidFill>
                  <a:srgbClr val="434343"/>
                </a:solidFill>
              </a:defRPr>
            </a:lvl2pPr>
            <a:lvl3pPr lvl="2" rtl="0" algn="ctr">
              <a:spcBef>
                <a:spcPts val="0"/>
              </a:spcBef>
              <a:spcAft>
                <a:spcPts val="0"/>
              </a:spcAft>
              <a:buClr>
                <a:srgbClr val="434343"/>
              </a:buClr>
              <a:buSzPts val="2400"/>
              <a:buNone/>
              <a:defRPr b="0" sz="2400">
                <a:solidFill>
                  <a:srgbClr val="434343"/>
                </a:solidFill>
              </a:defRPr>
            </a:lvl3pPr>
            <a:lvl4pPr lvl="3" rtl="0" algn="ctr">
              <a:spcBef>
                <a:spcPts val="0"/>
              </a:spcBef>
              <a:spcAft>
                <a:spcPts val="0"/>
              </a:spcAft>
              <a:buClr>
                <a:srgbClr val="434343"/>
              </a:buClr>
              <a:buSzPts val="2400"/>
              <a:buNone/>
              <a:defRPr b="0" sz="2400">
                <a:solidFill>
                  <a:srgbClr val="434343"/>
                </a:solidFill>
              </a:defRPr>
            </a:lvl4pPr>
            <a:lvl5pPr lvl="4" rtl="0" algn="ctr">
              <a:spcBef>
                <a:spcPts val="0"/>
              </a:spcBef>
              <a:spcAft>
                <a:spcPts val="0"/>
              </a:spcAft>
              <a:buClr>
                <a:srgbClr val="434343"/>
              </a:buClr>
              <a:buSzPts val="2400"/>
              <a:buNone/>
              <a:defRPr b="0" sz="2400">
                <a:solidFill>
                  <a:srgbClr val="434343"/>
                </a:solidFill>
              </a:defRPr>
            </a:lvl5pPr>
            <a:lvl6pPr lvl="5" rtl="0" algn="ctr">
              <a:spcBef>
                <a:spcPts val="0"/>
              </a:spcBef>
              <a:spcAft>
                <a:spcPts val="0"/>
              </a:spcAft>
              <a:buClr>
                <a:srgbClr val="434343"/>
              </a:buClr>
              <a:buSzPts val="2400"/>
              <a:buNone/>
              <a:defRPr b="0" sz="2400">
                <a:solidFill>
                  <a:srgbClr val="434343"/>
                </a:solidFill>
              </a:defRPr>
            </a:lvl6pPr>
            <a:lvl7pPr lvl="6" rtl="0" algn="ctr">
              <a:spcBef>
                <a:spcPts val="0"/>
              </a:spcBef>
              <a:spcAft>
                <a:spcPts val="0"/>
              </a:spcAft>
              <a:buClr>
                <a:srgbClr val="434343"/>
              </a:buClr>
              <a:buSzPts val="2400"/>
              <a:buNone/>
              <a:defRPr b="0" sz="2400">
                <a:solidFill>
                  <a:srgbClr val="434343"/>
                </a:solidFill>
              </a:defRPr>
            </a:lvl7pPr>
            <a:lvl8pPr lvl="7" rtl="0" algn="ctr">
              <a:spcBef>
                <a:spcPts val="0"/>
              </a:spcBef>
              <a:spcAft>
                <a:spcPts val="0"/>
              </a:spcAft>
              <a:buClr>
                <a:srgbClr val="434343"/>
              </a:buClr>
              <a:buSzPts val="2400"/>
              <a:buNone/>
              <a:defRPr b="0" sz="2400">
                <a:solidFill>
                  <a:srgbClr val="434343"/>
                </a:solidFill>
              </a:defRPr>
            </a:lvl8pPr>
            <a:lvl9pPr lvl="8" rtl="0" algn="ctr">
              <a:spcBef>
                <a:spcPts val="0"/>
              </a:spcBef>
              <a:spcAft>
                <a:spcPts val="0"/>
              </a:spcAft>
              <a:buClr>
                <a:srgbClr val="434343"/>
              </a:buClr>
              <a:buSzPts val="2400"/>
              <a:buNone/>
              <a:defRPr b="0" sz="2400">
                <a:solidFill>
                  <a:srgbClr val="434343"/>
                </a:solidFill>
              </a:defRPr>
            </a:lvl9pPr>
          </a:lstStyle>
          <a:p/>
        </p:txBody>
      </p:sp>
      <p:sp>
        <p:nvSpPr>
          <p:cNvPr id="15" name="Google Shape;15;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a:solidFill>
                  <a:srgbClr val="FFFFFF"/>
                </a:solidFill>
              </a:defRPr>
            </a:lvl4pPr>
            <a:lvl5pPr lvl="4" rtl="0" algn="ctr">
              <a:spcBef>
                <a:spcPts val="0"/>
              </a:spcBef>
              <a:spcAft>
                <a:spcPts val="0"/>
              </a:spcAft>
              <a:buClr>
                <a:srgbClr val="FFFFFF"/>
              </a:buClr>
              <a:buSzPts val="1800"/>
              <a:buNone/>
              <a:defRPr>
                <a:solidFill>
                  <a:srgbClr val="FFFFFF"/>
                </a:solidFill>
              </a:defRPr>
            </a:lvl5pPr>
            <a:lvl6pPr lvl="5" rtl="0" algn="ctr">
              <a:spcBef>
                <a:spcPts val="0"/>
              </a:spcBef>
              <a:spcAft>
                <a:spcPts val="0"/>
              </a:spcAft>
              <a:buClr>
                <a:srgbClr val="FFFFFF"/>
              </a:buClr>
              <a:buSzPts val="1800"/>
              <a:buNone/>
              <a:defRPr>
                <a:solidFill>
                  <a:srgbClr val="FFFFFF"/>
                </a:solidFill>
              </a:defRPr>
            </a:lvl6pPr>
            <a:lvl7pPr lvl="6" rtl="0" algn="ctr">
              <a:spcBef>
                <a:spcPts val="0"/>
              </a:spcBef>
              <a:spcAft>
                <a:spcPts val="0"/>
              </a:spcAft>
              <a:buClr>
                <a:srgbClr val="FFFFFF"/>
              </a:buClr>
              <a:buSzPts val="1800"/>
              <a:buNone/>
              <a:defRPr>
                <a:solidFill>
                  <a:srgbClr val="FFFFFF"/>
                </a:solidFill>
              </a:defRPr>
            </a:lvl7pPr>
            <a:lvl8pPr lvl="7" rtl="0" algn="ctr">
              <a:spcBef>
                <a:spcPts val="0"/>
              </a:spcBef>
              <a:spcAft>
                <a:spcPts val="0"/>
              </a:spcAft>
              <a:buClr>
                <a:srgbClr val="FFFFFF"/>
              </a:buClr>
              <a:buSzPts val="1800"/>
              <a:buNone/>
              <a:defRPr>
                <a:solidFill>
                  <a:srgbClr val="FFFFFF"/>
                </a:solidFill>
              </a:defRPr>
            </a:lvl8pPr>
            <a:lvl9pPr lvl="8" rtl="0" algn="ctr">
              <a:spcBef>
                <a:spcPts val="0"/>
              </a:spcBef>
              <a:spcAft>
                <a:spcPts val="0"/>
              </a:spcAft>
              <a:buClr>
                <a:srgbClr val="FFFFFF"/>
              </a:buClr>
              <a:buSzPts val="1800"/>
              <a:buNone/>
              <a:defRPr>
                <a:solidFill>
                  <a:srgbClr val="FFFFFF"/>
                </a:solidFill>
              </a:defRPr>
            </a:lvl9pPr>
          </a:lstStyle>
          <a:p/>
        </p:txBody>
      </p:sp>
      <p:sp>
        <p:nvSpPr>
          <p:cNvPr id="16" name="Google Shape;16;p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17" name="Shape 17"/>
        <p:cNvGrpSpPr/>
        <p:nvPr/>
      </p:nvGrpSpPr>
      <p:grpSpPr>
        <a:xfrm>
          <a:off x="0" y="0"/>
          <a:ext cx="0" cy="0"/>
          <a:chOff x="0" y="0"/>
          <a:chExt cx="0" cy="0"/>
        </a:xfrm>
      </p:grpSpPr>
      <p:sp>
        <p:nvSpPr>
          <p:cNvPr id="18" name="Google Shape;18;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med" w="med" type="none"/>
            <a:tailEnd len="med" w="med" type="none"/>
          </a:ln>
        </p:spPr>
      </p:sp>
      <p:sp>
        <p:nvSpPr>
          <p:cNvPr id="19" name="Google Shape;19;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algn="ctr">
              <a:spcBef>
                <a:spcPts val="0"/>
              </a:spcBef>
              <a:spcAft>
                <a:spcPts val="0"/>
              </a:spcAft>
              <a:buClr>
                <a:srgbClr val="CCCCCC"/>
              </a:buClr>
              <a:buSzPts val="1800"/>
              <a:buChar char="■"/>
              <a:defRPr i="1">
                <a:solidFill>
                  <a:srgbClr val="CCCCCC"/>
                </a:solidFill>
              </a:defRPr>
            </a:lvl9pPr>
          </a:lstStyle>
          <a:p/>
        </p:txBody>
      </p:sp>
      <p:sp>
        <p:nvSpPr>
          <p:cNvPr id="20" name="Google Shape;20;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
        <p:nvSpPr>
          <p:cNvPr id="21" name="Google Shape;21;p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4" name="Google Shape;24;p5"/>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5" name="Google Shape;25;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6" name="Google Shape;26;p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9" name="Google Shape;29;p6"/>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Verdana"/>
              <a:buNone/>
              <a:defRPr>
                <a:latin typeface="Verdana"/>
                <a:ea typeface="Verdana"/>
                <a:cs typeface="Verdana"/>
                <a:sym typeface="Verdana"/>
              </a:defRPr>
            </a:lvl1pPr>
            <a:lvl2pPr lvl="1">
              <a:spcBef>
                <a:spcPts val="0"/>
              </a:spcBef>
              <a:spcAft>
                <a:spcPts val="0"/>
              </a:spcAft>
              <a:buSzPts val="1200"/>
              <a:buFont typeface="Verdana"/>
              <a:buNone/>
              <a:defRPr>
                <a:latin typeface="Verdana"/>
                <a:ea typeface="Verdana"/>
                <a:cs typeface="Verdana"/>
                <a:sym typeface="Verdana"/>
              </a:defRPr>
            </a:lvl2pPr>
            <a:lvl3pPr lvl="2">
              <a:spcBef>
                <a:spcPts val="0"/>
              </a:spcBef>
              <a:spcAft>
                <a:spcPts val="0"/>
              </a:spcAft>
              <a:buSzPts val="1200"/>
              <a:buFont typeface="Verdana"/>
              <a:buNone/>
              <a:defRPr>
                <a:latin typeface="Verdana"/>
                <a:ea typeface="Verdana"/>
                <a:cs typeface="Verdana"/>
                <a:sym typeface="Verdana"/>
              </a:defRPr>
            </a:lvl3pPr>
            <a:lvl4pPr lvl="3">
              <a:spcBef>
                <a:spcPts val="0"/>
              </a:spcBef>
              <a:spcAft>
                <a:spcPts val="0"/>
              </a:spcAft>
              <a:buSzPts val="1200"/>
              <a:buFont typeface="Verdana"/>
              <a:buNone/>
              <a:defRPr>
                <a:latin typeface="Verdana"/>
                <a:ea typeface="Verdana"/>
                <a:cs typeface="Verdana"/>
                <a:sym typeface="Verdana"/>
              </a:defRPr>
            </a:lvl4pPr>
            <a:lvl5pPr lvl="4">
              <a:spcBef>
                <a:spcPts val="0"/>
              </a:spcBef>
              <a:spcAft>
                <a:spcPts val="0"/>
              </a:spcAft>
              <a:buSzPts val="1200"/>
              <a:buFont typeface="Verdana"/>
              <a:buNone/>
              <a:defRPr>
                <a:latin typeface="Verdana"/>
                <a:ea typeface="Verdana"/>
                <a:cs typeface="Verdana"/>
                <a:sym typeface="Verdana"/>
              </a:defRPr>
            </a:lvl5pPr>
            <a:lvl6pPr lvl="5">
              <a:spcBef>
                <a:spcPts val="0"/>
              </a:spcBef>
              <a:spcAft>
                <a:spcPts val="0"/>
              </a:spcAft>
              <a:buSzPts val="1200"/>
              <a:buFont typeface="Verdana"/>
              <a:buNone/>
              <a:defRPr>
                <a:latin typeface="Verdana"/>
                <a:ea typeface="Verdana"/>
                <a:cs typeface="Verdana"/>
                <a:sym typeface="Verdana"/>
              </a:defRPr>
            </a:lvl6pPr>
            <a:lvl7pPr lvl="6">
              <a:spcBef>
                <a:spcPts val="0"/>
              </a:spcBef>
              <a:spcAft>
                <a:spcPts val="0"/>
              </a:spcAft>
              <a:buSzPts val="1200"/>
              <a:buFont typeface="Verdana"/>
              <a:buNone/>
              <a:defRPr>
                <a:latin typeface="Verdana"/>
                <a:ea typeface="Verdana"/>
                <a:cs typeface="Verdana"/>
                <a:sym typeface="Verdana"/>
              </a:defRPr>
            </a:lvl7pPr>
            <a:lvl8pPr lvl="7">
              <a:spcBef>
                <a:spcPts val="0"/>
              </a:spcBef>
              <a:spcAft>
                <a:spcPts val="0"/>
              </a:spcAft>
              <a:buSzPts val="1200"/>
              <a:buFont typeface="Verdana"/>
              <a:buNone/>
              <a:defRPr>
                <a:latin typeface="Verdana"/>
                <a:ea typeface="Verdana"/>
                <a:cs typeface="Verdana"/>
                <a:sym typeface="Verdana"/>
              </a:defRPr>
            </a:lvl8pPr>
            <a:lvl9pPr lvl="8">
              <a:spcBef>
                <a:spcPts val="0"/>
              </a:spcBef>
              <a:spcAft>
                <a:spcPts val="0"/>
              </a:spcAft>
              <a:buSzPts val="1200"/>
              <a:buFont typeface="Verdana"/>
              <a:buNone/>
              <a:defRPr>
                <a:latin typeface="Verdana"/>
                <a:ea typeface="Verdana"/>
                <a:cs typeface="Verdana"/>
                <a:sym typeface="Verdana"/>
              </a:defRPr>
            </a:lvl9pPr>
          </a:lstStyle>
          <a:p/>
        </p:txBody>
      </p:sp>
      <p:sp>
        <p:nvSpPr>
          <p:cNvPr id="30" name="Google Shape;30;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5" name="Google Shape;35;p7"/>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 name="Google Shape;36;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7" name="Google Shape;37;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 name="Google Shape;38;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2" name="Google Shape;42;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43" name="Google Shape;43;p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46" name="Google Shape;46;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99999"/>
              </a:buClr>
              <a:buSzPts val="1200"/>
              <a:buNone/>
              <a:defRPr i="1" sz="1200">
                <a:solidFill>
                  <a:srgbClr val="999999"/>
                </a:solidFill>
              </a:defRPr>
            </a:lvl1pPr>
          </a:lstStyle>
          <a:p/>
        </p:txBody>
      </p:sp>
      <p:sp>
        <p:nvSpPr>
          <p:cNvPr id="47" name="Google Shape;47;p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med" w="med" type="none"/>
            <a:tailEnd len="med" w="med" type="none"/>
          </a:ln>
        </p:spPr>
      </p:sp>
      <p:sp>
        <p:nvSpPr>
          <p:cNvPr id="50" name="Google Shape;50;p10"/>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CCCCCC"/>
              </a:buClr>
              <a:buSzPts val="2400"/>
              <a:buFont typeface="Verdana"/>
              <a:buChar char="⊡"/>
              <a:defRPr sz="3000">
                <a:solidFill>
                  <a:srgbClr val="434343"/>
                </a:solidFill>
                <a:latin typeface="Verdana"/>
                <a:ea typeface="Verdana"/>
                <a:cs typeface="Verdana"/>
                <a:sym typeface="Verdana"/>
              </a:defRPr>
            </a:lvl1pPr>
            <a:lvl2pPr indent="-342900" lvl="1" marL="914400">
              <a:spcBef>
                <a:spcPts val="0"/>
              </a:spcBef>
              <a:spcAft>
                <a:spcPts val="0"/>
              </a:spcAft>
              <a:buClr>
                <a:srgbClr val="CCCCCC"/>
              </a:buClr>
              <a:buSzPts val="1800"/>
              <a:buFont typeface="Verdana"/>
              <a:buChar char="□"/>
              <a:defRPr sz="2400">
                <a:solidFill>
                  <a:srgbClr val="434343"/>
                </a:solidFill>
                <a:latin typeface="Verdana"/>
                <a:ea typeface="Verdana"/>
                <a:cs typeface="Verdana"/>
                <a:sym typeface="Verdana"/>
              </a:defRPr>
            </a:lvl2pPr>
            <a:lvl3pPr indent="-381000" lvl="2" marL="1371600">
              <a:spcBef>
                <a:spcPts val="0"/>
              </a:spcBef>
              <a:spcAft>
                <a:spcPts val="0"/>
              </a:spcAft>
              <a:buClr>
                <a:srgbClr val="CCCCCC"/>
              </a:buClr>
              <a:buSzPts val="2400"/>
              <a:buFont typeface="Verdana"/>
              <a:buChar char="■"/>
              <a:defRPr sz="2400">
                <a:solidFill>
                  <a:srgbClr val="434343"/>
                </a:solidFill>
                <a:latin typeface="Verdana"/>
                <a:ea typeface="Verdana"/>
                <a:cs typeface="Verdana"/>
                <a:sym typeface="Verdana"/>
              </a:defRPr>
            </a:lvl3pPr>
            <a:lvl4pPr indent="-342900" lvl="3" marL="1828800">
              <a:spcBef>
                <a:spcPts val="0"/>
              </a:spcBef>
              <a:spcAft>
                <a:spcPts val="0"/>
              </a:spcAft>
              <a:buClr>
                <a:srgbClr val="CCCCCC"/>
              </a:buClr>
              <a:buSzPts val="1800"/>
              <a:buFont typeface="Verdana"/>
              <a:buChar char="●"/>
              <a:defRPr sz="1800">
                <a:solidFill>
                  <a:srgbClr val="434343"/>
                </a:solidFill>
                <a:latin typeface="Verdana"/>
                <a:ea typeface="Verdana"/>
                <a:cs typeface="Verdana"/>
                <a:sym typeface="Verdana"/>
              </a:defRPr>
            </a:lvl4pPr>
            <a:lvl5pPr indent="-342900" lvl="4" marL="2286000">
              <a:spcBef>
                <a:spcPts val="0"/>
              </a:spcBef>
              <a:spcAft>
                <a:spcPts val="0"/>
              </a:spcAft>
              <a:buClr>
                <a:srgbClr val="CCCCCC"/>
              </a:buClr>
              <a:buSzPts val="1800"/>
              <a:buFont typeface="Verdana"/>
              <a:buChar char="○"/>
              <a:defRPr sz="1800">
                <a:solidFill>
                  <a:srgbClr val="434343"/>
                </a:solidFill>
                <a:latin typeface="Verdana"/>
                <a:ea typeface="Verdana"/>
                <a:cs typeface="Verdana"/>
                <a:sym typeface="Verdana"/>
              </a:defRPr>
            </a:lvl5pPr>
            <a:lvl6pPr indent="-342900" lvl="5" marL="2743200">
              <a:spcBef>
                <a:spcPts val="0"/>
              </a:spcBef>
              <a:spcAft>
                <a:spcPts val="0"/>
              </a:spcAft>
              <a:buClr>
                <a:srgbClr val="434343"/>
              </a:buClr>
              <a:buSzPts val="1800"/>
              <a:buFont typeface="Verdana"/>
              <a:buChar char="■"/>
              <a:defRPr sz="1800">
                <a:solidFill>
                  <a:srgbClr val="434343"/>
                </a:solidFill>
                <a:latin typeface="Verdana"/>
                <a:ea typeface="Verdana"/>
                <a:cs typeface="Verdana"/>
                <a:sym typeface="Verdana"/>
              </a:defRPr>
            </a:lvl6pPr>
            <a:lvl7pPr indent="-342900" lvl="6" marL="3200400">
              <a:spcBef>
                <a:spcPts val="0"/>
              </a:spcBef>
              <a:spcAft>
                <a:spcPts val="0"/>
              </a:spcAft>
              <a:buClr>
                <a:srgbClr val="434343"/>
              </a:buClr>
              <a:buSzPts val="1800"/>
              <a:buFont typeface="Verdana"/>
              <a:buChar char="●"/>
              <a:defRPr sz="1800">
                <a:solidFill>
                  <a:srgbClr val="434343"/>
                </a:solidFill>
                <a:latin typeface="Verdana"/>
                <a:ea typeface="Verdana"/>
                <a:cs typeface="Verdana"/>
                <a:sym typeface="Verdana"/>
              </a:defRPr>
            </a:lvl7pPr>
            <a:lvl8pPr indent="-342900" lvl="7" marL="3657600">
              <a:spcBef>
                <a:spcPts val="0"/>
              </a:spcBef>
              <a:spcAft>
                <a:spcPts val="0"/>
              </a:spcAft>
              <a:buClr>
                <a:srgbClr val="434343"/>
              </a:buClr>
              <a:buSzPts val="1800"/>
              <a:buFont typeface="Verdana"/>
              <a:buChar char="○"/>
              <a:defRPr sz="1800">
                <a:solidFill>
                  <a:srgbClr val="434343"/>
                </a:solidFill>
                <a:latin typeface="Verdana"/>
                <a:ea typeface="Verdana"/>
                <a:cs typeface="Verdana"/>
                <a:sym typeface="Verdana"/>
              </a:defRPr>
            </a:lvl8pPr>
            <a:lvl9pPr indent="-342900" lvl="8" marL="4114800">
              <a:spcBef>
                <a:spcPts val="0"/>
              </a:spcBef>
              <a:spcAft>
                <a:spcPts val="0"/>
              </a:spcAft>
              <a:buClr>
                <a:srgbClr val="434343"/>
              </a:buClr>
              <a:buSzPts val="1800"/>
              <a:buFont typeface="Verdana"/>
              <a:buChar char="■"/>
              <a:defRPr sz="1800">
                <a:solidFill>
                  <a:srgbClr val="434343"/>
                </a:solidFill>
                <a:latin typeface="Verdana"/>
                <a:ea typeface="Verdana"/>
                <a:cs typeface="Verdana"/>
                <a:sym typeface="Verdana"/>
              </a:defRPr>
            </a:lvl9pPr>
          </a:lstStyle>
          <a:p/>
        </p:txBody>
      </p:sp>
      <p:sp>
        <p:nvSpPr>
          <p:cNvPr id="8" name="Google Shape;8;p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lvl="0" algn="ctr">
              <a:buNone/>
              <a:defRPr b="1" sz="800">
                <a:solidFill>
                  <a:srgbClr val="FF9E00"/>
                </a:solidFill>
                <a:latin typeface="Montserrat"/>
                <a:ea typeface="Montserrat"/>
                <a:cs typeface="Montserrat"/>
                <a:sym typeface="Montserrat"/>
              </a:defRPr>
            </a:lvl1pPr>
            <a:lvl2pPr lvl="1" algn="ctr">
              <a:buNone/>
              <a:defRPr b="1" sz="800">
                <a:solidFill>
                  <a:srgbClr val="FF9E00"/>
                </a:solidFill>
                <a:latin typeface="Montserrat"/>
                <a:ea typeface="Montserrat"/>
                <a:cs typeface="Montserrat"/>
                <a:sym typeface="Montserrat"/>
              </a:defRPr>
            </a:lvl2pPr>
            <a:lvl3pPr lvl="2" algn="ctr">
              <a:buNone/>
              <a:defRPr b="1" sz="800">
                <a:solidFill>
                  <a:srgbClr val="FF9E00"/>
                </a:solidFill>
                <a:latin typeface="Montserrat"/>
                <a:ea typeface="Montserrat"/>
                <a:cs typeface="Montserrat"/>
                <a:sym typeface="Montserrat"/>
              </a:defRPr>
            </a:lvl3pPr>
            <a:lvl4pPr lvl="3" algn="ctr">
              <a:buNone/>
              <a:defRPr b="1" sz="800">
                <a:solidFill>
                  <a:srgbClr val="FF9E00"/>
                </a:solidFill>
                <a:latin typeface="Montserrat"/>
                <a:ea typeface="Montserrat"/>
                <a:cs typeface="Montserrat"/>
                <a:sym typeface="Montserrat"/>
              </a:defRPr>
            </a:lvl4pPr>
            <a:lvl5pPr lvl="4" algn="ctr">
              <a:buNone/>
              <a:defRPr b="1" sz="800">
                <a:solidFill>
                  <a:srgbClr val="FF9E00"/>
                </a:solidFill>
                <a:latin typeface="Montserrat"/>
                <a:ea typeface="Montserrat"/>
                <a:cs typeface="Montserrat"/>
                <a:sym typeface="Montserrat"/>
              </a:defRPr>
            </a:lvl5pPr>
            <a:lvl6pPr lvl="5" algn="ctr">
              <a:buNone/>
              <a:defRPr b="1" sz="800">
                <a:solidFill>
                  <a:srgbClr val="FF9E00"/>
                </a:solidFill>
                <a:latin typeface="Montserrat"/>
                <a:ea typeface="Montserrat"/>
                <a:cs typeface="Montserrat"/>
                <a:sym typeface="Montserrat"/>
              </a:defRPr>
            </a:lvl6pPr>
            <a:lvl7pPr lvl="6" algn="ctr">
              <a:buNone/>
              <a:defRPr b="1" sz="800">
                <a:solidFill>
                  <a:srgbClr val="FF9E00"/>
                </a:solidFill>
                <a:latin typeface="Montserrat"/>
                <a:ea typeface="Montserrat"/>
                <a:cs typeface="Montserrat"/>
                <a:sym typeface="Montserrat"/>
              </a:defRPr>
            </a:lvl7pPr>
            <a:lvl8pPr lvl="7" algn="ctr">
              <a:buNone/>
              <a:defRPr b="1" sz="800">
                <a:solidFill>
                  <a:srgbClr val="FF9E00"/>
                </a:solidFill>
                <a:latin typeface="Montserrat"/>
                <a:ea typeface="Montserrat"/>
                <a:cs typeface="Montserrat"/>
                <a:sym typeface="Montserrat"/>
              </a:defRPr>
            </a:lvl8pPr>
            <a:lvl9pPr lvl="8" algn="ctr">
              <a:buNone/>
              <a:defRPr b="1" sz="800">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3">
            <a:alphaModFix/>
          </a:blip>
          <a:srcRect b="35483" l="0" r="0" t="0"/>
          <a:stretch/>
        </p:blipFill>
        <p:spPr>
          <a:xfrm>
            <a:off x="3812413" y="457125"/>
            <a:ext cx="1519176" cy="692852"/>
          </a:xfrm>
          <a:prstGeom prst="rect">
            <a:avLst/>
          </a:prstGeom>
          <a:noFill/>
          <a:ln>
            <a:noFill/>
          </a:ln>
        </p:spPr>
      </p:pic>
      <p:sp>
        <p:nvSpPr>
          <p:cNvPr id="61" name="Google Shape;61;p13"/>
          <p:cNvSpPr txBox="1"/>
          <p:nvPr/>
        </p:nvSpPr>
        <p:spPr>
          <a:xfrm>
            <a:off x="1788138" y="2154450"/>
            <a:ext cx="5567700" cy="8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Verdana"/>
                <a:ea typeface="Verdana"/>
                <a:cs typeface="Verdana"/>
                <a:sym typeface="Verdana"/>
              </a:rPr>
              <a:t>Recruitment</a:t>
            </a:r>
            <a:endParaRPr b="1" sz="4800">
              <a:solidFill>
                <a:srgbClr val="FFFFFF"/>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7" name="Google Shape;67;p14"/>
          <p:cNvSpPr txBox="1"/>
          <p:nvPr>
            <p:ph type="title"/>
          </p:nvPr>
        </p:nvSpPr>
        <p:spPr>
          <a:xfrm>
            <a:off x="3241650" y="91573"/>
            <a:ext cx="2660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Kh</a:t>
            </a:r>
            <a:r>
              <a:rPr lang="en"/>
              <a:t>ái niệm</a:t>
            </a:r>
            <a:endParaRPr/>
          </a:p>
        </p:txBody>
      </p:sp>
      <p:sp>
        <p:nvSpPr>
          <p:cNvPr id="68" name="Google Shape;68;p14"/>
          <p:cNvSpPr txBox="1"/>
          <p:nvPr/>
        </p:nvSpPr>
        <p:spPr>
          <a:xfrm>
            <a:off x="769050" y="569825"/>
            <a:ext cx="7605900" cy="400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600"/>
              </a:spcBef>
              <a:spcAft>
                <a:spcPts val="0"/>
              </a:spcAft>
              <a:buNone/>
            </a:pPr>
            <a:r>
              <a:rPr b="1" lang="en" sz="1100">
                <a:solidFill>
                  <a:srgbClr val="434343"/>
                </a:solidFill>
                <a:latin typeface="Times New Roman"/>
                <a:ea typeface="Times New Roman"/>
                <a:cs typeface="Times New Roman"/>
                <a:sym typeface="Times New Roman"/>
              </a:rPr>
              <a:t>「</a:t>
            </a:r>
            <a:r>
              <a:rPr b="1" lang="en" sz="1100">
                <a:solidFill>
                  <a:schemeClr val="dk1"/>
                </a:solidFill>
                <a:highlight>
                  <a:srgbClr val="FFFFFF"/>
                </a:highlight>
                <a:latin typeface="Times New Roman"/>
                <a:ea typeface="Times New Roman"/>
                <a:cs typeface="Times New Roman"/>
                <a:sym typeface="Times New Roman"/>
              </a:rPr>
              <a:t>Công ty chính là một tập thể</a:t>
            </a:r>
            <a:r>
              <a:rPr b="1" lang="en" sz="1100">
                <a:solidFill>
                  <a:srgbClr val="434343"/>
                </a:solidFill>
                <a:latin typeface="Times New Roman"/>
                <a:ea typeface="Times New Roman"/>
                <a:cs typeface="Times New Roman"/>
                <a:sym typeface="Times New Roman"/>
              </a:rPr>
              <a:t>」</a:t>
            </a:r>
            <a:endParaRPr b="1"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Công ty được cấu thành bởi nhân tốt con người, vì thế việc tuyển dụng người như thế nào sẽ tạo nên công ty như thế ấy. Đối với Dr.JOY VN thì cả hai nhân tố: số lượng và tốc độ tuyển dụng đều rất quan trọng. Nhưng có 1 nguyên tắc bất di bất dịch là: nhất định phải tuyển dụng được những người thực sự tài năng</a:t>
            </a:r>
            <a:endParaRPr sz="11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t/>
            </a:r>
            <a:endParaRPr sz="11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100">
                <a:latin typeface="Times New Roman"/>
                <a:ea typeface="Times New Roman"/>
                <a:cs typeface="Times New Roman"/>
                <a:sym typeface="Times New Roman"/>
              </a:rPr>
              <a:t>    Vậy người như thế nào thì được coi là tài năng? Sheet này sẽ làm rõ điều đó</a:t>
            </a:r>
            <a:endParaRPr sz="11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100">
                <a:latin typeface="Times New Roman"/>
                <a:ea typeface="Times New Roman"/>
                <a:cs typeface="Times New Roman"/>
                <a:sym typeface="Times New Roman"/>
              </a:rPr>
              <a:t>Đầu tiên chúng ta cần làm sáng tỏ những yếu tố cơ bản nào để 1 người được coi là tài năng, ngoài ra thì đối với mỗi một job nhất định cũng sẽ ghi những nội dung chi tiết hơn. Ngoài ra khi quyết định tuyển dụng 1 người, có một số lưu ý mà người tuyển dụng cần phải ghi nhớ cùng với một số câu hỏi dành cho những ứng viên cũng sẽ được note ra ở đây.</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100">
                <a:solidFill>
                  <a:srgbClr val="434343"/>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Trước khi đi đến nội dung chi tiết hơn, các bạn vui lòng lưu ý rằng:</a:t>
            </a:r>
            <a:endParaRPr sz="11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latin typeface="Times New Roman"/>
                <a:ea typeface="Times New Roman"/>
                <a:cs typeface="Times New Roman"/>
                <a:sym typeface="Times New Roman"/>
              </a:rPr>
              <a:t>Đương nhiên cùng với sự biến động của thị trường, sự thay đổi của công ty và mức độ cạnh tranh thì những nội dung được viết ra dưới đây cũng sẽ được điều chỉnh.</a:t>
            </a:r>
            <a:endParaRPr sz="11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t/>
            </a:r>
            <a:endParaRPr sz="1100">
              <a:solidFill>
                <a:srgbClr val="43434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1933200" y="2347949"/>
            <a:ext cx="52776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採用像</a:t>
            </a:r>
            <a:endParaRPr>
              <a:solidFill>
                <a:srgbClr val="FFFFFF"/>
              </a:solidFill>
            </a:endParaRPr>
          </a:p>
        </p:txBody>
      </p:sp>
      <p:sp>
        <p:nvSpPr>
          <p:cNvPr id="74" name="Google Shape;74;p15"/>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5" name="Google Shape;75;p15"/>
          <p:cNvPicPr preferRelativeResize="0"/>
          <p:nvPr/>
        </p:nvPicPr>
        <p:blipFill>
          <a:blip r:embed="rId3">
            <a:alphaModFix/>
          </a:blip>
          <a:stretch>
            <a:fillRect/>
          </a:stretch>
        </p:blipFill>
        <p:spPr>
          <a:xfrm>
            <a:off x="4169250" y="395050"/>
            <a:ext cx="805500" cy="80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1" name="Google Shape;81;p16"/>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Nguyên t</a:t>
            </a:r>
            <a:r>
              <a:rPr lang="en"/>
              <a:t>ắc</a:t>
            </a:r>
            <a:endParaRPr sz="900"/>
          </a:p>
        </p:txBody>
      </p:sp>
      <p:sp>
        <p:nvSpPr>
          <p:cNvPr id="82" name="Google Shape;82;p16"/>
          <p:cNvSpPr txBox="1"/>
          <p:nvPr/>
        </p:nvSpPr>
        <p:spPr>
          <a:xfrm>
            <a:off x="769050" y="2306700"/>
            <a:ext cx="7605900" cy="530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600"/>
              </a:spcBef>
              <a:spcAft>
                <a:spcPts val="0"/>
              </a:spcAft>
              <a:buNone/>
            </a:pPr>
            <a:r>
              <a:rPr lang="en" sz="1100">
                <a:solidFill>
                  <a:schemeClr val="dk1"/>
                </a:solidFill>
                <a:highlight>
                  <a:srgbClr val="FFFFFF"/>
                </a:highlight>
              </a:rPr>
              <a:t>Những người tài năng sẽ muốn làm việc cùng những người tài năng</a:t>
            </a:r>
            <a:endParaRPr sz="1100">
              <a:solidFill>
                <a:srgbClr val="434343"/>
              </a:solidFill>
              <a:latin typeface="Verdana"/>
              <a:ea typeface="Verdana"/>
              <a:cs typeface="Verdana"/>
              <a:sym typeface="Verdana"/>
            </a:endParaRPr>
          </a:p>
        </p:txBody>
      </p:sp>
      <p:sp>
        <p:nvSpPr>
          <p:cNvPr id="83" name="Google Shape;83;p16"/>
          <p:cNvSpPr/>
          <p:nvPr/>
        </p:nvSpPr>
        <p:spPr>
          <a:xfrm rot="480652">
            <a:off x="5687110" y="609102"/>
            <a:ext cx="2466974" cy="1477545"/>
          </a:xfrm>
          <a:prstGeom prst="wedgeRoundRectCallout">
            <a:avLst>
              <a:gd fmla="val -45364" name="adj1"/>
              <a:gd fmla="val 81141" name="adj2"/>
              <a:gd fmla="val 0" name="adj3"/>
            </a:avLst>
          </a:prstGeom>
          <a:solidFill>
            <a:srgbClr val="FF9E0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Có 1 logic là: Nếu bạn duy trì tuyển dụng được những người tài năng, thì đồng nghĩa với việc sẽ tập hợp được những người tài năng.</a:t>
            </a:r>
            <a:endParaRPr sz="1100"/>
          </a:p>
          <a:p>
            <a:pPr indent="0" lvl="0" marL="0" rtl="0" algn="l">
              <a:lnSpc>
                <a:spcPct val="115000"/>
              </a:lnSpc>
              <a:spcBef>
                <a:spcPts val="0"/>
              </a:spcBef>
              <a:spcAft>
                <a:spcPts val="0"/>
              </a:spcAft>
              <a:buNone/>
            </a:pPr>
            <a:r>
              <a:rPr lang="en" sz="1100"/>
              <a:t>Và ngược lại</a:t>
            </a:r>
            <a:endParaRPr sz="1100">
              <a:solidFill>
                <a:srgbClr val="FFFFFF"/>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241650" y="91571"/>
            <a:ext cx="2660700" cy="3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highlight>
                  <a:srgbClr val="FFFFFF"/>
                </a:highlight>
              </a:rPr>
              <a:t>Những yếu tố cần thiết của 1 ứng viên</a:t>
            </a:r>
            <a:endParaRPr/>
          </a:p>
        </p:txBody>
      </p:sp>
      <p:sp>
        <p:nvSpPr>
          <p:cNvPr id="89" name="Google Shape;89;p17"/>
          <p:cNvSpPr txBox="1"/>
          <p:nvPr>
            <p:ph idx="1" type="body"/>
          </p:nvPr>
        </p:nvSpPr>
        <p:spPr>
          <a:xfrm>
            <a:off x="485675" y="951000"/>
            <a:ext cx="1788000" cy="35838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b="1" lang="en" sz="1100">
                <a:solidFill>
                  <a:schemeClr val="dk1"/>
                </a:solidFill>
                <a:latin typeface="Times New Roman"/>
                <a:ea typeface="Times New Roman"/>
                <a:cs typeface="Times New Roman"/>
                <a:sym typeface="Times New Roman"/>
              </a:rPr>
              <a:t>Đáng tin cậy</a:t>
            </a:r>
            <a:endParaRPr sz="1100">
              <a:latin typeface="Times New Roman"/>
              <a:ea typeface="Times New Roman"/>
              <a:cs typeface="Times New Roman"/>
              <a:sym typeface="Times New Roman"/>
            </a:endParaRPr>
          </a:p>
          <a:p>
            <a:pPr indent="0" lvl="0" marL="0" rtl="0" algn="l">
              <a:spcBef>
                <a:spcPts val="600"/>
              </a:spcBef>
              <a:spcAft>
                <a:spcPts val="0"/>
              </a:spcAft>
              <a:buNone/>
            </a:pPr>
            <a:r>
              <a:t/>
            </a:r>
            <a:endParaRPr sz="1100">
              <a:latin typeface="Times New Roman"/>
              <a:ea typeface="Times New Roman"/>
              <a:cs typeface="Times New Roman"/>
              <a:sym typeface="Times New Roman"/>
            </a:endParaRPr>
          </a:p>
          <a:p>
            <a:pPr indent="0" lvl="0" marL="0" rtl="0" algn="l">
              <a:spcBef>
                <a:spcPts val="600"/>
              </a:spcBef>
              <a:spcAft>
                <a:spcPts val="0"/>
              </a:spcAft>
              <a:buNone/>
            </a:pPr>
            <a:r>
              <a:rPr lang="en" sz="1100">
                <a:solidFill>
                  <a:srgbClr val="000000"/>
                </a:solidFill>
                <a:latin typeface="Times New Roman"/>
                <a:ea typeface="Times New Roman"/>
                <a:cs typeface="Times New Roman"/>
                <a:sym typeface="Times New Roman"/>
              </a:rPr>
              <a:t>Ví dụ đơn giản là: Bạn hãy tự hỏi có thể tin tưởng mà giao cho người đó cầm hộ tiền bạc hay tài sản của mình không?</a:t>
            </a:r>
            <a:endParaRPr sz="11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Times New Roman"/>
                <a:ea typeface="Times New Roman"/>
                <a:cs typeface="Times New Roman"/>
                <a:sym typeface="Times New Roman"/>
              </a:rPr>
              <a:t>Trong trường hợp mà bạn nghĩ là không thể, thì người đó là người không đủ đáng tin.</a:t>
            </a:r>
            <a:endParaRPr sz="11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latin typeface="Times New Roman"/>
              <a:ea typeface="Times New Roman"/>
              <a:cs typeface="Times New Roman"/>
              <a:sym typeface="Times New Roman"/>
            </a:endParaRPr>
          </a:p>
        </p:txBody>
      </p:sp>
      <p:sp>
        <p:nvSpPr>
          <p:cNvPr id="90" name="Google Shape;90;p1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FF9E00"/>
                </a:solidFill>
              </a:rPr>
              <a:t>‹#›</a:t>
            </a:fld>
            <a:endParaRPr>
              <a:solidFill>
                <a:srgbClr val="FF9E00"/>
              </a:solidFill>
            </a:endParaRPr>
          </a:p>
        </p:txBody>
      </p:sp>
      <p:sp>
        <p:nvSpPr>
          <p:cNvPr id="91" name="Google Shape;91;p17"/>
          <p:cNvSpPr txBox="1"/>
          <p:nvPr>
            <p:ph idx="2" type="body"/>
          </p:nvPr>
        </p:nvSpPr>
        <p:spPr>
          <a:xfrm>
            <a:off x="2531125" y="951000"/>
            <a:ext cx="1901400" cy="35838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b="1" lang="en" sz="1100">
                <a:solidFill>
                  <a:schemeClr val="dk1"/>
                </a:solidFill>
                <a:latin typeface="Times New Roman"/>
                <a:ea typeface="Times New Roman"/>
                <a:cs typeface="Times New Roman"/>
                <a:sym typeface="Times New Roman"/>
              </a:rPr>
              <a:t>Tư duy</a:t>
            </a:r>
            <a:endParaRPr sz="1100">
              <a:latin typeface="Times New Roman"/>
              <a:ea typeface="Times New Roman"/>
              <a:cs typeface="Times New Roman"/>
              <a:sym typeface="Times New Roman"/>
            </a:endParaRPr>
          </a:p>
          <a:p>
            <a:pPr indent="0" lvl="0" marL="0" rtl="0" algn="l">
              <a:spcBef>
                <a:spcPts val="600"/>
              </a:spcBef>
              <a:spcAft>
                <a:spcPts val="0"/>
              </a:spcAft>
              <a:buNone/>
            </a:pPr>
            <a:r>
              <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Times New Roman"/>
                <a:ea typeface="Times New Roman"/>
                <a:cs typeface="Times New Roman"/>
                <a:sym typeface="Times New Roman"/>
              </a:rPr>
              <a:t>Khi nêu ra một quan điểm bất kỳ, cơ sở hay lí do có được nêu cùng không? Ngoài ra, những cơ sở hoặc lý do đó có dựa trên dữ kiện thực tế không?</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Times New Roman"/>
                <a:ea typeface="Times New Roman"/>
                <a:cs typeface="Times New Roman"/>
                <a:sym typeface="Times New Roman"/>
              </a:rPr>
              <a:t>Làm việc với 1 người chỉ dựa vào cảm giác để phán đoán thì rất khó.</a:t>
            </a:r>
            <a:endParaRPr sz="11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latin typeface="Times New Roman"/>
              <a:ea typeface="Times New Roman"/>
              <a:cs typeface="Times New Roman"/>
              <a:sym typeface="Times New Roman"/>
            </a:endParaRPr>
          </a:p>
        </p:txBody>
      </p:sp>
      <p:sp>
        <p:nvSpPr>
          <p:cNvPr id="92" name="Google Shape;92;p17"/>
          <p:cNvSpPr txBox="1"/>
          <p:nvPr>
            <p:ph idx="3" type="body"/>
          </p:nvPr>
        </p:nvSpPr>
        <p:spPr>
          <a:xfrm>
            <a:off x="4689975" y="951000"/>
            <a:ext cx="1788000" cy="35838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b="1" lang="en" sz="1100">
                <a:solidFill>
                  <a:schemeClr val="dk1"/>
                </a:solidFill>
                <a:latin typeface="Times New Roman"/>
                <a:ea typeface="Times New Roman"/>
                <a:cs typeface="Times New Roman"/>
                <a:sym typeface="Times New Roman"/>
              </a:rPr>
              <a:t>Nhiệt huyết</a:t>
            </a:r>
            <a:endParaRPr sz="1100">
              <a:latin typeface="Times New Roman"/>
              <a:ea typeface="Times New Roman"/>
              <a:cs typeface="Times New Roman"/>
              <a:sym typeface="Times New Roman"/>
            </a:endParaRPr>
          </a:p>
          <a:p>
            <a:pPr indent="0" lvl="0" marL="0" rtl="0" algn="l">
              <a:spcBef>
                <a:spcPts val="600"/>
              </a:spcBef>
              <a:spcAft>
                <a:spcPts val="0"/>
              </a:spcAft>
              <a:buNone/>
            </a:pPr>
            <a:r>
              <a:t/>
            </a:r>
            <a:endParaRPr sz="1100">
              <a:latin typeface="Times New Roman"/>
              <a:ea typeface="Times New Roman"/>
              <a:cs typeface="Times New Roman"/>
              <a:sym typeface="Times New Roman"/>
            </a:endParaRPr>
          </a:p>
          <a:p>
            <a:pPr indent="0" lvl="0" marL="0" rtl="0" algn="l">
              <a:spcBef>
                <a:spcPts val="600"/>
              </a:spcBef>
              <a:spcAft>
                <a:spcPts val="0"/>
              </a:spcAft>
              <a:buNone/>
            </a:pPr>
            <a:r>
              <a:rPr lang="en" sz="1100">
                <a:solidFill>
                  <a:srgbClr val="000000"/>
                </a:solidFill>
                <a:latin typeface="Times New Roman"/>
                <a:ea typeface="Times New Roman"/>
                <a:cs typeface="Times New Roman"/>
                <a:sym typeface="Times New Roman"/>
              </a:rPr>
              <a:t>Đối với công việc thì người đó có Passion hay không là điều rất quan trọng khi cùng hợp tác.</a:t>
            </a:r>
            <a:endParaRPr sz="11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Times New Roman"/>
                <a:ea typeface="Times New Roman"/>
                <a:cs typeface="Times New Roman"/>
                <a:sym typeface="Times New Roman"/>
              </a:rPr>
              <a:t>Cho dù có bao nhiêu kinh nghiệm hay skill, mà lại thiếu đi passion thì sẽ làm giảm động lực đối với những người xung quanh.</a:t>
            </a:r>
            <a:endParaRPr sz="11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latin typeface="Times New Roman"/>
              <a:ea typeface="Times New Roman"/>
              <a:cs typeface="Times New Roman"/>
              <a:sym typeface="Times New Roman"/>
            </a:endParaRPr>
          </a:p>
        </p:txBody>
      </p:sp>
      <p:sp>
        <p:nvSpPr>
          <p:cNvPr id="93" name="Google Shape;93;p17"/>
          <p:cNvSpPr txBox="1"/>
          <p:nvPr>
            <p:ph idx="3" type="body"/>
          </p:nvPr>
        </p:nvSpPr>
        <p:spPr>
          <a:xfrm>
            <a:off x="6668200" y="951000"/>
            <a:ext cx="1901400" cy="35838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1100">
                <a:solidFill>
                  <a:schemeClr val="dk1"/>
                </a:solidFill>
                <a:latin typeface="Times New Roman"/>
                <a:ea typeface="Times New Roman"/>
                <a:cs typeface="Times New Roman"/>
                <a:sym typeface="Times New Roman"/>
              </a:rPr>
              <a:t>Tầm nhìn</a:t>
            </a:r>
            <a:endParaRPr sz="11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1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100">
                <a:solidFill>
                  <a:srgbClr val="000000"/>
                </a:solidFill>
                <a:latin typeface="Times New Roman"/>
                <a:ea typeface="Times New Roman"/>
                <a:cs typeface="Times New Roman"/>
                <a:sym typeface="Times New Roman"/>
              </a:rPr>
              <a:t>Nếu là người không có chung tầm nhìn với công ty có nguy cơ cao là: khi gặp khó khăn thì bạn sẽ dễ dàng từ bỏ do không có điểm tựa niềm tin nào.</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Times New Roman"/>
                <a:ea typeface="Times New Roman"/>
                <a:cs typeface="Times New Roman"/>
                <a:sym typeface="Times New Roman"/>
              </a:rPr>
              <a:t>Vì thế khi phỏng vấn điều quan trọng là phải đánh giá xem ứng viên có chung tầm nhìn với công ty hay không.</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1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9" name="Google Shape;99;p1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Những câu hỏi dành cho ứng viên</a:t>
            </a:r>
            <a:endParaRPr/>
          </a:p>
        </p:txBody>
      </p:sp>
      <p:sp>
        <p:nvSpPr>
          <p:cNvPr id="100" name="Google Shape;100;p18"/>
          <p:cNvSpPr txBox="1"/>
          <p:nvPr/>
        </p:nvSpPr>
        <p:spPr>
          <a:xfrm>
            <a:off x="769050" y="825375"/>
            <a:ext cx="7605900" cy="391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Bạn đã từng gặp tình huống nào mà buộc bạn phải đưa ra 1 quyết định khá khó khăn hay không?</a:t>
            </a:r>
            <a:endParaRPr sz="11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latin typeface="Times New Roman"/>
                <a:ea typeface="Times New Roman"/>
                <a:cs typeface="Times New Roman"/>
                <a:sym typeface="Times New Roman"/>
              </a:rPr>
              <a:t>Tình huống khi đó là như thế nào, nguyên nhân là gì? và làm thế nào bạn đưa ra được phương hướng giải quyết lúc đó, đồng thời kết quả của lựa chọn đó là gì?</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Bạn có từng thất bại, có từng phạm sai lầm...bao giờ chưa? Nếu có, hãy kể về việc đó. Sau đó bạn đã đối ứng với nó ntn và bạn có thấy mình trưởng thành hơn ntn từ sự việc đó không?</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Hãy kể về kinh nghiệm mà bạn đã từng lead (quản lý, đứng đầu) 1 dự án nào đó</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Khi mà bắt buộc phải nâng cao tình thần làm việc của các member trong team hoặc khi buộc phải cùng nhau nỗ lực để xúc tiến project, thì bạn đã làm gì?</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Để xây dựng lên 1 chiến lược, thì bạn đã ứng dụng những data như thế nào?</a:t>
            </a:r>
            <a:endParaRPr sz="1100">
              <a:solidFill>
                <a:srgbClr val="43434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ctrTitle"/>
          </p:nvPr>
        </p:nvSpPr>
        <p:spPr>
          <a:xfrm>
            <a:off x="1933200" y="2347949"/>
            <a:ext cx="52776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面接官</a:t>
            </a:r>
            <a:endParaRPr>
              <a:solidFill>
                <a:srgbClr val="FFFFFF"/>
              </a:solidFill>
            </a:endParaRPr>
          </a:p>
        </p:txBody>
      </p:sp>
      <p:sp>
        <p:nvSpPr>
          <p:cNvPr id="106" name="Google Shape;106;p19"/>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a:blip r:embed="rId3">
            <a:alphaModFix/>
          </a:blip>
          <a:stretch>
            <a:fillRect/>
          </a:stretch>
        </p:blipFill>
        <p:spPr>
          <a:xfrm>
            <a:off x="4220075" y="407825"/>
            <a:ext cx="703600" cy="70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3" name="Google Shape;113;p20"/>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Kh</a:t>
            </a:r>
            <a:r>
              <a:rPr lang="en"/>
              <a:t>ái niệm</a:t>
            </a:r>
            <a:endParaRPr sz="900"/>
          </a:p>
        </p:txBody>
      </p:sp>
      <p:sp>
        <p:nvSpPr>
          <p:cNvPr id="114" name="Google Shape;114;p20"/>
          <p:cNvSpPr txBox="1"/>
          <p:nvPr/>
        </p:nvSpPr>
        <p:spPr>
          <a:xfrm>
            <a:off x="769050" y="599825"/>
            <a:ext cx="7605900" cy="413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Người phỏng vấn chính là bộ mặt của công ty</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Vì thế thái độ của người phỏng vấn cũng chính là đại biểu cho công ty. Không chỉ đối với những ứng viên tốt, mà kể cả đối với những ứng viên chưa tốt thì cũng cần phải để lại ấn tượng tốt nhất. Ngoài ra thì 1 cuộc phỏng vấn không chỉ là cơ hội để phía công ty hiểu rõ hơn về ứng viên, mà cũng là nơi ứng viên có thể nhìn rõ hơn về công ty. Vì thế không phải là việc đặt câu hỏi 1 chiều từ phía công ty mà cũng hãy trả lời thành thật nhất đối với câu hỏi của ứng viên.</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Hơn nữa mọi người thường có xu hướng chỉ nói về những điểm tốt của công ty. Nhưng hãy thành thật nói ra cả những điểm chưa tốt, đồng thời nêu ra cả những giải pháp nào đang được tiến hành nhằm khắc phục điểm chưa tốt đó. Về việc truyền đạt cả những điểm tốt và không tốt, sẽ tránh được việc ứng viên có những suy nghĩ hoài nghi sau khi vào công ty.</a:t>
            </a:r>
            <a:endParaRPr sz="1100">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Tiếp theo, tôi đã viết ra một số câu hỏi dành cho người phỏng để cân nhắc sau khi kết thúc mỗi cuộc phỏng vấn như sau:</a:t>
            </a:r>
            <a:endParaRPr sz="1100">
              <a:solidFill>
                <a:srgbClr val="43434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20" name="Google Shape;120;p21"/>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Câu h</a:t>
            </a:r>
            <a:r>
              <a:rPr lang="en">
                <a:latin typeface="Times New Roman"/>
                <a:ea typeface="Times New Roman"/>
                <a:cs typeface="Times New Roman"/>
                <a:sym typeface="Times New Roman"/>
              </a:rPr>
              <a:t>ỏi dành cho bản thân</a:t>
            </a:r>
            <a:endParaRPr sz="900">
              <a:latin typeface="Times New Roman"/>
              <a:ea typeface="Times New Roman"/>
              <a:cs typeface="Times New Roman"/>
              <a:sym typeface="Times New Roman"/>
            </a:endParaRPr>
          </a:p>
        </p:txBody>
      </p:sp>
      <p:sp>
        <p:nvSpPr>
          <p:cNvPr id="121" name="Google Shape;121;p21"/>
          <p:cNvSpPr txBox="1"/>
          <p:nvPr/>
        </p:nvSpPr>
        <p:spPr>
          <a:xfrm>
            <a:off x="769050" y="1698600"/>
            <a:ext cx="1785600" cy="2138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100">
                <a:solidFill>
                  <a:schemeClr val="dk1"/>
                </a:solidFill>
                <a:latin typeface="Times New Roman"/>
                <a:ea typeface="Times New Roman"/>
                <a:cs typeface="Times New Roman"/>
                <a:sym typeface="Times New Roman"/>
              </a:rPr>
              <a:t>Ứng viên đó có:</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・Độ tin tưởng</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・Tố chất</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・Sự nhiệt tình</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・Vision </a:t>
            </a:r>
            <a:endParaRPr sz="1100">
              <a:solidFill>
                <a:srgbClr val="43434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100">
                <a:solidFill>
                  <a:srgbClr val="434343"/>
                </a:solidFill>
                <a:latin typeface="Times New Roman"/>
                <a:ea typeface="Times New Roman"/>
                <a:cs typeface="Times New Roman"/>
                <a:sym typeface="Times New Roman"/>
              </a:rPr>
              <a:t>hay không?</a:t>
            </a:r>
            <a:endParaRPr sz="1100">
              <a:solidFill>
                <a:srgbClr val="434343"/>
              </a:solidFill>
              <a:latin typeface="Times New Roman"/>
              <a:ea typeface="Times New Roman"/>
              <a:cs typeface="Times New Roman"/>
              <a:sym typeface="Times New Roman"/>
            </a:endParaRPr>
          </a:p>
        </p:txBody>
      </p:sp>
      <p:sp>
        <p:nvSpPr>
          <p:cNvPr id="122" name="Google Shape;122;p21"/>
          <p:cNvSpPr txBox="1"/>
          <p:nvPr/>
        </p:nvSpPr>
        <p:spPr>
          <a:xfrm>
            <a:off x="3679075" y="2102700"/>
            <a:ext cx="1785600" cy="12114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100">
                <a:solidFill>
                  <a:schemeClr val="dk1"/>
                </a:solidFill>
                <a:latin typeface="Times New Roman"/>
                <a:ea typeface="Times New Roman"/>
                <a:cs typeface="Times New Roman"/>
                <a:sym typeface="Times New Roman"/>
              </a:rPr>
              <a:t>Có phải là người nâng cao được mức độ hiệu quả công việc trung bình trong bộ phận sẽ join ko?</a:t>
            </a:r>
            <a:endParaRPr sz="1100">
              <a:solidFill>
                <a:srgbClr val="434343"/>
              </a:solidFill>
              <a:latin typeface="Times New Roman"/>
              <a:ea typeface="Times New Roman"/>
              <a:cs typeface="Times New Roman"/>
              <a:sym typeface="Times New Roman"/>
            </a:endParaRPr>
          </a:p>
        </p:txBody>
      </p:sp>
      <p:sp>
        <p:nvSpPr>
          <p:cNvPr id="123" name="Google Shape;123;p21"/>
          <p:cNvSpPr txBox="1"/>
          <p:nvPr/>
        </p:nvSpPr>
        <p:spPr>
          <a:xfrm>
            <a:off x="769050" y="486100"/>
            <a:ext cx="1785600" cy="498600"/>
          </a:xfrm>
          <a:prstGeom prst="rect">
            <a:avLst/>
          </a:prstGeom>
          <a:solidFill>
            <a:srgbClr val="FF9E00"/>
          </a:solidFill>
          <a:ln>
            <a:noFill/>
          </a:ln>
        </p:spPr>
        <p:txBody>
          <a:bodyPr anchorCtr="0" anchor="t" bIns="91425" lIns="91425" spcFirstLastPara="1" rIns="91425" wrap="square" tIns="91425">
            <a:noAutofit/>
          </a:bodyPr>
          <a:lstStyle/>
          <a:p>
            <a:pPr indent="0" lvl="0" marL="0" rtl="0" algn="ctr">
              <a:lnSpc>
                <a:spcPct val="150000"/>
              </a:lnSpc>
              <a:spcBef>
                <a:spcPts val="600"/>
              </a:spcBef>
              <a:spcAft>
                <a:spcPts val="0"/>
              </a:spcAft>
              <a:buNone/>
            </a:pPr>
            <a:r>
              <a:rPr lang="en" sz="1100">
                <a:solidFill>
                  <a:srgbClr val="FFFFFF"/>
                </a:solidFill>
                <a:latin typeface="Times New Roman"/>
                <a:ea typeface="Times New Roman"/>
                <a:cs typeface="Times New Roman"/>
                <a:sym typeface="Times New Roman"/>
              </a:rPr>
              <a:t>Start</a:t>
            </a:r>
            <a:endParaRPr sz="1100">
              <a:solidFill>
                <a:srgbClr val="FFFFFF"/>
              </a:solidFill>
              <a:latin typeface="Times New Roman"/>
              <a:ea typeface="Times New Roman"/>
              <a:cs typeface="Times New Roman"/>
              <a:sym typeface="Times New Roman"/>
            </a:endParaRPr>
          </a:p>
        </p:txBody>
      </p:sp>
      <p:sp>
        <p:nvSpPr>
          <p:cNvPr id="124" name="Google Shape;124;p21"/>
          <p:cNvSpPr txBox="1"/>
          <p:nvPr/>
        </p:nvSpPr>
        <p:spPr>
          <a:xfrm>
            <a:off x="6589100" y="2102700"/>
            <a:ext cx="1785600" cy="938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100">
                <a:solidFill>
                  <a:schemeClr val="dk1"/>
                </a:solidFill>
                <a:latin typeface="Times New Roman"/>
                <a:ea typeface="Times New Roman"/>
                <a:cs typeface="Times New Roman"/>
                <a:sym typeface="Times New Roman"/>
              </a:rPr>
              <a:t>Có điểm mạnh nào nổi bật không?</a:t>
            </a:r>
            <a:endParaRPr sz="1100">
              <a:solidFill>
                <a:srgbClr val="434343"/>
              </a:solidFill>
              <a:latin typeface="Times New Roman"/>
              <a:ea typeface="Times New Roman"/>
              <a:cs typeface="Times New Roman"/>
              <a:sym typeface="Times New Roman"/>
            </a:endParaRPr>
          </a:p>
        </p:txBody>
      </p:sp>
      <p:sp>
        <p:nvSpPr>
          <p:cNvPr id="125" name="Google Shape;125;p21"/>
          <p:cNvSpPr/>
          <p:nvPr/>
        </p:nvSpPr>
        <p:spPr>
          <a:xfrm rot="5400000">
            <a:off x="1444650" y="1156400"/>
            <a:ext cx="434400" cy="370500"/>
          </a:xfrm>
          <a:prstGeom prst="rightArrow">
            <a:avLst>
              <a:gd fmla="val 50000" name="adj1"/>
              <a:gd fmla="val 50000" name="adj2"/>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6" name="Google Shape;126;p21"/>
          <p:cNvSpPr txBox="1"/>
          <p:nvPr/>
        </p:nvSpPr>
        <p:spPr>
          <a:xfrm>
            <a:off x="1767004" y="1163813"/>
            <a:ext cx="6999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9CB9C"/>
                </a:solidFill>
                <a:latin typeface="Times New Roman"/>
                <a:ea typeface="Times New Roman"/>
                <a:cs typeface="Times New Roman"/>
                <a:sym typeface="Times New Roman"/>
              </a:rPr>
              <a:t>YES</a:t>
            </a:r>
            <a:endParaRPr sz="1200">
              <a:solidFill>
                <a:srgbClr val="F9CB9C"/>
              </a:solidFill>
              <a:latin typeface="Times New Roman"/>
              <a:ea typeface="Times New Roman"/>
              <a:cs typeface="Times New Roman"/>
              <a:sym typeface="Times New Roman"/>
            </a:endParaRPr>
          </a:p>
        </p:txBody>
      </p:sp>
      <p:sp>
        <p:nvSpPr>
          <p:cNvPr id="127" name="Google Shape;127;p21"/>
          <p:cNvSpPr/>
          <p:nvPr/>
        </p:nvSpPr>
        <p:spPr>
          <a:xfrm>
            <a:off x="2899663" y="2386500"/>
            <a:ext cx="434400" cy="370500"/>
          </a:xfrm>
          <a:prstGeom prst="rightArrow">
            <a:avLst>
              <a:gd fmla="val 50000" name="adj1"/>
              <a:gd fmla="val 50000" name="adj2"/>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8" name="Google Shape;128;p21"/>
          <p:cNvSpPr txBox="1"/>
          <p:nvPr/>
        </p:nvSpPr>
        <p:spPr>
          <a:xfrm>
            <a:off x="2766904" y="2029488"/>
            <a:ext cx="6999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9CB9C"/>
                </a:solidFill>
                <a:latin typeface="Times New Roman"/>
                <a:ea typeface="Times New Roman"/>
                <a:cs typeface="Times New Roman"/>
                <a:sym typeface="Times New Roman"/>
              </a:rPr>
              <a:t>YES</a:t>
            </a:r>
            <a:endParaRPr sz="1200">
              <a:solidFill>
                <a:srgbClr val="F9CB9C"/>
              </a:solidFill>
              <a:latin typeface="Times New Roman"/>
              <a:ea typeface="Times New Roman"/>
              <a:cs typeface="Times New Roman"/>
              <a:sym typeface="Times New Roman"/>
            </a:endParaRPr>
          </a:p>
        </p:txBody>
      </p:sp>
      <p:sp>
        <p:nvSpPr>
          <p:cNvPr id="129" name="Google Shape;129;p21"/>
          <p:cNvSpPr/>
          <p:nvPr/>
        </p:nvSpPr>
        <p:spPr>
          <a:xfrm>
            <a:off x="5871463" y="2386500"/>
            <a:ext cx="434400" cy="370500"/>
          </a:xfrm>
          <a:prstGeom prst="rightArrow">
            <a:avLst>
              <a:gd fmla="val 50000" name="adj1"/>
              <a:gd fmla="val 50000" name="adj2"/>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0" name="Google Shape;130;p21"/>
          <p:cNvSpPr txBox="1"/>
          <p:nvPr/>
        </p:nvSpPr>
        <p:spPr>
          <a:xfrm>
            <a:off x="5738704" y="2029488"/>
            <a:ext cx="699900" cy="3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9CB9C"/>
                </a:solidFill>
                <a:latin typeface="Times New Roman"/>
                <a:ea typeface="Times New Roman"/>
                <a:cs typeface="Times New Roman"/>
                <a:sym typeface="Times New Roman"/>
              </a:rPr>
              <a:t>YES</a:t>
            </a:r>
            <a:endParaRPr sz="1200">
              <a:solidFill>
                <a:srgbClr val="F9CB9C"/>
              </a:solidFill>
              <a:latin typeface="Times New Roman"/>
              <a:ea typeface="Times New Roman"/>
              <a:cs typeface="Times New Roman"/>
              <a:sym typeface="Times New Roman"/>
            </a:endParaRPr>
          </a:p>
        </p:txBody>
      </p:sp>
      <p:sp>
        <p:nvSpPr>
          <p:cNvPr id="131" name="Google Shape;131;p21"/>
          <p:cNvSpPr txBox="1"/>
          <p:nvPr/>
        </p:nvSpPr>
        <p:spPr>
          <a:xfrm>
            <a:off x="6589100" y="4176050"/>
            <a:ext cx="1785600" cy="498600"/>
          </a:xfrm>
          <a:prstGeom prst="rect">
            <a:avLst/>
          </a:prstGeom>
          <a:solidFill>
            <a:srgbClr val="FF9E00"/>
          </a:solidFill>
          <a:ln>
            <a:noFill/>
          </a:ln>
        </p:spPr>
        <p:txBody>
          <a:bodyPr anchorCtr="0" anchor="t" bIns="91425" lIns="91425" spcFirstLastPara="1" rIns="91425" wrap="square" tIns="91425">
            <a:noAutofit/>
          </a:bodyPr>
          <a:lstStyle/>
          <a:p>
            <a:pPr indent="0" lvl="0" marL="0" rtl="0" algn="ctr">
              <a:lnSpc>
                <a:spcPct val="150000"/>
              </a:lnSpc>
              <a:spcBef>
                <a:spcPts val="600"/>
              </a:spcBef>
              <a:spcAft>
                <a:spcPts val="0"/>
              </a:spcAft>
              <a:buNone/>
            </a:pPr>
            <a:r>
              <a:rPr lang="en" sz="1100">
                <a:solidFill>
                  <a:srgbClr val="FFFFFF"/>
                </a:solidFill>
                <a:latin typeface="Times New Roman"/>
                <a:ea typeface="Times New Roman"/>
                <a:cs typeface="Times New Roman"/>
                <a:sym typeface="Times New Roman"/>
              </a:rPr>
              <a:t>Goal</a:t>
            </a:r>
            <a:endParaRPr sz="1100">
              <a:solidFill>
                <a:srgbClr val="FFFFFF"/>
              </a:solidFill>
              <a:latin typeface="Times New Roman"/>
              <a:ea typeface="Times New Roman"/>
              <a:cs typeface="Times New Roman"/>
              <a:sym typeface="Times New Roman"/>
            </a:endParaRPr>
          </a:p>
        </p:txBody>
      </p:sp>
      <p:sp>
        <p:nvSpPr>
          <p:cNvPr id="132" name="Google Shape;132;p21"/>
          <p:cNvSpPr/>
          <p:nvPr/>
        </p:nvSpPr>
        <p:spPr>
          <a:xfrm rot="5400000">
            <a:off x="7264688" y="3472825"/>
            <a:ext cx="434400" cy="370500"/>
          </a:xfrm>
          <a:prstGeom prst="rightArrow">
            <a:avLst>
              <a:gd fmla="val 50000" name="adj1"/>
              <a:gd fmla="val 50000" name="adj2"/>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3" name="Google Shape;133;p21"/>
          <p:cNvSpPr txBox="1"/>
          <p:nvPr/>
        </p:nvSpPr>
        <p:spPr>
          <a:xfrm>
            <a:off x="7602479" y="3479563"/>
            <a:ext cx="6999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9CB9C"/>
                </a:solidFill>
                <a:latin typeface="Times New Roman"/>
                <a:ea typeface="Times New Roman"/>
                <a:cs typeface="Times New Roman"/>
                <a:sym typeface="Times New Roman"/>
              </a:rPr>
              <a:t>YES</a:t>
            </a:r>
            <a:endParaRPr sz="1200">
              <a:solidFill>
                <a:srgbClr val="F9CB9C"/>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