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12192000" cy="6858000"/>
  <p:embeddedFontLst>
    <p:embeddedFont>
      <p:font typeface="Montserra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32" roundtripDataSignature="AMtx7mhldBRrtCPenYMqNklyu1fcoaJ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5428a990db_0_10: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77" name="Google Shape;77;g5428a990db_0_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7c3dd4e8f_0_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c7c3dd4e8f_0_0: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428a990db_0_2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g5428a990db_0_24: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d51344b33_0_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ad51344b33_0_5: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de9f87b64_0_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ade9f87b64_0_3: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5428a990db_0_5: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82" name="Google Shape;82;g5428a990db_0_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de9f87b64_0_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ade9f87b64_0_10: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9ddac1161_0_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c9ddac1161_0_0: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de9f87b64_0_16: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de9f87b64_0_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9ddac1161_0_7: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89" name="Google Shape;89;gc9ddac1161_0_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1" type="obj">
  <p:cSld name="OBJECT">
    <p:spTree>
      <p:nvGrpSpPr>
        <p:cNvPr id="9" name="Shape 9"/>
        <p:cNvGrpSpPr/>
        <p:nvPr/>
      </p:nvGrpSpPr>
      <p:grpSpPr>
        <a:xfrm>
          <a:off x="0" y="0"/>
          <a:ext cx="0" cy="0"/>
          <a:chOff x="0" y="0"/>
          <a:chExt cx="0" cy="0"/>
        </a:xfrm>
      </p:grpSpPr>
      <p:sp>
        <p:nvSpPr>
          <p:cNvPr id="10" name="Google Shape;10;ga24b92b920_0_363"/>
          <p:cNvSpPr txBox="1"/>
          <p:nvPr>
            <p:ph idx="11" type="ftr"/>
          </p:nvPr>
        </p:nvSpPr>
        <p:spPr>
          <a:xfrm>
            <a:off x="4145280" y="6377940"/>
            <a:ext cx="3901500" cy="3429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 name="Google Shape;11;ga24b92b920_0_363"/>
          <p:cNvSpPr txBox="1"/>
          <p:nvPr>
            <p:ph idx="10" type="dt"/>
          </p:nvPr>
        </p:nvSpPr>
        <p:spPr>
          <a:xfrm>
            <a:off x="609600" y="6377940"/>
            <a:ext cx="2804100" cy="34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ga24b92b920_0_363"/>
          <p:cNvSpPr txBox="1"/>
          <p:nvPr>
            <p:ph idx="12" type="sldNum"/>
          </p:nvPr>
        </p:nvSpPr>
        <p:spPr>
          <a:xfrm>
            <a:off x="8778240" y="6377940"/>
            <a:ext cx="2804100" cy="3429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ga24b92b920_0_345"/>
          <p:cNvSpPr txBox="1"/>
          <p:nvPr>
            <p:ph type="title"/>
          </p:nvPr>
        </p:nvSpPr>
        <p:spPr>
          <a:xfrm>
            <a:off x="4322200" y="122088"/>
            <a:ext cx="3547500" cy="9783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9" name="Google Shape;59;ga24b92b920_0_345"/>
          <p:cNvSpPr/>
          <p:nvPr/>
        </p:nvSpPr>
        <p:spPr>
          <a:xfrm>
            <a:off x="346600" y="365700"/>
            <a:ext cx="11498546" cy="6126447"/>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60" name="Google Shape;60;ga24b92b920_0_345"/>
          <p:cNvSpPr txBox="1"/>
          <p:nvPr>
            <p:ph idx="12" type="sldNum"/>
          </p:nvPr>
        </p:nvSpPr>
        <p:spPr>
          <a:xfrm>
            <a:off x="-167" y="6492300"/>
            <a:ext cx="12192000" cy="3657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ga24b92b920_0_349"/>
          <p:cNvSpPr/>
          <p:nvPr/>
        </p:nvSpPr>
        <p:spPr>
          <a:xfrm flipH="1" rot="10800000">
            <a:off x="346600" y="365853"/>
            <a:ext cx="11498546" cy="6126447"/>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63" name="Google Shape;63;ga24b92b920_0_349"/>
          <p:cNvSpPr txBox="1"/>
          <p:nvPr>
            <p:ph idx="1" type="body"/>
          </p:nvPr>
        </p:nvSpPr>
        <p:spPr>
          <a:xfrm>
            <a:off x="4138800" y="6017443"/>
            <a:ext cx="3914400" cy="692700"/>
          </a:xfrm>
          <a:prstGeom prst="rect">
            <a:avLst/>
          </a:prstGeom>
          <a:noFill/>
          <a:ln>
            <a:noFill/>
          </a:ln>
        </p:spPr>
        <p:txBody>
          <a:bodyPr anchorCtr="0" anchor="b" bIns="121900" lIns="121900" spcFirstLastPara="1" rIns="121900" wrap="square" tIns="121900">
            <a:noAutofit/>
          </a:bodyPr>
          <a:lstStyle>
            <a:lvl1pPr indent="-228600" lvl="0" marL="457200" algn="ctr">
              <a:lnSpc>
                <a:spcPct val="100000"/>
              </a:lnSpc>
              <a:spcBef>
                <a:spcPts val="500"/>
              </a:spcBef>
              <a:spcAft>
                <a:spcPts val="0"/>
              </a:spcAft>
              <a:buClr>
                <a:srgbClr val="999999"/>
              </a:buClr>
              <a:buSzPts val="1600"/>
              <a:buNone/>
              <a:defRPr i="1" sz="1600">
                <a:solidFill>
                  <a:srgbClr val="999999"/>
                </a:solidFill>
              </a:defRPr>
            </a:lvl1pPr>
          </a:lstStyle>
          <a:p/>
        </p:txBody>
      </p:sp>
      <p:sp>
        <p:nvSpPr>
          <p:cNvPr id="64" name="Google Shape;64;ga24b92b920_0_349"/>
          <p:cNvSpPr txBox="1"/>
          <p:nvPr>
            <p:ph idx="12" type="sldNum"/>
          </p:nvPr>
        </p:nvSpPr>
        <p:spPr>
          <a:xfrm>
            <a:off x="-167" y="6492300"/>
            <a:ext cx="12192000" cy="3657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ga24b92b920_0_353"/>
          <p:cNvSpPr/>
          <p:nvPr/>
        </p:nvSpPr>
        <p:spPr>
          <a:xfrm>
            <a:off x="744167" y="733900"/>
            <a:ext cx="10704264" cy="5390336"/>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9E00"/>
            </a:solidFill>
            <a:prstDash val="solid"/>
            <a:miter lim="8000"/>
            <a:headEnd len="sm" w="sm" type="none"/>
            <a:tailEnd len="sm" w="sm" type="none"/>
          </a:ln>
        </p:spPr>
      </p:sp>
      <p:sp>
        <p:nvSpPr>
          <p:cNvPr id="67" name="Google Shape;67;ga24b92b920_0_353"/>
          <p:cNvSpPr txBox="1"/>
          <p:nvPr>
            <p:ph idx="12" type="sldNum"/>
          </p:nvPr>
        </p:nvSpPr>
        <p:spPr>
          <a:xfrm>
            <a:off x="-167" y="6124067"/>
            <a:ext cx="12192000" cy="7341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2">
    <p:spTree>
      <p:nvGrpSpPr>
        <p:cNvPr id="68" name="Shape 68"/>
        <p:cNvGrpSpPr/>
        <p:nvPr/>
      </p:nvGrpSpPr>
      <p:grpSpPr>
        <a:xfrm>
          <a:off x="0" y="0"/>
          <a:ext cx="0" cy="0"/>
          <a:chOff x="0" y="0"/>
          <a:chExt cx="0" cy="0"/>
        </a:xfrm>
      </p:grpSpPr>
      <p:sp>
        <p:nvSpPr>
          <p:cNvPr id="69" name="Google Shape;69;ga24b92b920_0_356"/>
          <p:cNvSpPr txBox="1"/>
          <p:nvPr>
            <p:ph idx="12" type="sldNum"/>
          </p:nvPr>
        </p:nvSpPr>
        <p:spPr>
          <a:xfrm>
            <a:off x="-167" y="6124067"/>
            <a:ext cx="12192000" cy="7341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se">
  <p:cSld name="BLANK_1">
    <p:bg>
      <p:bgPr>
        <a:solidFill>
          <a:srgbClr val="666666"/>
        </a:solidFill>
      </p:bgPr>
    </p:bg>
    <p:spTree>
      <p:nvGrpSpPr>
        <p:cNvPr id="70" name="Shape 70"/>
        <p:cNvGrpSpPr/>
        <p:nvPr/>
      </p:nvGrpSpPr>
      <p:grpSpPr>
        <a:xfrm>
          <a:off x="0" y="0"/>
          <a:ext cx="0" cy="0"/>
          <a:chOff x="0" y="0"/>
          <a:chExt cx="0" cy="0"/>
        </a:xfrm>
      </p:grpSpPr>
      <p:sp>
        <p:nvSpPr>
          <p:cNvPr id="71" name="Google Shape;71;ga24b92b920_0_358"/>
          <p:cNvSpPr/>
          <p:nvPr/>
        </p:nvSpPr>
        <p:spPr>
          <a:xfrm>
            <a:off x="744167" y="733900"/>
            <a:ext cx="10704264" cy="5390336"/>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FFFF"/>
            </a:solidFill>
            <a:prstDash val="solid"/>
            <a:miter lim="8000"/>
            <a:headEnd len="sm" w="sm" type="none"/>
            <a:tailEnd len="sm" w="sm" type="none"/>
          </a:ln>
        </p:spPr>
      </p:sp>
      <p:sp>
        <p:nvSpPr>
          <p:cNvPr id="72" name="Google Shape;72;ga24b92b920_0_358"/>
          <p:cNvSpPr txBox="1"/>
          <p:nvPr>
            <p:ph idx="12" type="sldNum"/>
          </p:nvPr>
        </p:nvSpPr>
        <p:spPr>
          <a:xfrm>
            <a:off x="-167" y="6124067"/>
            <a:ext cx="12192000" cy="7341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カスタム レイアウト 2">
  <p:cSld name="CUSTOM_20">
    <p:spTree>
      <p:nvGrpSpPr>
        <p:cNvPr id="73" name="Shape 73"/>
        <p:cNvGrpSpPr/>
        <p:nvPr/>
      </p:nvGrpSpPr>
      <p:grpSpPr>
        <a:xfrm>
          <a:off x="0" y="0"/>
          <a:ext cx="0" cy="0"/>
          <a:chOff x="0" y="0"/>
          <a:chExt cx="0" cy="0"/>
        </a:xfrm>
      </p:grpSpPr>
      <p:sp>
        <p:nvSpPr>
          <p:cNvPr id="74" name="Google Shape;74;ga24b92b920_0_361"/>
          <p:cNvSpPr txBox="1"/>
          <p:nvPr>
            <p:ph idx="12" type="sldNum"/>
          </p:nvPr>
        </p:nvSpPr>
        <p:spPr>
          <a:xfrm>
            <a:off x="11398210" y="6446222"/>
            <a:ext cx="731700" cy="5247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3" name="Shape 13"/>
        <p:cNvGrpSpPr/>
        <p:nvPr/>
      </p:nvGrpSpPr>
      <p:grpSpPr>
        <a:xfrm>
          <a:off x="0" y="0"/>
          <a:ext cx="0" cy="0"/>
          <a:chOff x="0" y="0"/>
          <a:chExt cx="0" cy="0"/>
        </a:xfrm>
      </p:grpSpPr>
      <p:sp>
        <p:nvSpPr>
          <p:cNvPr id="14" name="Google Shape;14;ga24b92b920_0_367"/>
          <p:cNvSpPr txBox="1"/>
          <p:nvPr>
            <p:ph type="title"/>
          </p:nvPr>
        </p:nvSpPr>
        <p:spPr>
          <a:xfrm>
            <a:off x="863600" y="3714390"/>
            <a:ext cx="10464900" cy="482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1" i="0" sz="3000">
                <a:solidFill>
                  <a:srgbClr val="17337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ga24b92b920_0_367"/>
          <p:cNvSpPr txBox="1"/>
          <p:nvPr>
            <p:ph idx="1" type="body"/>
          </p:nvPr>
        </p:nvSpPr>
        <p:spPr>
          <a:xfrm>
            <a:off x="336549" y="1869080"/>
            <a:ext cx="11518800" cy="33504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b="1" i="0" sz="1800">
                <a:solidFill>
                  <a:srgbClr val="D9456C"/>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6" name="Google Shape;16;ga24b92b920_0_367"/>
          <p:cNvSpPr txBox="1"/>
          <p:nvPr>
            <p:ph idx="11" type="ftr"/>
          </p:nvPr>
        </p:nvSpPr>
        <p:spPr>
          <a:xfrm>
            <a:off x="4145280" y="6377940"/>
            <a:ext cx="3901500" cy="3429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ga24b92b920_0_367"/>
          <p:cNvSpPr txBox="1"/>
          <p:nvPr>
            <p:ph idx="10" type="dt"/>
          </p:nvPr>
        </p:nvSpPr>
        <p:spPr>
          <a:xfrm>
            <a:off x="609600" y="6377940"/>
            <a:ext cx="2804100" cy="34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ga24b92b920_0_367"/>
          <p:cNvSpPr txBox="1"/>
          <p:nvPr>
            <p:ph idx="12" type="sldNum"/>
          </p:nvPr>
        </p:nvSpPr>
        <p:spPr>
          <a:xfrm>
            <a:off x="8778240" y="6377940"/>
            <a:ext cx="2804100" cy="3429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19" name="Shape 19"/>
        <p:cNvGrpSpPr/>
        <p:nvPr/>
      </p:nvGrpSpPr>
      <p:grpSpPr>
        <a:xfrm>
          <a:off x="0" y="0"/>
          <a:ext cx="0" cy="0"/>
          <a:chOff x="0" y="0"/>
          <a:chExt cx="0" cy="0"/>
        </a:xfrm>
      </p:grpSpPr>
      <p:pic>
        <p:nvPicPr>
          <p:cNvPr id="20" name="Google Shape;20;ga24b92b920_0_373"/>
          <p:cNvPicPr preferRelativeResize="0"/>
          <p:nvPr/>
        </p:nvPicPr>
        <p:blipFill rotWithShape="1">
          <a:blip r:embed="rId2">
            <a:alphaModFix/>
          </a:blip>
          <a:srcRect b="0" l="0" r="0" t="0"/>
          <a:stretch/>
        </p:blipFill>
        <p:spPr>
          <a:xfrm>
            <a:off x="647700" y="0"/>
            <a:ext cx="3506470" cy="1706520"/>
          </a:xfrm>
          <a:prstGeom prst="rect">
            <a:avLst/>
          </a:prstGeom>
          <a:noFill/>
          <a:ln>
            <a:noFill/>
          </a:ln>
        </p:spPr>
      </p:pic>
      <p:pic>
        <p:nvPicPr>
          <p:cNvPr id="21" name="Google Shape;21;ga24b92b920_0_373"/>
          <p:cNvPicPr preferRelativeResize="0"/>
          <p:nvPr/>
        </p:nvPicPr>
        <p:blipFill rotWithShape="1">
          <a:blip r:embed="rId3">
            <a:alphaModFix/>
          </a:blip>
          <a:srcRect b="0" l="0" r="0" t="0"/>
          <a:stretch/>
        </p:blipFill>
        <p:spPr>
          <a:xfrm>
            <a:off x="784859" y="4967880"/>
            <a:ext cx="2600960" cy="499110"/>
          </a:xfrm>
          <a:prstGeom prst="rect">
            <a:avLst/>
          </a:prstGeom>
          <a:noFill/>
          <a:ln>
            <a:noFill/>
          </a:ln>
        </p:spPr>
      </p:pic>
      <p:sp>
        <p:nvSpPr>
          <p:cNvPr id="22" name="Google Shape;22;ga24b92b920_0_373"/>
          <p:cNvSpPr txBox="1"/>
          <p:nvPr>
            <p:ph type="title"/>
          </p:nvPr>
        </p:nvSpPr>
        <p:spPr>
          <a:xfrm>
            <a:off x="863600" y="3714390"/>
            <a:ext cx="10464900" cy="482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1" i="0" sz="3000">
                <a:solidFill>
                  <a:srgbClr val="17337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ga24b92b920_0_373"/>
          <p:cNvSpPr txBox="1"/>
          <p:nvPr>
            <p:ph idx="11" type="ftr"/>
          </p:nvPr>
        </p:nvSpPr>
        <p:spPr>
          <a:xfrm>
            <a:off x="4145280" y="6377940"/>
            <a:ext cx="3901500" cy="3429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 name="Google Shape;24;ga24b92b920_0_373"/>
          <p:cNvSpPr txBox="1"/>
          <p:nvPr>
            <p:ph idx="10" type="dt"/>
          </p:nvPr>
        </p:nvSpPr>
        <p:spPr>
          <a:xfrm>
            <a:off x="609600" y="6377940"/>
            <a:ext cx="2804100" cy="34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5" name="Google Shape;25;ga24b92b920_0_373"/>
          <p:cNvSpPr txBox="1"/>
          <p:nvPr>
            <p:ph idx="12" type="sldNum"/>
          </p:nvPr>
        </p:nvSpPr>
        <p:spPr>
          <a:xfrm>
            <a:off x="8778240" y="6377940"/>
            <a:ext cx="2804100" cy="3429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FF9E00"/>
        </a:solidFill>
      </p:bgPr>
    </p:bg>
    <p:spTree>
      <p:nvGrpSpPr>
        <p:cNvPr id="26" name="Shape 26"/>
        <p:cNvGrpSpPr/>
        <p:nvPr/>
      </p:nvGrpSpPr>
      <p:grpSpPr>
        <a:xfrm>
          <a:off x="0" y="0"/>
          <a:ext cx="0" cy="0"/>
          <a:chOff x="0" y="0"/>
          <a:chExt cx="0" cy="0"/>
        </a:xfrm>
      </p:grpSpPr>
      <p:sp>
        <p:nvSpPr>
          <p:cNvPr id="27" name="Google Shape;27;ga24b92b920_0_314"/>
          <p:cNvSpPr/>
          <p:nvPr/>
        </p:nvSpPr>
        <p:spPr>
          <a:xfrm>
            <a:off x="1090750" y="1074200"/>
            <a:ext cx="10010250" cy="4709482"/>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152400">
            <a:solidFill>
              <a:srgbClr val="FFFFFF"/>
            </a:solidFill>
            <a:prstDash val="solid"/>
            <a:miter lim="8000"/>
            <a:headEnd len="sm" w="sm" type="none"/>
            <a:tailEnd len="sm" w="sm" type="none"/>
          </a:ln>
        </p:spPr>
      </p:sp>
      <p:sp>
        <p:nvSpPr>
          <p:cNvPr id="28" name="Google Shape;28;ga24b92b920_0_314"/>
          <p:cNvSpPr txBox="1"/>
          <p:nvPr>
            <p:ph type="ctrTitle"/>
          </p:nvPr>
        </p:nvSpPr>
        <p:spPr>
          <a:xfrm>
            <a:off x="3061800" y="2655800"/>
            <a:ext cx="6068400" cy="15465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Clr>
                <a:srgbClr val="434343"/>
              </a:buClr>
              <a:buSzPts val="4000"/>
              <a:buFont typeface="Verdana"/>
              <a:buNone/>
              <a:defRPr sz="4000">
                <a:solidFill>
                  <a:srgbClr val="434343"/>
                </a:solidFill>
                <a:latin typeface="Verdana"/>
                <a:ea typeface="Verdana"/>
                <a:cs typeface="Verdana"/>
                <a:sym typeface="Verdana"/>
              </a:defRPr>
            </a:lvl1pPr>
            <a:lvl2pPr lvl="1" algn="ctr">
              <a:lnSpc>
                <a:spcPct val="100000"/>
              </a:lnSpc>
              <a:spcBef>
                <a:spcPts val="0"/>
              </a:spcBef>
              <a:spcAft>
                <a:spcPts val="0"/>
              </a:spcAft>
              <a:buClr>
                <a:srgbClr val="434343"/>
              </a:buClr>
              <a:buSzPts val="4000"/>
              <a:buFont typeface="Verdana"/>
              <a:buNone/>
              <a:defRPr sz="4000">
                <a:solidFill>
                  <a:srgbClr val="434343"/>
                </a:solidFill>
                <a:latin typeface="Verdana"/>
                <a:ea typeface="Verdana"/>
                <a:cs typeface="Verdana"/>
                <a:sym typeface="Verdana"/>
              </a:defRPr>
            </a:lvl2pPr>
            <a:lvl3pPr lvl="2" algn="ctr">
              <a:lnSpc>
                <a:spcPct val="100000"/>
              </a:lnSpc>
              <a:spcBef>
                <a:spcPts val="0"/>
              </a:spcBef>
              <a:spcAft>
                <a:spcPts val="0"/>
              </a:spcAft>
              <a:buClr>
                <a:srgbClr val="434343"/>
              </a:buClr>
              <a:buSzPts val="4000"/>
              <a:buFont typeface="Verdana"/>
              <a:buNone/>
              <a:defRPr sz="4000">
                <a:solidFill>
                  <a:srgbClr val="434343"/>
                </a:solidFill>
                <a:latin typeface="Verdana"/>
                <a:ea typeface="Verdana"/>
                <a:cs typeface="Verdana"/>
                <a:sym typeface="Verdana"/>
              </a:defRPr>
            </a:lvl3pPr>
            <a:lvl4pPr lvl="3" algn="ctr">
              <a:lnSpc>
                <a:spcPct val="100000"/>
              </a:lnSpc>
              <a:spcBef>
                <a:spcPts val="0"/>
              </a:spcBef>
              <a:spcAft>
                <a:spcPts val="0"/>
              </a:spcAft>
              <a:buClr>
                <a:srgbClr val="434343"/>
              </a:buClr>
              <a:buSzPts val="4000"/>
              <a:buFont typeface="Verdana"/>
              <a:buNone/>
              <a:defRPr sz="4000">
                <a:solidFill>
                  <a:srgbClr val="434343"/>
                </a:solidFill>
                <a:latin typeface="Verdana"/>
                <a:ea typeface="Verdana"/>
                <a:cs typeface="Verdana"/>
                <a:sym typeface="Verdana"/>
              </a:defRPr>
            </a:lvl4pPr>
            <a:lvl5pPr lvl="4" algn="ctr">
              <a:lnSpc>
                <a:spcPct val="100000"/>
              </a:lnSpc>
              <a:spcBef>
                <a:spcPts val="0"/>
              </a:spcBef>
              <a:spcAft>
                <a:spcPts val="0"/>
              </a:spcAft>
              <a:buClr>
                <a:srgbClr val="434343"/>
              </a:buClr>
              <a:buSzPts val="4000"/>
              <a:buFont typeface="Verdana"/>
              <a:buNone/>
              <a:defRPr sz="4000">
                <a:solidFill>
                  <a:srgbClr val="434343"/>
                </a:solidFill>
                <a:latin typeface="Verdana"/>
                <a:ea typeface="Verdana"/>
                <a:cs typeface="Verdana"/>
                <a:sym typeface="Verdana"/>
              </a:defRPr>
            </a:lvl5pPr>
            <a:lvl6pPr lvl="5" algn="ctr">
              <a:lnSpc>
                <a:spcPct val="100000"/>
              </a:lnSpc>
              <a:spcBef>
                <a:spcPts val="0"/>
              </a:spcBef>
              <a:spcAft>
                <a:spcPts val="0"/>
              </a:spcAft>
              <a:buClr>
                <a:srgbClr val="434343"/>
              </a:buClr>
              <a:buSzPts val="4000"/>
              <a:buFont typeface="Verdana"/>
              <a:buNone/>
              <a:defRPr sz="4000">
                <a:solidFill>
                  <a:srgbClr val="434343"/>
                </a:solidFill>
                <a:latin typeface="Verdana"/>
                <a:ea typeface="Verdana"/>
                <a:cs typeface="Verdana"/>
                <a:sym typeface="Verdana"/>
              </a:defRPr>
            </a:lvl6pPr>
            <a:lvl7pPr lvl="6" algn="ctr">
              <a:lnSpc>
                <a:spcPct val="100000"/>
              </a:lnSpc>
              <a:spcBef>
                <a:spcPts val="0"/>
              </a:spcBef>
              <a:spcAft>
                <a:spcPts val="0"/>
              </a:spcAft>
              <a:buClr>
                <a:srgbClr val="434343"/>
              </a:buClr>
              <a:buSzPts val="4000"/>
              <a:buFont typeface="Verdana"/>
              <a:buNone/>
              <a:defRPr sz="4000">
                <a:solidFill>
                  <a:srgbClr val="434343"/>
                </a:solidFill>
                <a:latin typeface="Verdana"/>
                <a:ea typeface="Verdana"/>
                <a:cs typeface="Verdana"/>
                <a:sym typeface="Verdana"/>
              </a:defRPr>
            </a:lvl7pPr>
            <a:lvl8pPr lvl="7" algn="ctr">
              <a:lnSpc>
                <a:spcPct val="100000"/>
              </a:lnSpc>
              <a:spcBef>
                <a:spcPts val="0"/>
              </a:spcBef>
              <a:spcAft>
                <a:spcPts val="0"/>
              </a:spcAft>
              <a:buClr>
                <a:srgbClr val="434343"/>
              </a:buClr>
              <a:buSzPts val="4000"/>
              <a:buFont typeface="Verdana"/>
              <a:buNone/>
              <a:defRPr sz="4000">
                <a:solidFill>
                  <a:srgbClr val="434343"/>
                </a:solidFill>
                <a:latin typeface="Verdana"/>
                <a:ea typeface="Verdana"/>
                <a:cs typeface="Verdana"/>
                <a:sym typeface="Verdana"/>
              </a:defRPr>
            </a:lvl8pPr>
            <a:lvl9pPr lvl="8" algn="ctr">
              <a:lnSpc>
                <a:spcPct val="100000"/>
              </a:lnSpc>
              <a:spcBef>
                <a:spcPts val="0"/>
              </a:spcBef>
              <a:spcAft>
                <a:spcPts val="0"/>
              </a:spcAft>
              <a:buClr>
                <a:srgbClr val="434343"/>
              </a:buClr>
              <a:buSzPts val="4000"/>
              <a:buFont typeface="Verdana"/>
              <a:buNone/>
              <a:defRPr sz="4000">
                <a:solidFill>
                  <a:srgbClr val="434343"/>
                </a:solidFill>
                <a:latin typeface="Verdana"/>
                <a:ea typeface="Verdana"/>
                <a:cs typeface="Verdana"/>
                <a:sym typeface="Verdan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FF9E00"/>
        </a:solidFill>
      </p:bgPr>
    </p:bg>
    <p:spTree>
      <p:nvGrpSpPr>
        <p:cNvPr id="29" name="Shape 29"/>
        <p:cNvGrpSpPr/>
        <p:nvPr/>
      </p:nvGrpSpPr>
      <p:grpSpPr>
        <a:xfrm>
          <a:off x="0" y="0"/>
          <a:ext cx="0" cy="0"/>
          <a:chOff x="0" y="0"/>
          <a:chExt cx="0" cy="0"/>
        </a:xfrm>
      </p:grpSpPr>
      <p:sp>
        <p:nvSpPr>
          <p:cNvPr id="30" name="Google Shape;30;ga24b92b920_0_317"/>
          <p:cNvSpPr/>
          <p:nvPr/>
        </p:nvSpPr>
        <p:spPr>
          <a:xfrm>
            <a:off x="1090750" y="1074200"/>
            <a:ext cx="10010250" cy="4709482"/>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FFFF"/>
            </a:solidFill>
            <a:prstDash val="solid"/>
            <a:miter lim="8000"/>
            <a:headEnd len="sm" w="sm" type="none"/>
            <a:tailEnd len="sm" w="sm" type="none"/>
          </a:ln>
        </p:spPr>
      </p:sp>
      <p:sp>
        <p:nvSpPr>
          <p:cNvPr id="31" name="Google Shape;31;ga24b92b920_0_317"/>
          <p:cNvSpPr txBox="1"/>
          <p:nvPr>
            <p:ph type="ctrTitle"/>
          </p:nvPr>
        </p:nvSpPr>
        <p:spPr>
          <a:xfrm>
            <a:off x="2577600" y="2919999"/>
            <a:ext cx="7036800" cy="5967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Clr>
                <a:srgbClr val="434343"/>
              </a:buClr>
              <a:buSzPts val="3200"/>
              <a:buFont typeface="Verdana"/>
              <a:buNone/>
              <a:defRPr b="0" sz="3200">
                <a:solidFill>
                  <a:srgbClr val="434343"/>
                </a:solidFill>
                <a:latin typeface="Verdana"/>
                <a:ea typeface="Verdana"/>
                <a:cs typeface="Verdana"/>
                <a:sym typeface="Verdana"/>
              </a:defRPr>
            </a:lvl1pPr>
            <a:lvl2pPr lvl="1" algn="ctr">
              <a:lnSpc>
                <a:spcPct val="100000"/>
              </a:lnSpc>
              <a:spcBef>
                <a:spcPts val="0"/>
              </a:spcBef>
              <a:spcAft>
                <a:spcPts val="0"/>
              </a:spcAft>
              <a:buClr>
                <a:srgbClr val="434343"/>
              </a:buClr>
              <a:buSzPts val="3200"/>
              <a:buNone/>
              <a:defRPr b="0" sz="3200">
                <a:solidFill>
                  <a:srgbClr val="434343"/>
                </a:solidFill>
              </a:defRPr>
            </a:lvl2pPr>
            <a:lvl3pPr lvl="2" algn="ctr">
              <a:lnSpc>
                <a:spcPct val="100000"/>
              </a:lnSpc>
              <a:spcBef>
                <a:spcPts val="0"/>
              </a:spcBef>
              <a:spcAft>
                <a:spcPts val="0"/>
              </a:spcAft>
              <a:buClr>
                <a:srgbClr val="434343"/>
              </a:buClr>
              <a:buSzPts val="3200"/>
              <a:buNone/>
              <a:defRPr b="0" sz="3200">
                <a:solidFill>
                  <a:srgbClr val="434343"/>
                </a:solidFill>
              </a:defRPr>
            </a:lvl3pPr>
            <a:lvl4pPr lvl="3" algn="ctr">
              <a:lnSpc>
                <a:spcPct val="100000"/>
              </a:lnSpc>
              <a:spcBef>
                <a:spcPts val="0"/>
              </a:spcBef>
              <a:spcAft>
                <a:spcPts val="0"/>
              </a:spcAft>
              <a:buClr>
                <a:srgbClr val="434343"/>
              </a:buClr>
              <a:buSzPts val="3200"/>
              <a:buNone/>
              <a:defRPr b="0" sz="3200">
                <a:solidFill>
                  <a:srgbClr val="434343"/>
                </a:solidFill>
              </a:defRPr>
            </a:lvl4pPr>
            <a:lvl5pPr lvl="4" algn="ctr">
              <a:lnSpc>
                <a:spcPct val="100000"/>
              </a:lnSpc>
              <a:spcBef>
                <a:spcPts val="0"/>
              </a:spcBef>
              <a:spcAft>
                <a:spcPts val="0"/>
              </a:spcAft>
              <a:buClr>
                <a:srgbClr val="434343"/>
              </a:buClr>
              <a:buSzPts val="3200"/>
              <a:buNone/>
              <a:defRPr b="0" sz="3200">
                <a:solidFill>
                  <a:srgbClr val="434343"/>
                </a:solidFill>
              </a:defRPr>
            </a:lvl5pPr>
            <a:lvl6pPr lvl="5" algn="ctr">
              <a:lnSpc>
                <a:spcPct val="100000"/>
              </a:lnSpc>
              <a:spcBef>
                <a:spcPts val="0"/>
              </a:spcBef>
              <a:spcAft>
                <a:spcPts val="0"/>
              </a:spcAft>
              <a:buClr>
                <a:srgbClr val="434343"/>
              </a:buClr>
              <a:buSzPts val="3200"/>
              <a:buNone/>
              <a:defRPr b="0" sz="3200">
                <a:solidFill>
                  <a:srgbClr val="434343"/>
                </a:solidFill>
              </a:defRPr>
            </a:lvl6pPr>
            <a:lvl7pPr lvl="6" algn="ctr">
              <a:lnSpc>
                <a:spcPct val="100000"/>
              </a:lnSpc>
              <a:spcBef>
                <a:spcPts val="0"/>
              </a:spcBef>
              <a:spcAft>
                <a:spcPts val="0"/>
              </a:spcAft>
              <a:buClr>
                <a:srgbClr val="434343"/>
              </a:buClr>
              <a:buSzPts val="3200"/>
              <a:buNone/>
              <a:defRPr b="0" sz="3200">
                <a:solidFill>
                  <a:srgbClr val="434343"/>
                </a:solidFill>
              </a:defRPr>
            </a:lvl7pPr>
            <a:lvl8pPr lvl="7" algn="ctr">
              <a:lnSpc>
                <a:spcPct val="100000"/>
              </a:lnSpc>
              <a:spcBef>
                <a:spcPts val="0"/>
              </a:spcBef>
              <a:spcAft>
                <a:spcPts val="0"/>
              </a:spcAft>
              <a:buClr>
                <a:srgbClr val="434343"/>
              </a:buClr>
              <a:buSzPts val="3200"/>
              <a:buNone/>
              <a:defRPr b="0" sz="3200">
                <a:solidFill>
                  <a:srgbClr val="434343"/>
                </a:solidFill>
              </a:defRPr>
            </a:lvl8pPr>
            <a:lvl9pPr lvl="8" algn="ctr">
              <a:lnSpc>
                <a:spcPct val="100000"/>
              </a:lnSpc>
              <a:spcBef>
                <a:spcPts val="0"/>
              </a:spcBef>
              <a:spcAft>
                <a:spcPts val="0"/>
              </a:spcAft>
              <a:buClr>
                <a:srgbClr val="434343"/>
              </a:buClr>
              <a:buSzPts val="3200"/>
              <a:buNone/>
              <a:defRPr b="0" sz="3200">
                <a:solidFill>
                  <a:srgbClr val="434343"/>
                </a:solidFill>
              </a:defRPr>
            </a:lvl9pPr>
          </a:lstStyle>
          <a:p/>
        </p:txBody>
      </p:sp>
      <p:sp>
        <p:nvSpPr>
          <p:cNvPr id="32" name="Google Shape;32;ga24b92b920_0_317"/>
          <p:cNvSpPr txBox="1"/>
          <p:nvPr>
            <p:ph idx="1" type="subTitle"/>
          </p:nvPr>
        </p:nvSpPr>
        <p:spPr>
          <a:xfrm>
            <a:off x="914400" y="3341201"/>
            <a:ext cx="10363200" cy="5967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Clr>
                <a:srgbClr val="FFFFFF"/>
              </a:buClr>
              <a:buSzPts val="2400"/>
              <a:buNone/>
              <a:defRPr sz="2400">
                <a:solidFill>
                  <a:srgbClr val="FFFFFF"/>
                </a:solidFill>
              </a:defRPr>
            </a:lvl1pPr>
            <a:lvl2pPr lvl="1" algn="ctr">
              <a:lnSpc>
                <a:spcPct val="100000"/>
              </a:lnSpc>
              <a:spcBef>
                <a:spcPts val="0"/>
              </a:spcBef>
              <a:spcAft>
                <a:spcPts val="0"/>
              </a:spcAft>
              <a:buClr>
                <a:srgbClr val="FFFFFF"/>
              </a:buClr>
              <a:buSzPts val="2400"/>
              <a:buNone/>
              <a:defRPr sz="2400">
                <a:solidFill>
                  <a:srgbClr val="FFFFFF"/>
                </a:solidFill>
              </a:defRPr>
            </a:lvl2pPr>
            <a:lvl3pPr lvl="2" algn="ctr">
              <a:lnSpc>
                <a:spcPct val="100000"/>
              </a:lnSpc>
              <a:spcBef>
                <a:spcPts val="0"/>
              </a:spcBef>
              <a:spcAft>
                <a:spcPts val="0"/>
              </a:spcAft>
              <a:buClr>
                <a:srgbClr val="FFFFFF"/>
              </a:buClr>
              <a:buSzPts val="2400"/>
              <a:buNone/>
              <a:defRPr sz="2400">
                <a:solidFill>
                  <a:srgbClr val="FFFFFF"/>
                </a:solidFill>
              </a:defRPr>
            </a:lvl3pPr>
            <a:lvl4pPr lvl="3" algn="ctr">
              <a:lnSpc>
                <a:spcPct val="100000"/>
              </a:lnSpc>
              <a:spcBef>
                <a:spcPts val="0"/>
              </a:spcBef>
              <a:spcAft>
                <a:spcPts val="0"/>
              </a:spcAft>
              <a:buClr>
                <a:srgbClr val="FFFFFF"/>
              </a:buClr>
              <a:buSzPts val="2400"/>
              <a:buNone/>
              <a:defRPr>
                <a:solidFill>
                  <a:srgbClr val="FFFFFF"/>
                </a:solidFill>
              </a:defRPr>
            </a:lvl4pPr>
            <a:lvl5pPr lvl="4" algn="ctr">
              <a:lnSpc>
                <a:spcPct val="100000"/>
              </a:lnSpc>
              <a:spcBef>
                <a:spcPts val="0"/>
              </a:spcBef>
              <a:spcAft>
                <a:spcPts val="0"/>
              </a:spcAft>
              <a:buClr>
                <a:srgbClr val="FFFFFF"/>
              </a:buClr>
              <a:buSzPts val="2400"/>
              <a:buNone/>
              <a:defRPr>
                <a:solidFill>
                  <a:srgbClr val="FFFFFF"/>
                </a:solidFill>
              </a:defRPr>
            </a:lvl5pPr>
            <a:lvl6pPr lvl="5" algn="ctr">
              <a:lnSpc>
                <a:spcPct val="100000"/>
              </a:lnSpc>
              <a:spcBef>
                <a:spcPts val="0"/>
              </a:spcBef>
              <a:spcAft>
                <a:spcPts val="0"/>
              </a:spcAft>
              <a:buClr>
                <a:srgbClr val="FFFFFF"/>
              </a:buClr>
              <a:buSzPts val="2400"/>
              <a:buNone/>
              <a:defRPr>
                <a:solidFill>
                  <a:srgbClr val="FFFFFF"/>
                </a:solidFill>
              </a:defRPr>
            </a:lvl6pPr>
            <a:lvl7pPr lvl="6" algn="ctr">
              <a:lnSpc>
                <a:spcPct val="100000"/>
              </a:lnSpc>
              <a:spcBef>
                <a:spcPts val="0"/>
              </a:spcBef>
              <a:spcAft>
                <a:spcPts val="0"/>
              </a:spcAft>
              <a:buClr>
                <a:srgbClr val="FFFFFF"/>
              </a:buClr>
              <a:buSzPts val="2400"/>
              <a:buNone/>
              <a:defRPr>
                <a:solidFill>
                  <a:srgbClr val="FFFFFF"/>
                </a:solidFill>
              </a:defRPr>
            </a:lvl7pPr>
            <a:lvl8pPr lvl="7" algn="ctr">
              <a:lnSpc>
                <a:spcPct val="100000"/>
              </a:lnSpc>
              <a:spcBef>
                <a:spcPts val="0"/>
              </a:spcBef>
              <a:spcAft>
                <a:spcPts val="0"/>
              </a:spcAft>
              <a:buClr>
                <a:srgbClr val="FFFFFF"/>
              </a:buClr>
              <a:buSzPts val="2400"/>
              <a:buNone/>
              <a:defRPr>
                <a:solidFill>
                  <a:srgbClr val="FFFFFF"/>
                </a:solidFill>
              </a:defRPr>
            </a:lvl8pPr>
            <a:lvl9pPr lvl="8" algn="ctr">
              <a:lnSpc>
                <a:spcPct val="100000"/>
              </a:lnSpc>
              <a:spcBef>
                <a:spcPts val="0"/>
              </a:spcBef>
              <a:spcAft>
                <a:spcPts val="0"/>
              </a:spcAft>
              <a:buClr>
                <a:srgbClr val="FFFFFF"/>
              </a:buClr>
              <a:buSzPts val="2400"/>
              <a:buNone/>
              <a:defRPr>
                <a:solidFill>
                  <a:srgbClr val="FFFFFF"/>
                </a:solidFill>
              </a:defRPr>
            </a:lvl9pPr>
          </a:lstStyle>
          <a:p/>
        </p:txBody>
      </p:sp>
      <p:sp>
        <p:nvSpPr>
          <p:cNvPr id="33" name="Google Shape;33;ga24b92b920_0_317"/>
          <p:cNvSpPr txBox="1"/>
          <p:nvPr>
            <p:ph idx="12" type="sldNum"/>
          </p:nvPr>
        </p:nvSpPr>
        <p:spPr>
          <a:xfrm>
            <a:off x="-167" y="5783800"/>
            <a:ext cx="12192000" cy="10740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rgbClr val="434343"/>
        </a:solidFill>
      </p:bgPr>
    </p:bg>
    <p:spTree>
      <p:nvGrpSpPr>
        <p:cNvPr id="34" name="Shape 34"/>
        <p:cNvGrpSpPr/>
        <p:nvPr/>
      </p:nvGrpSpPr>
      <p:grpSpPr>
        <a:xfrm>
          <a:off x="0" y="0"/>
          <a:ext cx="0" cy="0"/>
          <a:chOff x="0" y="0"/>
          <a:chExt cx="0" cy="0"/>
        </a:xfrm>
      </p:grpSpPr>
      <p:sp>
        <p:nvSpPr>
          <p:cNvPr id="35" name="Google Shape;35;ga24b92b920_0_322"/>
          <p:cNvSpPr/>
          <p:nvPr/>
        </p:nvSpPr>
        <p:spPr>
          <a:xfrm>
            <a:off x="1090750" y="1074200"/>
            <a:ext cx="10010250" cy="4709482"/>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9E00"/>
            </a:solidFill>
            <a:prstDash val="solid"/>
            <a:miter lim="8000"/>
            <a:headEnd len="sm" w="sm" type="none"/>
            <a:tailEnd len="sm" w="sm" type="none"/>
          </a:ln>
        </p:spPr>
      </p:sp>
      <p:sp>
        <p:nvSpPr>
          <p:cNvPr id="36" name="Google Shape;36;ga24b92b920_0_322"/>
          <p:cNvSpPr txBox="1"/>
          <p:nvPr>
            <p:ph idx="1" type="body"/>
          </p:nvPr>
        </p:nvSpPr>
        <p:spPr>
          <a:xfrm>
            <a:off x="2716800" y="2882400"/>
            <a:ext cx="6758400" cy="1093200"/>
          </a:xfrm>
          <a:prstGeom prst="rect">
            <a:avLst/>
          </a:prstGeom>
          <a:noFill/>
          <a:ln>
            <a:noFill/>
          </a:ln>
        </p:spPr>
        <p:txBody>
          <a:bodyPr anchorCtr="0" anchor="ctr" bIns="121900" lIns="121900" spcFirstLastPara="1" rIns="121900" wrap="square" tIns="121900">
            <a:noAutofit/>
          </a:bodyPr>
          <a:lstStyle>
            <a:lvl1pPr indent="-381000" lvl="0" marL="457200" algn="ctr">
              <a:lnSpc>
                <a:spcPct val="100000"/>
              </a:lnSpc>
              <a:spcBef>
                <a:spcPts val="800"/>
              </a:spcBef>
              <a:spcAft>
                <a:spcPts val="0"/>
              </a:spcAft>
              <a:buSzPts val="2400"/>
              <a:buChar char="⊡"/>
              <a:defRPr i="1" sz="2400">
                <a:solidFill>
                  <a:srgbClr val="CCCCCC"/>
                </a:solidFill>
              </a:defRPr>
            </a:lvl1pPr>
            <a:lvl2pPr indent="-381000" lvl="1" marL="914400" algn="ctr">
              <a:lnSpc>
                <a:spcPct val="100000"/>
              </a:lnSpc>
              <a:spcBef>
                <a:spcPts val="0"/>
              </a:spcBef>
              <a:spcAft>
                <a:spcPts val="0"/>
              </a:spcAft>
              <a:buSzPts val="2400"/>
              <a:buChar char="□"/>
              <a:defRPr i="1" sz="2400">
                <a:solidFill>
                  <a:srgbClr val="CCCCCC"/>
                </a:solidFill>
              </a:defRPr>
            </a:lvl2pPr>
            <a:lvl3pPr indent="-381000" lvl="2" marL="1371600" algn="ctr">
              <a:lnSpc>
                <a:spcPct val="100000"/>
              </a:lnSpc>
              <a:spcBef>
                <a:spcPts val="0"/>
              </a:spcBef>
              <a:spcAft>
                <a:spcPts val="0"/>
              </a:spcAft>
              <a:buSzPts val="2400"/>
              <a:buChar char="■"/>
              <a:defRPr i="1" sz="2400">
                <a:solidFill>
                  <a:srgbClr val="CCCCCC"/>
                </a:solidFill>
              </a:defRPr>
            </a:lvl3pPr>
            <a:lvl4pPr indent="-381000" lvl="3" marL="1828800" algn="ctr">
              <a:lnSpc>
                <a:spcPct val="100000"/>
              </a:lnSpc>
              <a:spcBef>
                <a:spcPts val="0"/>
              </a:spcBef>
              <a:spcAft>
                <a:spcPts val="0"/>
              </a:spcAft>
              <a:buSzPts val="2400"/>
              <a:buChar char="●"/>
              <a:defRPr i="1">
                <a:solidFill>
                  <a:srgbClr val="CCCCCC"/>
                </a:solidFill>
              </a:defRPr>
            </a:lvl4pPr>
            <a:lvl5pPr indent="-381000" lvl="4" marL="2286000" algn="ctr">
              <a:lnSpc>
                <a:spcPct val="100000"/>
              </a:lnSpc>
              <a:spcBef>
                <a:spcPts val="0"/>
              </a:spcBef>
              <a:spcAft>
                <a:spcPts val="0"/>
              </a:spcAft>
              <a:buSzPts val="2400"/>
              <a:buChar char="○"/>
              <a:defRPr i="1">
                <a:solidFill>
                  <a:srgbClr val="CCCCCC"/>
                </a:solidFill>
              </a:defRPr>
            </a:lvl5pPr>
            <a:lvl6pPr indent="-381000" lvl="5" marL="2743200" algn="ctr">
              <a:lnSpc>
                <a:spcPct val="100000"/>
              </a:lnSpc>
              <a:spcBef>
                <a:spcPts val="0"/>
              </a:spcBef>
              <a:spcAft>
                <a:spcPts val="0"/>
              </a:spcAft>
              <a:buClr>
                <a:srgbClr val="CCCCCC"/>
              </a:buClr>
              <a:buSzPts val="2400"/>
              <a:buChar char="■"/>
              <a:defRPr i="1">
                <a:solidFill>
                  <a:srgbClr val="CCCCCC"/>
                </a:solidFill>
              </a:defRPr>
            </a:lvl6pPr>
            <a:lvl7pPr indent="-381000" lvl="6" marL="3200400" algn="ctr">
              <a:lnSpc>
                <a:spcPct val="100000"/>
              </a:lnSpc>
              <a:spcBef>
                <a:spcPts val="0"/>
              </a:spcBef>
              <a:spcAft>
                <a:spcPts val="0"/>
              </a:spcAft>
              <a:buClr>
                <a:srgbClr val="CCCCCC"/>
              </a:buClr>
              <a:buSzPts val="2400"/>
              <a:buChar char="●"/>
              <a:defRPr i="1">
                <a:solidFill>
                  <a:srgbClr val="CCCCCC"/>
                </a:solidFill>
              </a:defRPr>
            </a:lvl7pPr>
            <a:lvl8pPr indent="-381000" lvl="7" marL="3657600" algn="ctr">
              <a:lnSpc>
                <a:spcPct val="100000"/>
              </a:lnSpc>
              <a:spcBef>
                <a:spcPts val="0"/>
              </a:spcBef>
              <a:spcAft>
                <a:spcPts val="0"/>
              </a:spcAft>
              <a:buClr>
                <a:srgbClr val="CCCCCC"/>
              </a:buClr>
              <a:buSzPts val="2400"/>
              <a:buChar char="○"/>
              <a:defRPr i="1">
                <a:solidFill>
                  <a:srgbClr val="CCCCCC"/>
                </a:solidFill>
              </a:defRPr>
            </a:lvl8pPr>
            <a:lvl9pPr indent="-381000" lvl="8" marL="4114800" algn="ctr">
              <a:lnSpc>
                <a:spcPct val="100000"/>
              </a:lnSpc>
              <a:spcBef>
                <a:spcPts val="0"/>
              </a:spcBef>
              <a:spcAft>
                <a:spcPts val="0"/>
              </a:spcAft>
              <a:buClr>
                <a:srgbClr val="CCCCCC"/>
              </a:buClr>
              <a:buSzPts val="2400"/>
              <a:buChar char="■"/>
              <a:defRPr i="1">
                <a:solidFill>
                  <a:srgbClr val="CCCCCC"/>
                </a:solidFill>
              </a:defRPr>
            </a:lvl9pPr>
          </a:lstStyle>
          <a:p/>
        </p:txBody>
      </p:sp>
      <p:sp>
        <p:nvSpPr>
          <p:cNvPr id="37" name="Google Shape;37;ga24b92b920_0_322"/>
          <p:cNvSpPr txBox="1"/>
          <p:nvPr/>
        </p:nvSpPr>
        <p:spPr>
          <a:xfrm>
            <a:off x="5137600" y="391457"/>
            <a:ext cx="1916700" cy="871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800"/>
              <a:buFont typeface="Arial"/>
              <a:buNone/>
            </a:pPr>
            <a:r>
              <a:rPr b="0" i="0" lang="en-US" sz="12800" u="none" cap="none" strike="noStrike">
                <a:solidFill>
                  <a:srgbClr val="FF9E00"/>
                </a:solidFill>
                <a:latin typeface="Montserrat"/>
                <a:ea typeface="Montserrat"/>
                <a:cs typeface="Montserrat"/>
                <a:sym typeface="Montserrat"/>
              </a:rPr>
              <a:t>“</a:t>
            </a:r>
            <a:endParaRPr b="0" i="0" sz="12800" u="none" cap="none" strike="noStrike">
              <a:solidFill>
                <a:srgbClr val="FF9E00"/>
              </a:solidFill>
              <a:latin typeface="Montserrat"/>
              <a:ea typeface="Montserrat"/>
              <a:cs typeface="Montserrat"/>
              <a:sym typeface="Montserrat"/>
            </a:endParaRPr>
          </a:p>
        </p:txBody>
      </p:sp>
      <p:sp>
        <p:nvSpPr>
          <p:cNvPr id="38" name="Google Shape;38;ga24b92b920_0_322"/>
          <p:cNvSpPr txBox="1"/>
          <p:nvPr>
            <p:ph idx="12" type="sldNum"/>
          </p:nvPr>
        </p:nvSpPr>
        <p:spPr>
          <a:xfrm>
            <a:off x="-167" y="5783800"/>
            <a:ext cx="12192000" cy="10740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9" name="Shape 39"/>
        <p:cNvGrpSpPr/>
        <p:nvPr/>
      </p:nvGrpSpPr>
      <p:grpSpPr>
        <a:xfrm>
          <a:off x="0" y="0"/>
          <a:ext cx="0" cy="0"/>
          <a:chOff x="0" y="0"/>
          <a:chExt cx="0" cy="0"/>
        </a:xfrm>
      </p:grpSpPr>
      <p:sp>
        <p:nvSpPr>
          <p:cNvPr id="40" name="Google Shape;40;ga24b92b920_0_327"/>
          <p:cNvSpPr/>
          <p:nvPr/>
        </p:nvSpPr>
        <p:spPr>
          <a:xfrm>
            <a:off x="346600" y="365700"/>
            <a:ext cx="11498546" cy="6126447"/>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41" name="Google Shape;41;ga24b92b920_0_327"/>
          <p:cNvSpPr txBox="1"/>
          <p:nvPr>
            <p:ph type="title"/>
          </p:nvPr>
        </p:nvSpPr>
        <p:spPr>
          <a:xfrm>
            <a:off x="4322200" y="122088"/>
            <a:ext cx="3547500" cy="9783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42" name="Google Shape;42;ga24b92b920_0_327"/>
          <p:cNvSpPr txBox="1"/>
          <p:nvPr>
            <p:ph idx="1" type="body"/>
          </p:nvPr>
        </p:nvSpPr>
        <p:spPr>
          <a:xfrm>
            <a:off x="1222200" y="1267800"/>
            <a:ext cx="9747600" cy="4322400"/>
          </a:xfrm>
          <a:prstGeom prst="rect">
            <a:avLst/>
          </a:prstGeom>
          <a:noFill/>
          <a:ln>
            <a:noFill/>
          </a:ln>
        </p:spPr>
        <p:txBody>
          <a:bodyPr anchorCtr="0" anchor="t" bIns="121900" lIns="121900" spcFirstLastPara="1" rIns="121900" wrap="square" tIns="121900">
            <a:noAutofit/>
          </a:bodyPr>
          <a:lstStyle>
            <a:lvl1pPr indent="-431800" lvl="0" marL="457200" algn="l">
              <a:lnSpc>
                <a:spcPct val="100000"/>
              </a:lnSpc>
              <a:spcBef>
                <a:spcPts val="800"/>
              </a:spcBef>
              <a:spcAft>
                <a:spcPts val="0"/>
              </a:spcAft>
              <a:buSzPts val="3200"/>
              <a:buChar char="⊡"/>
              <a:defRPr sz="3200"/>
            </a:lvl1pPr>
            <a:lvl2pPr indent="-431800" lvl="1" marL="914400" algn="l">
              <a:lnSpc>
                <a:spcPct val="100000"/>
              </a:lnSpc>
              <a:spcBef>
                <a:spcPts val="0"/>
              </a:spcBef>
              <a:spcAft>
                <a:spcPts val="0"/>
              </a:spcAft>
              <a:buSzPts val="3200"/>
              <a:buChar char="□"/>
              <a:defRPr/>
            </a:lvl2pPr>
            <a:lvl3pPr indent="-431800" lvl="2" marL="1371600" algn="l">
              <a:lnSpc>
                <a:spcPct val="100000"/>
              </a:lnSpc>
              <a:spcBef>
                <a:spcPts val="0"/>
              </a:spcBef>
              <a:spcAft>
                <a:spcPts val="0"/>
              </a:spcAft>
              <a:buSzPts val="3200"/>
              <a:buChar char="■"/>
              <a:defRPr/>
            </a:lvl3pPr>
            <a:lvl4pPr indent="-431800" lvl="3" marL="1828800" algn="l">
              <a:lnSpc>
                <a:spcPct val="100000"/>
              </a:lnSpc>
              <a:spcBef>
                <a:spcPts val="0"/>
              </a:spcBef>
              <a:spcAft>
                <a:spcPts val="0"/>
              </a:spcAft>
              <a:buSzPts val="3200"/>
              <a:buChar char="●"/>
              <a:defRPr sz="3200"/>
            </a:lvl4pPr>
            <a:lvl5pPr indent="-431800" lvl="4" marL="2286000" algn="l">
              <a:lnSpc>
                <a:spcPct val="100000"/>
              </a:lnSpc>
              <a:spcBef>
                <a:spcPts val="0"/>
              </a:spcBef>
              <a:spcAft>
                <a:spcPts val="0"/>
              </a:spcAft>
              <a:buSzPts val="3200"/>
              <a:buChar char="○"/>
              <a:defRPr sz="3200"/>
            </a:lvl5pPr>
            <a:lvl6pPr indent="-431800" lvl="5" marL="2743200" algn="l">
              <a:lnSpc>
                <a:spcPct val="100000"/>
              </a:lnSpc>
              <a:spcBef>
                <a:spcPts val="0"/>
              </a:spcBef>
              <a:spcAft>
                <a:spcPts val="0"/>
              </a:spcAft>
              <a:buSzPts val="3200"/>
              <a:buChar char="■"/>
              <a:defRPr sz="3200"/>
            </a:lvl6pPr>
            <a:lvl7pPr indent="-431800" lvl="6" marL="3200400" algn="l">
              <a:lnSpc>
                <a:spcPct val="100000"/>
              </a:lnSpc>
              <a:spcBef>
                <a:spcPts val="0"/>
              </a:spcBef>
              <a:spcAft>
                <a:spcPts val="0"/>
              </a:spcAft>
              <a:buSzPts val="3200"/>
              <a:buChar char="●"/>
              <a:defRPr sz="3200"/>
            </a:lvl7pPr>
            <a:lvl8pPr indent="-431800" lvl="7" marL="3657600" algn="l">
              <a:lnSpc>
                <a:spcPct val="100000"/>
              </a:lnSpc>
              <a:spcBef>
                <a:spcPts val="0"/>
              </a:spcBef>
              <a:spcAft>
                <a:spcPts val="0"/>
              </a:spcAft>
              <a:buSzPts val="3200"/>
              <a:buChar char="○"/>
              <a:defRPr sz="3200"/>
            </a:lvl8pPr>
            <a:lvl9pPr indent="-431800" lvl="8" marL="4114800" algn="l">
              <a:lnSpc>
                <a:spcPct val="100000"/>
              </a:lnSpc>
              <a:spcBef>
                <a:spcPts val="0"/>
              </a:spcBef>
              <a:spcAft>
                <a:spcPts val="0"/>
              </a:spcAft>
              <a:buSzPts val="3200"/>
              <a:buChar char="■"/>
              <a:defRPr sz="3200"/>
            </a:lvl9pPr>
          </a:lstStyle>
          <a:p/>
        </p:txBody>
      </p:sp>
      <p:sp>
        <p:nvSpPr>
          <p:cNvPr id="43" name="Google Shape;43;ga24b92b920_0_327"/>
          <p:cNvSpPr txBox="1"/>
          <p:nvPr>
            <p:ph idx="12" type="sldNum"/>
          </p:nvPr>
        </p:nvSpPr>
        <p:spPr>
          <a:xfrm>
            <a:off x="-167" y="6492300"/>
            <a:ext cx="12192000" cy="3657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ga24b92b920_0_332"/>
          <p:cNvSpPr/>
          <p:nvPr/>
        </p:nvSpPr>
        <p:spPr>
          <a:xfrm>
            <a:off x="346600" y="365700"/>
            <a:ext cx="11498546" cy="6126447"/>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46" name="Google Shape;46;ga24b92b920_0_332"/>
          <p:cNvSpPr txBox="1"/>
          <p:nvPr>
            <p:ph type="title"/>
          </p:nvPr>
        </p:nvSpPr>
        <p:spPr>
          <a:xfrm>
            <a:off x="4322200" y="122088"/>
            <a:ext cx="3547500" cy="9783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1600"/>
              <a:buFont typeface="Verdana"/>
              <a:buNone/>
              <a:defRPr>
                <a:latin typeface="Verdana"/>
                <a:ea typeface="Verdana"/>
                <a:cs typeface="Verdana"/>
                <a:sym typeface="Verdana"/>
              </a:defRPr>
            </a:lvl1pPr>
            <a:lvl2pPr lvl="1" algn="ctr">
              <a:lnSpc>
                <a:spcPct val="100000"/>
              </a:lnSpc>
              <a:spcBef>
                <a:spcPts val="0"/>
              </a:spcBef>
              <a:spcAft>
                <a:spcPts val="0"/>
              </a:spcAft>
              <a:buSzPts val="1600"/>
              <a:buFont typeface="Verdana"/>
              <a:buNone/>
              <a:defRPr>
                <a:latin typeface="Verdana"/>
                <a:ea typeface="Verdana"/>
                <a:cs typeface="Verdana"/>
                <a:sym typeface="Verdana"/>
              </a:defRPr>
            </a:lvl2pPr>
            <a:lvl3pPr lvl="2" algn="ctr">
              <a:lnSpc>
                <a:spcPct val="100000"/>
              </a:lnSpc>
              <a:spcBef>
                <a:spcPts val="0"/>
              </a:spcBef>
              <a:spcAft>
                <a:spcPts val="0"/>
              </a:spcAft>
              <a:buSzPts val="1600"/>
              <a:buFont typeface="Verdana"/>
              <a:buNone/>
              <a:defRPr>
                <a:latin typeface="Verdana"/>
                <a:ea typeface="Verdana"/>
                <a:cs typeface="Verdana"/>
                <a:sym typeface="Verdana"/>
              </a:defRPr>
            </a:lvl3pPr>
            <a:lvl4pPr lvl="3" algn="ctr">
              <a:lnSpc>
                <a:spcPct val="100000"/>
              </a:lnSpc>
              <a:spcBef>
                <a:spcPts val="0"/>
              </a:spcBef>
              <a:spcAft>
                <a:spcPts val="0"/>
              </a:spcAft>
              <a:buSzPts val="1600"/>
              <a:buFont typeface="Verdana"/>
              <a:buNone/>
              <a:defRPr>
                <a:latin typeface="Verdana"/>
                <a:ea typeface="Verdana"/>
                <a:cs typeface="Verdana"/>
                <a:sym typeface="Verdana"/>
              </a:defRPr>
            </a:lvl4pPr>
            <a:lvl5pPr lvl="4" algn="ctr">
              <a:lnSpc>
                <a:spcPct val="100000"/>
              </a:lnSpc>
              <a:spcBef>
                <a:spcPts val="0"/>
              </a:spcBef>
              <a:spcAft>
                <a:spcPts val="0"/>
              </a:spcAft>
              <a:buSzPts val="1600"/>
              <a:buFont typeface="Verdana"/>
              <a:buNone/>
              <a:defRPr>
                <a:latin typeface="Verdana"/>
                <a:ea typeface="Verdana"/>
                <a:cs typeface="Verdana"/>
                <a:sym typeface="Verdana"/>
              </a:defRPr>
            </a:lvl5pPr>
            <a:lvl6pPr lvl="5" algn="ctr">
              <a:lnSpc>
                <a:spcPct val="100000"/>
              </a:lnSpc>
              <a:spcBef>
                <a:spcPts val="0"/>
              </a:spcBef>
              <a:spcAft>
                <a:spcPts val="0"/>
              </a:spcAft>
              <a:buSzPts val="1600"/>
              <a:buFont typeface="Verdana"/>
              <a:buNone/>
              <a:defRPr>
                <a:latin typeface="Verdana"/>
                <a:ea typeface="Verdana"/>
                <a:cs typeface="Verdana"/>
                <a:sym typeface="Verdana"/>
              </a:defRPr>
            </a:lvl6pPr>
            <a:lvl7pPr lvl="6" algn="ctr">
              <a:lnSpc>
                <a:spcPct val="100000"/>
              </a:lnSpc>
              <a:spcBef>
                <a:spcPts val="0"/>
              </a:spcBef>
              <a:spcAft>
                <a:spcPts val="0"/>
              </a:spcAft>
              <a:buSzPts val="1600"/>
              <a:buFont typeface="Verdana"/>
              <a:buNone/>
              <a:defRPr>
                <a:latin typeface="Verdana"/>
                <a:ea typeface="Verdana"/>
                <a:cs typeface="Verdana"/>
                <a:sym typeface="Verdana"/>
              </a:defRPr>
            </a:lvl7pPr>
            <a:lvl8pPr lvl="7" algn="ctr">
              <a:lnSpc>
                <a:spcPct val="100000"/>
              </a:lnSpc>
              <a:spcBef>
                <a:spcPts val="0"/>
              </a:spcBef>
              <a:spcAft>
                <a:spcPts val="0"/>
              </a:spcAft>
              <a:buSzPts val="1600"/>
              <a:buFont typeface="Verdana"/>
              <a:buNone/>
              <a:defRPr>
                <a:latin typeface="Verdana"/>
                <a:ea typeface="Verdana"/>
                <a:cs typeface="Verdana"/>
                <a:sym typeface="Verdana"/>
              </a:defRPr>
            </a:lvl8pPr>
            <a:lvl9pPr lvl="8" algn="ctr">
              <a:lnSpc>
                <a:spcPct val="100000"/>
              </a:lnSpc>
              <a:spcBef>
                <a:spcPts val="0"/>
              </a:spcBef>
              <a:spcAft>
                <a:spcPts val="0"/>
              </a:spcAft>
              <a:buSzPts val="1600"/>
              <a:buFont typeface="Verdana"/>
              <a:buNone/>
              <a:defRPr>
                <a:latin typeface="Verdana"/>
                <a:ea typeface="Verdana"/>
                <a:cs typeface="Verdana"/>
                <a:sym typeface="Verdana"/>
              </a:defRPr>
            </a:lvl9pPr>
          </a:lstStyle>
          <a:p/>
        </p:txBody>
      </p:sp>
      <p:sp>
        <p:nvSpPr>
          <p:cNvPr id="47" name="Google Shape;47;ga24b92b920_0_332"/>
          <p:cNvSpPr txBox="1"/>
          <p:nvPr>
            <p:ph idx="1" type="body"/>
          </p:nvPr>
        </p:nvSpPr>
        <p:spPr>
          <a:xfrm>
            <a:off x="1121300" y="1274672"/>
            <a:ext cx="4829100" cy="3954000"/>
          </a:xfrm>
          <a:prstGeom prst="rect">
            <a:avLst/>
          </a:prstGeom>
          <a:noFill/>
          <a:ln>
            <a:noFill/>
          </a:ln>
        </p:spPr>
        <p:txBody>
          <a:bodyPr anchorCtr="0" anchor="t" bIns="121900" lIns="121900" spcFirstLastPara="1" rIns="121900" wrap="square" tIns="121900">
            <a:noAutofit/>
          </a:bodyPr>
          <a:lstStyle>
            <a:lvl1pPr indent="-400050" lvl="0" marL="457200" algn="l">
              <a:lnSpc>
                <a:spcPct val="100000"/>
              </a:lnSpc>
              <a:spcBef>
                <a:spcPts val="800"/>
              </a:spcBef>
              <a:spcAft>
                <a:spcPts val="0"/>
              </a:spcAft>
              <a:buSzPts val="2700"/>
              <a:buChar char="⊡"/>
              <a:defRPr sz="2700"/>
            </a:lvl1pPr>
            <a:lvl2pPr indent="-400050" lvl="1" marL="914400" algn="l">
              <a:lnSpc>
                <a:spcPct val="100000"/>
              </a:lnSpc>
              <a:spcBef>
                <a:spcPts val="0"/>
              </a:spcBef>
              <a:spcAft>
                <a:spcPts val="0"/>
              </a:spcAft>
              <a:buSzPts val="2700"/>
              <a:buChar char="□"/>
              <a:defRPr sz="2700"/>
            </a:lvl2pPr>
            <a:lvl3pPr indent="-400050" lvl="2" marL="1371600" algn="l">
              <a:lnSpc>
                <a:spcPct val="100000"/>
              </a:lnSpc>
              <a:spcBef>
                <a:spcPts val="0"/>
              </a:spcBef>
              <a:spcAft>
                <a:spcPts val="0"/>
              </a:spcAft>
              <a:buSzPts val="2700"/>
              <a:buChar char="■"/>
              <a:defRPr sz="2700"/>
            </a:lvl3pPr>
            <a:lvl4pPr indent="-400050" lvl="3" marL="1828800" algn="l">
              <a:lnSpc>
                <a:spcPct val="100000"/>
              </a:lnSpc>
              <a:spcBef>
                <a:spcPts val="0"/>
              </a:spcBef>
              <a:spcAft>
                <a:spcPts val="0"/>
              </a:spcAft>
              <a:buSzPts val="2700"/>
              <a:buChar char="●"/>
              <a:defRPr sz="2700"/>
            </a:lvl4pPr>
            <a:lvl5pPr indent="-400050" lvl="4" marL="2286000" algn="l">
              <a:lnSpc>
                <a:spcPct val="100000"/>
              </a:lnSpc>
              <a:spcBef>
                <a:spcPts val="0"/>
              </a:spcBef>
              <a:spcAft>
                <a:spcPts val="0"/>
              </a:spcAft>
              <a:buSzPts val="2700"/>
              <a:buChar char="○"/>
              <a:defRPr sz="2700"/>
            </a:lvl5pPr>
            <a:lvl6pPr indent="-400050" lvl="5" marL="2743200" algn="l">
              <a:lnSpc>
                <a:spcPct val="100000"/>
              </a:lnSpc>
              <a:spcBef>
                <a:spcPts val="0"/>
              </a:spcBef>
              <a:spcAft>
                <a:spcPts val="0"/>
              </a:spcAft>
              <a:buSzPts val="2700"/>
              <a:buChar char="■"/>
              <a:defRPr sz="2700"/>
            </a:lvl6pPr>
            <a:lvl7pPr indent="-400050" lvl="6" marL="3200400" algn="l">
              <a:lnSpc>
                <a:spcPct val="100000"/>
              </a:lnSpc>
              <a:spcBef>
                <a:spcPts val="0"/>
              </a:spcBef>
              <a:spcAft>
                <a:spcPts val="0"/>
              </a:spcAft>
              <a:buSzPts val="2700"/>
              <a:buChar char="●"/>
              <a:defRPr sz="2700"/>
            </a:lvl7pPr>
            <a:lvl8pPr indent="-400050" lvl="7" marL="3657600" algn="l">
              <a:lnSpc>
                <a:spcPct val="100000"/>
              </a:lnSpc>
              <a:spcBef>
                <a:spcPts val="0"/>
              </a:spcBef>
              <a:spcAft>
                <a:spcPts val="0"/>
              </a:spcAft>
              <a:buSzPts val="2700"/>
              <a:buChar char="○"/>
              <a:defRPr sz="2700"/>
            </a:lvl8pPr>
            <a:lvl9pPr indent="-400050" lvl="8" marL="4114800" algn="l">
              <a:lnSpc>
                <a:spcPct val="100000"/>
              </a:lnSpc>
              <a:spcBef>
                <a:spcPts val="0"/>
              </a:spcBef>
              <a:spcAft>
                <a:spcPts val="0"/>
              </a:spcAft>
              <a:buSzPts val="2700"/>
              <a:buChar char="■"/>
              <a:defRPr sz="2700"/>
            </a:lvl9pPr>
          </a:lstStyle>
          <a:p/>
        </p:txBody>
      </p:sp>
      <p:sp>
        <p:nvSpPr>
          <p:cNvPr id="48" name="Google Shape;48;ga24b92b920_0_332"/>
          <p:cNvSpPr txBox="1"/>
          <p:nvPr>
            <p:ph idx="2" type="body"/>
          </p:nvPr>
        </p:nvSpPr>
        <p:spPr>
          <a:xfrm>
            <a:off x="6241404" y="1274672"/>
            <a:ext cx="4829100" cy="3954000"/>
          </a:xfrm>
          <a:prstGeom prst="rect">
            <a:avLst/>
          </a:prstGeom>
          <a:noFill/>
          <a:ln>
            <a:noFill/>
          </a:ln>
        </p:spPr>
        <p:txBody>
          <a:bodyPr anchorCtr="0" anchor="t" bIns="121900" lIns="121900" spcFirstLastPara="1" rIns="121900" wrap="square" tIns="121900">
            <a:noAutofit/>
          </a:bodyPr>
          <a:lstStyle>
            <a:lvl1pPr indent="-400050" lvl="0" marL="457200" algn="l">
              <a:lnSpc>
                <a:spcPct val="100000"/>
              </a:lnSpc>
              <a:spcBef>
                <a:spcPts val="800"/>
              </a:spcBef>
              <a:spcAft>
                <a:spcPts val="0"/>
              </a:spcAft>
              <a:buSzPts val="2700"/>
              <a:buChar char="⊡"/>
              <a:defRPr sz="2700"/>
            </a:lvl1pPr>
            <a:lvl2pPr indent="-400050" lvl="1" marL="914400" algn="l">
              <a:lnSpc>
                <a:spcPct val="100000"/>
              </a:lnSpc>
              <a:spcBef>
                <a:spcPts val="0"/>
              </a:spcBef>
              <a:spcAft>
                <a:spcPts val="0"/>
              </a:spcAft>
              <a:buSzPts val="2700"/>
              <a:buChar char="□"/>
              <a:defRPr sz="2700"/>
            </a:lvl2pPr>
            <a:lvl3pPr indent="-400050" lvl="2" marL="1371600" algn="l">
              <a:lnSpc>
                <a:spcPct val="100000"/>
              </a:lnSpc>
              <a:spcBef>
                <a:spcPts val="0"/>
              </a:spcBef>
              <a:spcAft>
                <a:spcPts val="0"/>
              </a:spcAft>
              <a:buSzPts val="2700"/>
              <a:buChar char="■"/>
              <a:defRPr sz="2700"/>
            </a:lvl3pPr>
            <a:lvl4pPr indent="-400050" lvl="3" marL="1828800" algn="l">
              <a:lnSpc>
                <a:spcPct val="100000"/>
              </a:lnSpc>
              <a:spcBef>
                <a:spcPts val="0"/>
              </a:spcBef>
              <a:spcAft>
                <a:spcPts val="0"/>
              </a:spcAft>
              <a:buSzPts val="2700"/>
              <a:buChar char="●"/>
              <a:defRPr sz="2700"/>
            </a:lvl4pPr>
            <a:lvl5pPr indent="-400050" lvl="4" marL="2286000" algn="l">
              <a:lnSpc>
                <a:spcPct val="100000"/>
              </a:lnSpc>
              <a:spcBef>
                <a:spcPts val="0"/>
              </a:spcBef>
              <a:spcAft>
                <a:spcPts val="0"/>
              </a:spcAft>
              <a:buSzPts val="2700"/>
              <a:buChar char="○"/>
              <a:defRPr sz="2700"/>
            </a:lvl5pPr>
            <a:lvl6pPr indent="-400050" lvl="5" marL="2743200" algn="l">
              <a:lnSpc>
                <a:spcPct val="100000"/>
              </a:lnSpc>
              <a:spcBef>
                <a:spcPts val="0"/>
              </a:spcBef>
              <a:spcAft>
                <a:spcPts val="0"/>
              </a:spcAft>
              <a:buSzPts val="2700"/>
              <a:buChar char="■"/>
              <a:defRPr sz="2700"/>
            </a:lvl6pPr>
            <a:lvl7pPr indent="-400050" lvl="6" marL="3200400" algn="l">
              <a:lnSpc>
                <a:spcPct val="100000"/>
              </a:lnSpc>
              <a:spcBef>
                <a:spcPts val="0"/>
              </a:spcBef>
              <a:spcAft>
                <a:spcPts val="0"/>
              </a:spcAft>
              <a:buSzPts val="2700"/>
              <a:buChar char="●"/>
              <a:defRPr sz="2700"/>
            </a:lvl7pPr>
            <a:lvl8pPr indent="-400050" lvl="7" marL="3657600" algn="l">
              <a:lnSpc>
                <a:spcPct val="100000"/>
              </a:lnSpc>
              <a:spcBef>
                <a:spcPts val="0"/>
              </a:spcBef>
              <a:spcAft>
                <a:spcPts val="0"/>
              </a:spcAft>
              <a:buSzPts val="2700"/>
              <a:buChar char="○"/>
              <a:defRPr sz="2700"/>
            </a:lvl8pPr>
            <a:lvl9pPr indent="-400050" lvl="8" marL="4114800" algn="l">
              <a:lnSpc>
                <a:spcPct val="100000"/>
              </a:lnSpc>
              <a:spcBef>
                <a:spcPts val="0"/>
              </a:spcBef>
              <a:spcAft>
                <a:spcPts val="0"/>
              </a:spcAft>
              <a:buSzPts val="2700"/>
              <a:buChar char="■"/>
              <a:defRPr sz="2700"/>
            </a:lvl9pPr>
          </a:lstStyle>
          <a:p/>
        </p:txBody>
      </p:sp>
      <p:sp>
        <p:nvSpPr>
          <p:cNvPr id="49" name="Google Shape;49;ga24b92b920_0_332"/>
          <p:cNvSpPr txBox="1"/>
          <p:nvPr>
            <p:ph idx="12" type="sldNum"/>
          </p:nvPr>
        </p:nvSpPr>
        <p:spPr>
          <a:xfrm>
            <a:off x="-167" y="6492300"/>
            <a:ext cx="12192000" cy="3657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0" name="Shape 50"/>
        <p:cNvGrpSpPr/>
        <p:nvPr/>
      </p:nvGrpSpPr>
      <p:grpSpPr>
        <a:xfrm>
          <a:off x="0" y="0"/>
          <a:ext cx="0" cy="0"/>
          <a:chOff x="0" y="0"/>
          <a:chExt cx="0" cy="0"/>
        </a:xfrm>
      </p:grpSpPr>
      <p:sp>
        <p:nvSpPr>
          <p:cNvPr id="51" name="Google Shape;51;ga24b92b920_0_338"/>
          <p:cNvSpPr/>
          <p:nvPr/>
        </p:nvSpPr>
        <p:spPr>
          <a:xfrm>
            <a:off x="346600" y="365700"/>
            <a:ext cx="11498546" cy="6126447"/>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52" name="Google Shape;52;ga24b92b920_0_338"/>
          <p:cNvSpPr txBox="1"/>
          <p:nvPr>
            <p:ph type="title"/>
          </p:nvPr>
        </p:nvSpPr>
        <p:spPr>
          <a:xfrm>
            <a:off x="4322200" y="122088"/>
            <a:ext cx="3547500" cy="9783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3" name="Google Shape;53;ga24b92b920_0_338"/>
          <p:cNvSpPr txBox="1"/>
          <p:nvPr>
            <p:ph idx="1" type="body"/>
          </p:nvPr>
        </p:nvSpPr>
        <p:spPr>
          <a:xfrm>
            <a:off x="1005200" y="1295400"/>
            <a:ext cx="3254100" cy="4322100"/>
          </a:xfrm>
          <a:prstGeom prst="rect">
            <a:avLst/>
          </a:prstGeom>
          <a:noFill/>
          <a:ln>
            <a:noFill/>
          </a:ln>
        </p:spPr>
        <p:txBody>
          <a:bodyPr anchorCtr="0" anchor="t" bIns="121900" lIns="121900" spcFirstLastPara="1" rIns="121900" wrap="square" tIns="121900">
            <a:noAutofit/>
          </a:bodyPr>
          <a:lstStyle>
            <a:lvl1pPr indent="-381000" lvl="0" marL="457200" algn="l">
              <a:lnSpc>
                <a:spcPct val="100000"/>
              </a:lnSpc>
              <a:spcBef>
                <a:spcPts val="800"/>
              </a:spcBef>
              <a:spcAft>
                <a:spcPts val="0"/>
              </a:spcAft>
              <a:buSzPts val="2400"/>
              <a:buChar char="⊡"/>
              <a:defRPr sz="2400"/>
            </a:lvl1pPr>
            <a:lvl2pPr indent="-381000" lvl="1" marL="914400" algn="l">
              <a:lnSpc>
                <a:spcPct val="100000"/>
              </a:lnSpc>
              <a:spcBef>
                <a:spcPts val="0"/>
              </a:spcBef>
              <a:spcAft>
                <a:spcPts val="0"/>
              </a:spcAft>
              <a:buSzPts val="2400"/>
              <a:buChar char="□"/>
              <a:defRPr sz="2400"/>
            </a:lvl2pPr>
            <a:lvl3pPr indent="-381000" lvl="2" marL="1371600" algn="l">
              <a:lnSpc>
                <a:spcPct val="100000"/>
              </a:lnSpc>
              <a:spcBef>
                <a:spcPts val="0"/>
              </a:spcBef>
              <a:spcAft>
                <a:spcPts val="0"/>
              </a:spcAft>
              <a:buSzPts val="2400"/>
              <a:buChar char="■"/>
              <a:defRPr sz="2400"/>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54" name="Google Shape;54;ga24b92b920_0_338"/>
          <p:cNvSpPr txBox="1"/>
          <p:nvPr>
            <p:ph idx="2" type="body"/>
          </p:nvPr>
        </p:nvSpPr>
        <p:spPr>
          <a:xfrm>
            <a:off x="4426128" y="1295400"/>
            <a:ext cx="3254100" cy="4322100"/>
          </a:xfrm>
          <a:prstGeom prst="rect">
            <a:avLst/>
          </a:prstGeom>
          <a:noFill/>
          <a:ln>
            <a:noFill/>
          </a:ln>
        </p:spPr>
        <p:txBody>
          <a:bodyPr anchorCtr="0" anchor="t" bIns="121900" lIns="121900" spcFirstLastPara="1" rIns="121900" wrap="square" tIns="121900">
            <a:noAutofit/>
          </a:bodyPr>
          <a:lstStyle>
            <a:lvl1pPr indent="-381000" lvl="0" marL="457200" algn="l">
              <a:lnSpc>
                <a:spcPct val="100000"/>
              </a:lnSpc>
              <a:spcBef>
                <a:spcPts val="800"/>
              </a:spcBef>
              <a:spcAft>
                <a:spcPts val="0"/>
              </a:spcAft>
              <a:buSzPts val="2400"/>
              <a:buChar char="⊡"/>
              <a:defRPr sz="2400"/>
            </a:lvl1pPr>
            <a:lvl2pPr indent="-381000" lvl="1" marL="914400" algn="l">
              <a:lnSpc>
                <a:spcPct val="100000"/>
              </a:lnSpc>
              <a:spcBef>
                <a:spcPts val="0"/>
              </a:spcBef>
              <a:spcAft>
                <a:spcPts val="0"/>
              </a:spcAft>
              <a:buSzPts val="2400"/>
              <a:buChar char="□"/>
              <a:defRPr sz="2400"/>
            </a:lvl2pPr>
            <a:lvl3pPr indent="-381000" lvl="2" marL="1371600" algn="l">
              <a:lnSpc>
                <a:spcPct val="100000"/>
              </a:lnSpc>
              <a:spcBef>
                <a:spcPts val="0"/>
              </a:spcBef>
              <a:spcAft>
                <a:spcPts val="0"/>
              </a:spcAft>
              <a:buSzPts val="2400"/>
              <a:buChar char="■"/>
              <a:defRPr sz="2400"/>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55" name="Google Shape;55;ga24b92b920_0_338"/>
          <p:cNvSpPr txBox="1"/>
          <p:nvPr>
            <p:ph idx="3" type="body"/>
          </p:nvPr>
        </p:nvSpPr>
        <p:spPr>
          <a:xfrm>
            <a:off x="7847056" y="1295400"/>
            <a:ext cx="3254100" cy="4322100"/>
          </a:xfrm>
          <a:prstGeom prst="rect">
            <a:avLst/>
          </a:prstGeom>
          <a:noFill/>
          <a:ln>
            <a:noFill/>
          </a:ln>
        </p:spPr>
        <p:txBody>
          <a:bodyPr anchorCtr="0" anchor="t" bIns="121900" lIns="121900" spcFirstLastPara="1" rIns="121900" wrap="square" tIns="121900">
            <a:noAutofit/>
          </a:bodyPr>
          <a:lstStyle>
            <a:lvl1pPr indent="-381000" lvl="0" marL="457200" algn="l">
              <a:lnSpc>
                <a:spcPct val="100000"/>
              </a:lnSpc>
              <a:spcBef>
                <a:spcPts val="800"/>
              </a:spcBef>
              <a:spcAft>
                <a:spcPts val="0"/>
              </a:spcAft>
              <a:buSzPts val="2400"/>
              <a:buChar char="⊡"/>
              <a:defRPr sz="2400"/>
            </a:lvl1pPr>
            <a:lvl2pPr indent="-381000" lvl="1" marL="914400" algn="l">
              <a:lnSpc>
                <a:spcPct val="100000"/>
              </a:lnSpc>
              <a:spcBef>
                <a:spcPts val="0"/>
              </a:spcBef>
              <a:spcAft>
                <a:spcPts val="0"/>
              </a:spcAft>
              <a:buSzPts val="2400"/>
              <a:buChar char="□"/>
              <a:defRPr sz="2400"/>
            </a:lvl2pPr>
            <a:lvl3pPr indent="-381000" lvl="2" marL="1371600" algn="l">
              <a:lnSpc>
                <a:spcPct val="100000"/>
              </a:lnSpc>
              <a:spcBef>
                <a:spcPts val="0"/>
              </a:spcBef>
              <a:spcAft>
                <a:spcPts val="0"/>
              </a:spcAft>
              <a:buSzPts val="2400"/>
              <a:buChar char="■"/>
              <a:defRPr sz="2400"/>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56" name="Google Shape;56;ga24b92b920_0_338"/>
          <p:cNvSpPr txBox="1"/>
          <p:nvPr>
            <p:ph idx="12" type="sldNum"/>
          </p:nvPr>
        </p:nvSpPr>
        <p:spPr>
          <a:xfrm>
            <a:off x="-167" y="6492300"/>
            <a:ext cx="12192000" cy="3657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ga24b92b920_0_310"/>
          <p:cNvSpPr txBox="1"/>
          <p:nvPr>
            <p:ph type="title"/>
          </p:nvPr>
        </p:nvSpPr>
        <p:spPr>
          <a:xfrm>
            <a:off x="4322200" y="122088"/>
            <a:ext cx="3547500" cy="978300"/>
          </a:xfrm>
          <a:prstGeom prst="rect">
            <a:avLst/>
          </a:prstGeom>
          <a:noFill/>
          <a:ln>
            <a:noFill/>
          </a:ln>
        </p:spPr>
        <p:txBody>
          <a:bodyPr anchorCtr="0" anchor="t" bIns="121900" lIns="121900" spcFirstLastPara="1" rIns="121900" wrap="square" tIns="121900">
            <a:noAutofit/>
          </a:bodyPr>
          <a:lstStyle>
            <a:lvl1pPr lvl="0" marR="0" rtl="0" algn="ctr">
              <a:lnSpc>
                <a:spcPct val="100000"/>
              </a:lnSpc>
              <a:spcBef>
                <a:spcPts val="0"/>
              </a:spcBef>
              <a:spcAft>
                <a:spcPts val="0"/>
              </a:spcAft>
              <a:buClr>
                <a:srgbClr val="999999"/>
              </a:buClr>
              <a:buSzPts val="1600"/>
              <a:buFont typeface="Montserrat"/>
              <a:buNone/>
              <a:defRPr b="1" i="0" sz="1600" u="none" cap="none" strike="noStrike">
                <a:solidFill>
                  <a:srgbClr val="999999"/>
                </a:solidFill>
                <a:latin typeface="Montserrat"/>
                <a:ea typeface="Montserrat"/>
                <a:cs typeface="Montserrat"/>
                <a:sym typeface="Montserrat"/>
              </a:defRPr>
            </a:lvl1pPr>
            <a:lvl2pPr lvl="1" marR="0" rtl="0" algn="ctr">
              <a:lnSpc>
                <a:spcPct val="100000"/>
              </a:lnSpc>
              <a:spcBef>
                <a:spcPts val="0"/>
              </a:spcBef>
              <a:spcAft>
                <a:spcPts val="0"/>
              </a:spcAft>
              <a:buClr>
                <a:srgbClr val="999999"/>
              </a:buClr>
              <a:buSzPts val="1600"/>
              <a:buFont typeface="Montserrat"/>
              <a:buNone/>
              <a:defRPr b="1" i="0" sz="1600" u="none" cap="none" strike="noStrike">
                <a:solidFill>
                  <a:srgbClr val="999999"/>
                </a:solidFill>
                <a:latin typeface="Montserrat"/>
                <a:ea typeface="Montserrat"/>
                <a:cs typeface="Montserrat"/>
                <a:sym typeface="Montserrat"/>
              </a:defRPr>
            </a:lvl2pPr>
            <a:lvl3pPr lvl="2" marR="0" rtl="0" algn="ctr">
              <a:lnSpc>
                <a:spcPct val="100000"/>
              </a:lnSpc>
              <a:spcBef>
                <a:spcPts val="0"/>
              </a:spcBef>
              <a:spcAft>
                <a:spcPts val="0"/>
              </a:spcAft>
              <a:buClr>
                <a:srgbClr val="999999"/>
              </a:buClr>
              <a:buSzPts val="1600"/>
              <a:buFont typeface="Montserrat"/>
              <a:buNone/>
              <a:defRPr b="1" i="0" sz="1600" u="none" cap="none" strike="noStrike">
                <a:solidFill>
                  <a:srgbClr val="999999"/>
                </a:solidFill>
                <a:latin typeface="Montserrat"/>
                <a:ea typeface="Montserrat"/>
                <a:cs typeface="Montserrat"/>
                <a:sym typeface="Montserrat"/>
              </a:defRPr>
            </a:lvl3pPr>
            <a:lvl4pPr lvl="3" marR="0" rtl="0" algn="ctr">
              <a:lnSpc>
                <a:spcPct val="100000"/>
              </a:lnSpc>
              <a:spcBef>
                <a:spcPts val="0"/>
              </a:spcBef>
              <a:spcAft>
                <a:spcPts val="0"/>
              </a:spcAft>
              <a:buClr>
                <a:srgbClr val="999999"/>
              </a:buClr>
              <a:buSzPts val="1600"/>
              <a:buFont typeface="Montserrat"/>
              <a:buNone/>
              <a:defRPr b="1" i="0" sz="1600" u="none" cap="none" strike="noStrike">
                <a:solidFill>
                  <a:srgbClr val="999999"/>
                </a:solidFill>
                <a:latin typeface="Montserrat"/>
                <a:ea typeface="Montserrat"/>
                <a:cs typeface="Montserrat"/>
                <a:sym typeface="Montserrat"/>
              </a:defRPr>
            </a:lvl4pPr>
            <a:lvl5pPr lvl="4" marR="0" rtl="0" algn="ctr">
              <a:lnSpc>
                <a:spcPct val="100000"/>
              </a:lnSpc>
              <a:spcBef>
                <a:spcPts val="0"/>
              </a:spcBef>
              <a:spcAft>
                <a:spcPts val="0"/>
              </a:spcAft>
              <a:buClr>
                <a:srgbClr val="999999"/>
              </a:buClr>
              <a:buSzPts val="1600"/>
              <a:buFont typeface="Montserrat"/>
              <a:buNone/>
              <a:defRPr b="1" i="0" sz="1600" u="none" cap="none" strike="noStrike">
                <a:solidFill>
                  <a:srgbClr val="999999"/>
                </a:solidFill>
                <a:latin typeface="Montserrat"/>
                <a:ea typeface="Montserrat"/>
                <a:cs typeface="Montserrat"/>
                <a:sym typeface="Montserrat"/>
              </a:defRPr>
            </a:lvl5pPr>
            <a:lvl6pPr lvl="5" marR="0" rtl="0" algn="ctr">
              <a:lnSpc>
                <a:spcPct val="100000"/>
              </a:lnSpc>
              <a:spcBef>
                <a:spcPts val="0"/>
              </a:spcBef>
              <a:spcAft>
                <a:spcPts val="0"/>
              </a:spcAft>
              <a:buClr>
                <a:srgbClr val="999999"/>
              </a:buClr>
              <a:buSzPts val="1600"/>
              <a:buFont typeface="Montserrat"/>
              <a:buNone/>
              <a:defRPr b="1" i="0" sz="1600" u="none" cap="none" strike="noStrike">
                <a:solidFill>
                  <a:srgbClr val="999999"/>
                </a:solidFill>
                <a:latin typeface="Montserrat"/>
                <a:ea typeface="Montserrat"/>
                <a:cs typeface="Montserrat"/>
                <a:sym typeface="Montserrat"/>
              </a:defRPr>
            </a:lvl6pPr>
            <a:lvl7pPr lvl="6" marR="0" rtl="0" algn="ctr">
              <a:lnSpc>
                <a:spcPct val="100000"/>
              </a:lnSpc>
              <a:spcBef>
                <a:spcPts val="0"/>
              </a:spcBef>
              <a:spcAft>
                <a:spcPts val="0"/>
              </a:spcAft>
              <a:buClr>
                <a:srgbClr val="999999"/>
              </a:buClr>
              <a:buSzPts val="1600"/>
              <a:buFont typeface="Montserrat"/>
              <a:buNone/>
              <a:defRPr b="1" i="0" sz="1600" u="none" cap="none" strike="noStrike">
                <a:solidFill>
                  <a:srgbClr val="999999"/>
                </a:solidFill>
                <a:latin typeface="Montserrat"/>
                <a:ea typeface="Montserrat"/>
                <a:cs typeface="Montserrat"/>
                <a:sym typeface="Montserrat"/>
              </a:defRPr>
            </a:lvl7pPr>
            <a:lvl8pPr lvl="7" marR="0" rtl="0" algn="ctr">
              <a:lnSpc>
                <a:spcPct val="100000"/>
              </a:lnSpc>
              <a:spcBef>
                <a:spcPts val="0"/>
              </a:spcBef>
              <a:spcAft>
                <a:spcPts val="0"/>
              </a:spcAft>
              <a:buClr>
                <a:srgbClr val="999999"/>
              </a:buClr>
              <a:buSzPts val="1600"/>
              <a:buFont typeface="Montserrat"/>
              <a:buNone/>
              <a:defRPr b="1" i="0" sz="1600" u="none" cap="none" strike="noStrike">
                <a:solidFill>
                  <a:srgbClr val="999999"/>
                </a:solidFill>
                <a:latin typeface="Montserrat"/>
                <a:ea typeface="Montserrat"/>
                <a:cs typeface="Montserrat"/>
                <a:sym typeface="Montserrat"/>
              </a:defRPr>
            </a:lvl8pPr>
            <a:lvl9pPr lvl="8" marR="0" rtl="0" algn="ctr">
              <a:lnSpc>
                <a:spcPct val="100000"/>
              </a:lnSpc>
              <a:spcBef>
                <a:spcPts val="0"/>
              </a:spcBef>
              <a:spcAft>
                <a:spcPts val="0"/>
              </a:spcAft>
              <a:buClr>
                <a:srgbClr val="999999"/>
              </a:buClr>
              <a:buSzPts val="1600"/>
              <a:buFont typeface="Montserrat"/>
              <a:buNone/>
              <a:defRPr b="1" i="0" sz="1600" u="none" cap="none" strike="noStrike">
                <a:solidFill>
                  <a:srgbClr val="999999"/>
                </a:solidFill>
                <a:latin typeface="Montserrat"/>
                <a:ea typeface="Montserrat"/>
                <a:cs typeface="Montserrat"/>
                <a:sym typeface="Montserrat"/>
              </a:defRPr>
            </a:lvl9pPr>
          </a:lstStyle>
          <a:p/>
        </p:txBody>
      </p:sp>
      <p:sp>
        <p:nvSpPr>
          <p:cNvPr id="7" name="Google Shape;7;ga24b92b920_0_310"/>
          <p:cNvSpPr txBox="1"/>
          <p:nvPr>
            <p:ph idx="1" type="body"/>
          </p:nvPr>
        </p:nvSpPr>
        <p:spPr>
          <a:xfrm>
            <a:off x="1222200" y="1267800"/>
            <a:ext cx="9747600" cy="4322400"/>
          </a:xfrm>
          <a:prstGeom prst="rect">
            <a:avLst/>
          </a:prstGeom>
          <a:noFill/>
          <a:ln>
            <a:noFill/>
          </a:ln>
        </p:spPr>
        <p:txBody>
          <a:bodyPr anchorCtr="0" anchor="t" bIns="121900" lIns="121900" spcFirstLastPara="1" rIns="121900" wrap="square" tIns="121900">
            <a:noAutofit/>
          </a:bodyPr>
          <a:lstStyle>
            <a:lvl1pPr indent="-431800" lvl="0" marL="457200" marR="0" rtl="0" algn="l">
              <a:lnSpc>
                <a:spcPct val="100000"/>
              </a:lnSpc>
              <a:spcBef>
                <a:spcPts val="800"/>
              </a:spcBef>
              <a:spcAft>
                <a:spcPts val="0"/>
              </a:spcAft>
              <a:buClr>
                <a:srgbClr val="CCCCCC"/>
              </a:buClr>
              <a:buSzPts val="3200"/>
              <a:buFont typeface="Verdana"/>
              <a:buChar char="⊡"/>
              <a:defRPr b="0" i="0" sz="4000" u="none" cap="none" strike="noStrike">
                <a:solidFill>
                  <a:srgbClr val="434343"/>
                </a:solidFill>
                <a:latin typeface="Verdana"/>
                <a:ea typeface="Verdana"/>
                <a:cs typeface="Verdana"/>
                <a:sym typeface="Verdana"/>
              </a:defRPr>
            </a:lvl1pPr>
            <a:lvl2pPr indent="-381000" lvl="1" marL="914400" marR="0" rtl="0" algn="l">
              <a:lnSpc>
                <a:spcPct val="100000"/>
              </a:lnSpc>
              <a:spcBef>
                <a:spcPts val="0"/>
              </a:spcBef>
              <a:spcAft>
                <a:spcPts val="0"/>
              </a:spcAft>
              <a:buClr>
                <a:srgbClr val="CCCCCC"/>
              </a:buClr>
              <a:buSzPts val="2400"/>
              <a:buFont typeface="Verdana"/>
              <a:buChar char="□"/>
              <a:defRPr b="0" i="0" sz="3200" u="none" cap="none" strike="noStrike">
                <a:solidFill>
                  <a:srgbClr val="434343"/>
                </a:solidFill>
                <a:latin typeface="Verdana"/>
                <a:ea typeface="Verdana"/>
                <a:cs typeface="Verdana"/>
                <a:sym typeface="Verdana"/>
              </a:defRPr>
            </a:lvl2pPr>
            <a:lvl3pPr indent="-431800" lvl="2" marL="1371600" marR="0" rtl="0" algn="l">
              <a:lnSpc>
                <a:spcPct val="100000"/>
              </a:lnSpc>
              <a:spcBef>
                <a:spcPts val="0"/>
              </a:spcBef>
              <a:spcAft>
                <a:spcPts val="0"/>
              </a:spcAft>
              <a:buClr>
                <a:srgbClr val="CCCCCC"/>
              </a:buClr>
              <a:buSzPts val="3200"/>
              <a:buFont typeface="Verdana"/>
              <a:buChar char="■"/>
              <a:defRPr b="0" i="0" sz="3200" u="none" cap="none" strike="noStrike">
                <a:solidFill>
                  <a:srgbClr val="434343"/>
                </a:solidFill>
                <a:latin typeface="Verdana"/>
                <a:ea typeface="Verdana"/>
                <a:cs typeface="Verdana"/>
                <a:sym typeface="Verdana"/>
              </a:defRPr>
            </a:lvl3pPr>
            <a:lvl4pPr indent="-381000" lvl="3" marL="1828800" marR="0" rtl="0" algn="l">
              <a:lnSpc>
                <a:spcPct val="100000"/>
              </a:lnSpc>
              <a:spcBef>
                <a:spcPts val="0"/>
              </a:spcBef>
              <a:spcAft>
                <a:spcPts val="0"/>
              </a:spcAft>
              <a:buClr>
                <a:srgbClr val="CCCCCC"/>
              </a:buClr>
              <a:buSzPts val="2400"/>
              <a:buFont typeface="Verdana"/>
              <a:buChar char="●"/>
              <a:defRPr b="0" i="0" sz="2400" u="none" cap="none" strike="noStrike">
                <a:solidFill>
                  <a:srgbClr val="434343"/>
                </a:solidFill>
                <a:latin typeface="Verdana"/>
                <a:ea typeface="Verdana"/>
                <a:cs typeface="Verdana"/>
                <a:sym typeface="Verdana"/>
              </a:defRPr>
            </a:lvl4pPr>
            <a:lvl5pPr indent="-381000" lvl="4" marL="2286000" marR="0" rtl="0" algn="l">
              <a:lnSpc>
                <a:spcPct val="100000"/>
              </a:lnSpc>
              <a:spcBef>
                <a:spcPts val="0"/>
              </a:spcBef>
              <a:spcAft>
                <a:spcPts val="0"/>
              </a:spcAft>
              <a:buClr>
                <a:srgbClr val="CCCCCC"/>
              </a:buClr>
              <a:buSzPts val="2400"/>
              <a:buFont typeface="Verdana"/>
              <a:buChar char="○"/>
              <a:defRPr b="0" i="0" sz="2400" u="none" cap="none" strike="noStrike">
                <a:solidFill>
                  <a:srgbClr val="434343"/>
                </a:solidFill>
                <a:latin typeface="Verdana"/>
                <a:ea typeface="Verdana"/>
                <a:cs typeface="Verdana"/>
                <a:sym typeface="Verdana"/>
              </a:defRPr>
            </a:lvl5pPr>
            <a:lvl6pPr indent="-381000" lvl="5" marL="2743200" marR="0" rtl="0" algn="l">
              <a:lnSpc>
                <a:spcPct val="100000"/>
              </a:lnSpc>
              <a:spcBef>
                <a:spcPts val="0"/>
              </a:spcBef>
              <a:spcAft>
                <a:spcPts val="0"/>
              </a:spcAft>
              <a:buClr>
                <a:srgbClr val="434343"/>
              </a:buClr>
              <a:buSzPts val="2400"/>
              <a:buFont typeface="Verdana"/>
              <a:buChar char="■"/>
              <a:defRPr b="0" i="0" sz="2400" u="none" cap="none" strike="noStrike">
                <a:solidFill>
                  <a:srgbClr val="434343"/>
                </a:solidFill>
                <a:latin typeface="Verdana"/>
                <a:ea typeface="Verdana"/>
                <a:cs typeface="Verdana"/>
                <a:sym typeface="Verdana"/>
              </a:defRPr>
            </a:lvl6pPr>
            <a:lvl7pPr indent="-381000" lvl="6" marL="3200400" marR="0" rtl="0" algn="l">
              <a:lnSpc>
                <a:spcPct val="100000"/>
              </a:lnSpc>
              <a:spcBef>
                <a:spcPts val="0"/>
              </a:spcBef>
              <a:spcAft>
                <a:spcPts val="0"/>
              </a:spcAft>
              <a:buClr>
                <a:srgbClr val="434343"/>
              </a:buClr>
              <a:buSzPts val="2400"/>
              <a:buFont typeface="Verdana"/>
              <a:buChar char="●"/>
              <a:defRPr b="0" i="0" sz="2400" u="none" cap="none" strike="noStrike">
                <a:solidFill>
                  <a:srgbClr val="434343"/>
                </a:solidFill>
                <a:latin typeface="Verdana"/>
                <a:ea typeface="Verdana"/>
                <a:cs typeface="Verdana"/>
                <a:sym typeface="Verdana"/>
              </a:defRPr>
            </a:lvl7pPr>
            <a:lvl8pPr indent="-381000" lvl="7" marL="3657600" marR="0" rtl="0" algn="l">
              <a:lnSpc>
                <a:spcPct val="100000"/>
              </a:lnSpc>
              <a:spcBef>
                <a:spcPts val="0"/>
              </a:spcBef>
              <a:spcAft>
                <a:spcPts val="0"/>
              </a:spcAft>
              <a:buClr>
                <a:srgbClr val="434343"/>
              </a:buClr>
              <a:buSzPts val="2400"/>
              <a:buFont typeface="Verdana"/>
              <a:buChar char="○"/>
              <a:defRPr b="0" i="0" sz="2400" u="none" cap="none" strike="noStrike">
                <a:solidFill>
                  <a:srgbClr val="434343"/>
                </a:solidFill>
                <a:latin typeface="Verdana"/>
                <a:ea typeface="Verdana"/>
                <a:cs typeface="Verdana"/>
                <a:sym typeface="Verdana"/>
              </a:defRPr>
            </a:lvl8pPr>
            <a:lvl9pPr indent="-381000" lvl="8" marL="4114800" marR="0" rtl="0" algn="l">
              <a:lnSpc>
                <a:spcPct val="100000"/>
              </a:lnSpc>
              <a:spcBef>
                <a:spcPts val="0"/>
              </a:spcBef>
              <a:spcAft>
                <a:spcPts val="0"/>
              </a:spcAft>
              <a:buClr>
                <a:srgbClr val="434343"/>
              </a:buClr>
              <a:buSzPts val="2400"/>
              <a:buFont typeface="Verdana"/>
              <a:buChar char="■"/>
              <a:defRPr b="0" i="0" sz="2400" u="none" cap="none" strike="noStrike">
                <a:solidFill>
                  <a:srgbClr val="434343"/>
                </a:solidFill>
                <a:latin typeface="Verdana"/>
                <a:ea typeface="Verdana"/>
                <a:cs typeface="Verdana"/>
                <a:sym typeface="Verdana"/>
              </a:defRPr>
            </a:lvl9pPr>
          </a:lstStyle>
          <a:p/>
        </p:txBody>
      </p:sp>
      <p:sp>
        <p:nvSpPr>
          <p:cNvPr id="8" name="Google Shape;8;ga24b92b920_0_310"/>
          <p:cNvSpPr txBox="1"/>
          <p:nvPr>
            <p:ph idx="12" type="sldNum"/>
          </p:nvPr>
        </p:nvSpPr>
        <p:spPr>
          <a:xfrm>
            <a:off x="-167" y="6492300"/>
            <a:ext cx="12192000" cy="365700"/>
          </a:xfrm>
          <a:prstGeom prst="rect">
            <a:avLst/>
          </a:prstGeom>
          <a:noFill/>
          <a:ln>
            <a:noFill/>
          </a:ln>
        </p:spPr>
        <p:txBody>
          <a:bodyPr anchorCtr="0" anchor="ctr" bIns="121900" lIns="121900" spcFirstLastPara="1" rIns="121900" wrap="square" tIns="121900">
            <a:noAutofit/>
          </a:bodyPr>
          <a:lstStyle>
            <a:lvl1pPr indent="0" lvl="0" marL="0" marR="0" rtl="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1pPr>
            <a:lvl2pPr indent="0" lvl="1" marL="0" marR="0" rtl="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2pPr>
            <a:lvl3pPr indent="0" lvl="2" marL="0" marR="0" rtl="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3pPr>
            <a:lvl4pPr indent="0" lvl="3" marL="0" marR="0" rtl="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4pPr>
            <a:lvl5pPr indent="0" lvl="4" marL="0" marR="0" rtl="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5pPr>
            <a:lvl6pPr indent="0" lvl="5" marL="0" marR="0" rtl="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6pPr>
            <a:lvl7pPr indent="0" lvl="6" marL="0" marR="0" rtl="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7pPr>
            <a:lvl8pPr indent="0" lvl="7" marL="0" marR="0" rtl="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8pPr>
            <a:lvl9pPr indent="0" lvl="8" marL="0" marR="0" rtl="0" algn="ctr">
              <a:lnSpc>
                <a:spcPct val="100000"/>
              </a:lnSpc>
              <a:spcBef>
                <a:spcPts val="0"/>
              </a:spcBef>
              <a:spcAft>
                <a:spcPts val="0"/>
              </a:spcAft>
              <a:buClr>
                <a:srgbClr val="000000"/>
              </a:buClr>
              <a:buSzPts val="1100"/>
              <a:buFont typeface="Arial"/>
              <a:buNone/>
              <a:defRPr b="1" i="0" sz="1100" u="none" cap="none" strike="noStrike">
                <a:solidFill>
                  <a:srgbClr val="FF9E00"/>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hyperlink" Target="https://drive.google.com/file/d/1GMLB1bxJnye90UTc03K40B-qDdcDthHh/view?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2.jpg"/><Relationship Id="rId5" Type="http://schemas.openxmlformats.org/officeDocument/2006/relationships/image" Target="../media/image8.jpg"/><Relationship Id="rId6"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78" name="Shape 78"/>
        <p:cNvGrpSpPr/>
        <p:nvPr/>
      </p:nvGrpSpPr>
      <p:grpSpPr>
        <a:xfrm>
          <a:off x="0" y="0"/>
          <a:ext cx="0" cy="0"/>
          <a:chOff x="0" y="0"/>
          <a:chExt cx="0" cy="0"/>
        </a:xfrm>
      </p:grpSpPr>
      <p:sp>
        <p:nvSpPr>
          <p:cNvPr id="79" name="Google Shape;79;g5428a990db_0_10"/>
          <p:cNvSpPr txBox="1"/>
          <p:nvPr>
            <p:ph type="ctrTitle"/>
          </p:nvPr>
        </p:nvSpPr>
        <p:spPr>
          <a:xfrm>
            <a:off x="3061800" y="2655800"/>
            <a:ext cx="6068400" cy="15465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US">
                <a:solidFill>
                  <a:srgbClr val="FFFFFF"/>
                </a:solidFill>
              </a:rPr>
              <a:t>HORENSO</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c7c3dd4e8f_0_0"/>
          <p:cNvSpPr txBox="1"/>
          <p:nvPr/>
        </p:nvSpPr>
        <p:spPr>
          <a:xfrm>
            <a:off x="1358900" y="1385210"/>
            <a:ext cx="6003900" cy="3723600"/>
          </a:xfrm>
          <a:prstGeom prst="rect">
            <a:avLst/>
          </a:prstGeom>
          <a:noFill/>
          <a:ln>
            <a:noFill/>
          </a:ln>
        </p:spPr>
        <p:txBody>
          <a:bodyPr anchorCtr="0" anchor="t" bIns="0" lIns="0" spcFirstLastPara="1" rIns="0" wrap="square" tIns="12700">
            <a:noAutofit/>
          </a:bodyPr>
          <a:lstStyle/>
          <a:p>
            <a:pPr indent="0" lvl="0" marL="45085" marR="858518" rtl="0" algn="l">
              <a:lnSpc>
                <a:spcPct val="150000"/>
              </a:lnSpc>
              <a:spcBef>
                <a:spcPts val="0"/>
              </a:spcBef>
              <a:spcAft>
                <a:spcPts val="0"/>
              </a:spcAft>
              <a:buClr>
                <a:srgbClr val="000000"/>
              </a:buClr>
              <a:buSzPts val="1800"/>
              <a:buFont typeface="Arial"/>
              <a:buNone/>
            </a:pPr>
            <a:r>
              <a:rPr b="1" i="0" lang="en-US" sz="1900" u="none" cap="none" strike="noStrike">
                <a:latin typeface="Arial"/>
                <a:ea typeface="Arial"/>
                <a:cs typeface="Arial"/>
                <a:sym typeface="Arial"/>
              </a:rPr>
              <a:t>6. Trường hợp nào được coi là không tuân thủ Hokoku?</a:t>
            </a:r>
            <a:endParaRPr b="0" i="0" sz="1900" u="none" cap="none" strike="noStrike">
              <a:latin typeface="Arial"/>
              <a:ea typeface="Arial"/>
              <a:cs typeface="Arial"/>
              <a:sym typeface="Arial"/>
            </a:endParaRPr>
          </a:p>
          <a:p>
            <a:pPr indent="0" lvl="0" marL="0" marR="0" rtl="0" algn="l">
              <a:lnSpc>
                <a:spcPct val="100000"/>
              </a:lnSpc>
              <a:spcBef>
                <a:spcPts val="5"/>
              </a:spcBef>
              <a:spcAft>
                <a:spcPts val="0"/>
              </a:spcAft>
              <a:buClr>
                <a:srgbClr val="000000"/>
              </a:buClr>
              <a:buSzPts val="2950"/>
              <a:buFont typeface="Arial"/>
              <a:buNone/>
            </a:pPr>
            <a:r>
              <a:t/>
            </a:r>
            <a:endParaRPr b="0" i="0" sz="3050" u="none" cap="none" strike="noStrike">
              <a:latin typeface="Arial"/>
              <a:ea typeface="Arial"/>
              <a:cs typeface="Arial"/>
              <a:sym typeface="Arial"/>
            </a:endParaRPr>
          </a:p>
          <a:p>
            <a:pPr indent="-292100" lvl="0" marL="298450" marR="0" rtl="0" algn="l">
              <a:lnSpc>
                <a:spcPct val="100000"/>
              </a:lnSpc>
              <a:spcBef>
                <a:spcPts val="0"/>
              </a:spcBef>
              <a:spcAft>
                <a:spcPts val="0"/>
              </a:spcAft>
              <a:buSzPts val="1900"/>
              <a:buFont typeface="Arial"/>
              <a:buChar char="•"/>
            </a:pPr>
            <a:r>
              <a:rPr b="0" i="0" lang="en-US" sz="1700" u="none" cap="none" strike="noStrike">
                <a:latin typeface="Arial"/>
                <a:ea typeface="Arial"/>
                <a:cs typeface="Arial"/>
                <a:sym typeface="Arial"/>
              </a:rPr>
              <a:t>Không gửi báo cáo đúng hạn</a:t>
            </a:r>
            <a:endParaRPr b="0" i="0" sz="1700" u="none" cap="none" strike="noStrike">
              <a:latin typeface="Arial"/>
              <a:ea typeface="Arial"/>
              <a:cs typeface="Arial"/>
              <a:sym typeface="Arial"/>
            </a:endParaRPr>
          </a:p>
          <a:p>
            <a:pPr indent="-292100" lvl="0" marL="298450" marR="0" rtl="0" algn="l">
              <a:lnSpc>
                <a:spcPct val="100000"/>
              </a:lnSpc>
              <a:spcBef>
                <a:spcPts val="960"/>
              </a:spcBef>
              <a:spcAft>
                <a:spcPts val="0"/>
              </a:spcAft>
              <a:buSzPts val="1900"/>
              <a:buFont typeface="Arial"/>
              <a:buChar char="•"/>
            </a:pPr>
            <a:r>
              <a:rPr b="0" i="0" lang="en-US" sz="1700" u="none" cap="none" strike="noStrike">
                <a:latin typeface="Arial"/>
                <a:ea typeface="Arial"/>
                <a:cs typeface="Arial"/>
                <a:sym typeface="Arial"/>
              </a:rPr>
              <a:t>Nội dung báo cáo không đầy đủ, chính xác</a:t>
            </a:r>
            <a:endParaRPr b="0" i="0" sz="1700" u="none" cap="none" strike="noStrike">
              <a:latin typeface="Arial"/>
              <a:ea typeface="Arial"/>
              <a:cs typeface="Arial"/>
              <a:sym typeface="Arial"/>
            </a:endParaRPr>
          </a:p>
          <a:p>
            <a:pPr indent="-292100" lvl="0" marL="298450" marR="0" rtl="0" algn="l">
              <a:lnSpc>
                <a:spcPct val="100000"/>
              </a:lnSpc>
              <a:spcBef>
                <a:spcPts val="960"/>
              </a:spcBef>
              <a:spcAft>
                <a:spcPts val="0"/>
              </a:spcAft>
              <a:buSzPts val="1900"/>
              <a:buFont typeface="Arial"/>
              <a:buChar char="•"/>
            </a:pPr>
            <a:r>
              <a:rPr b="0" i="0" lang="en-US" sz="1700" u="none" cap="none" strike="noStrike">
                <a:latin typeface="Arial"/>
                <a:ea typeface="Arial"/>
                <a:cs typeface="Arial"/>
                <a:sym typeface="Arial"/>
              </a:rPr>
              <a:t>Không báo cáo ngay khi có phát sinh mà chờ deadline mới báo</a:t>
            </a:r>
            <a:endParaRPr b="0" i="0" sz="1700" u="none" cap="none" strike="noStrike">
              <a:latin typeface="Arial"/>
              <a:ea typeface="Arial"/>
              <a:cs typeface="Arial"/>
              <a:sym typeface="Arial"/>
            </a:endParaRPr>
          </a:p>
          <a:p>
            <a:pPr indent="-292100" lvl="0" marL="298450" marR="158750" rtl="0" algn="l">
              <a:lnSpc>
                <a:spcPct val="149500"/>
              </a:lnSpc>
              <a:spcBef>
                <a:spcPts val="10"/>
              </a:spcBef>
              <a:spcAft>
                <a:spcPts val="0"/>
              </a:spcAft>
              <a:buSzPts val="1900"/>
              <a:buFont typeface="Arial"/>
              <a:buChar char="•"/>
            </a:pPr>
            <a:r>
              <a:rPr b="0" i="0" lang="en-US" sz="1700" u="none" cap="none" strike="noStrike">
                <a:latin typeface="Arial"/>
                <a:ea typeface="Arial"/>
                <a:cs typeface="Arial"/>
                <a:sym typeface="Arial"/>
              </a:rPr>
              <a:t>Không thực hiện báo cáo theo đúng hình thức đã định (không log task, không gửi mail, không tổ chức họp)</a:t>
            </a:r>
            <a:endParaRPr b="0" i="0" sz="1700" u="none" cap="none" strike="noStrike">
              <a:latin typeface="Arial"/>
              <a:ea typeface="Arial"/>
              <a:cs typeface="Arial"/>
              <a:sym typeface="Arial"/>
            </a:endParaRPr>
          </a:p>
          <a:p>
            <a:pPr indent="-292100" lvl="0" marL="298450" marR="0" rtl="0" algn="l">
              <a:lnSpc>
                <a:spcPct val="100000"/>
              </a:lnSpc>
              <a:spcBef>
                <a:spcPts val="969"/>
              </a:spcBef>
              <a:spcAft>
                <a:spcPts val="0"/>
              </a:spcAft>
              <a:buSzPts val="1900"/>
              <a:buFont typeface="Arial"/>
              <a:buChar char="•"/>
            </a:pPr>
            <a:r>
              <a:rPr b="0" i="0" lang="en-US" sz="1700" u="none" cap="none" strike="noStrike">
                <a:latin typeface="Arial"/>
                <a:ea typeface="Arial"/>
                <a:cs typeface="Arial"/>
                <a:sym typeface="Arial"/>
              </a:rPr>
              <a:t>Không ghi lại biên bản nếu báo cáo miệng (họp)</a:t>
            </a:r>
            <a:endParaRPr b="0" i="0" sz="1700" u="none" cap="none" strike="noStrike">
              <a:latin typeface="Arial"/>
              <a:ea typeface="Arial"/>
              <a:cs typeface="Arial"/>
              <a:sym typeface="Arial"/>
            </a:endParaRPr>
          </a:p>
          <a:p>
            <a:pPr indent="-292100" lvl="0" marL="298450" marR="0" rtl="0" algn="l">
              <a:lnSpc>
                <a:spcPct val="100000"/>
              </a:lnSpc>
              <a:spcBef>
                <a:spcPts val="960"/>
              </a:spcBef>
              <a:spcAft>
                <a:spcPts val="0"/>
              </a:spcAft>
              <a:buSzPts val="1900"/>
              <a:buFont typeface="Arial"/>
              <a:buChar char="•"/>
            </a:pPr>
            <a:r>
              <a:rPr b="0" i="0" lang="en-US" sz="1700" u="none" cap="none" strike="noStrike">
                <a:latin typeface="Arial"/>
                <a:ea typeface="Arial"/>
                <a:cs typeface="Arial"/>
                <a:sym typeface="Arial"/>
              </a:rPr>
              <a:t>Không báo cáo đúng luồng (sai người)</a:t>
            </a:r>
            <a:endParaRPr b="0" i="0" sz="1700" u="none" cap="none" strike="noStrike">
              <a:latin typeface="Arial"/>
              <a:ea typeface="Arial"/>
              <a:cs typeface="Arial"/>
              <a:sym typeface="Arial"/>
            </a:endParaRPr>
          </a:p>
        </p:txBody>
      </p:sp>
      <p:sp>
        <p:nvSpPr>
          <p:cNvPr id="145" name="Google Shape;145;gc7c3dd4e8f_0_0"/>
          <p:cNvSpPr txBox="1"/>
          <p:nvPr>
            <p:ph type="title"/>
          </p:nvPr>
        </p:nvSpPr>
        <p:spPr>
          <a:xfrm>
            <a:off x="5048550" y="253450"/>
            <a:ext cx="2094900" cy="9783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SzPts val="1400"/>
              <a:buNone/>
            </a:pPr>
            <a:r>
              <a:rPr lang="en-US" sz="3000">
                <a:solidFill>
                  <a:srgbClr val="434343"/>
                </a:solidFill>
              </a:rPr>
              <a:t>HOKOKU</a:t>
            </a:r>
            <a:endParaRPr sz="3000">
              <a:solidFill>
                <a:srgbClr val="434343"/>
              </a:solidFill>
            </a:endParaRPr>
          </a:p>
        </p:txBody>
      </p:sp>
      <p:pic>
        <p:nvPicPr>
          <p:cNvPr id="146" name="Google Shape;146;gc7c3dd4e8f_0_0"/>
          <p:cNvPicPr preferRelativeResize="0"/>
          <p:nvPr/>
        </p:nvPicPr>
        <p:blipFill>
          <a:blip r:embed="rId3">
            <a:alphaModFix/>
          </a:blip>
          <a:stretch>
            <a:fillRect/>
          </a:stretch>
        </p:blipFill>
        <p:spPr>
          <a:xfrm>
            <a:off x="7662300" y="1752600"/>
            <a:ext cx="3963875" cy="3428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nvSpPr>
        <p:spPr>
          <a:xfrm>
            <a:off x="1182725" y="1765150"/>
            <a:ext cx="5546700" cy="2110800"/>
          </a:xfrm>
          <a:prstGeom prst="rect">
            <a:avLst/>
          </a:prstGeom>
          <a:noFill/>
          <a:ln>
            <a:noFill/>
          </a:ln>
        </p:spPr>
        <p:txBody>
          <a:bodyPr anchorCtr="0" anchor="t" bIns="0" lIns="0" spcFirstLastPara="1" rIns="0" wrap="square" tIns="13950">
            <a:spAutoFit/>
          </a:bodyPr>
          <a:lstStyle/>
          <a:p>
            <a:pPr indent="-287655" lvl="0" marL="293370" marR="0" rtl="0" algn="l">
              <a:lnSpc>
                <a:spcPct val="100000"/>
              </a:lnSpc>
              <a:spcBef>
                <a:spcPts val="0"/>
              </a:spcBef>
              <a:spcAft>
                <a:spcPts val="0"/>
              </a:spcAft>
              <a:buSzPts val="2100"/>
              <a:buFont typeface="Arial"/>
              <a:buAutoNum type="arabicPeriod" startAt="7"/>
            </a:pPr>
            <a:r>
              <a:rPr b="1" i="0" lang="en-US" sz="2100" u="none" cap="none" strike="noStrike">
                <a:latin typeface="Arial"/>
                <a:ea typeface="Arial"/>
                <a:cs typeface="Arial"/>
                <a:sym typeface="Arial"/>
              </a:rPr>
              <a:t>Chuyện gì xảy ra nếu tôi không đảm bảo Hokoku?</a:t>
            </a:r>
            <a:endParaRPr b="0" i="0" sz="2100" u="none" cap="none" strike="noStrike">
              <a:latin typeface="Arial"/>
              <a:ea typeface="Arial"/>
              <a:cs typeface="Arial"/>
              <a:sym typeface="Arial"/>
            </a:endParaRPr>
          </a:p>
          <a:p>
            <a:pPr indent="0" lvl="0" marL="0" marR="0" rtl="0" algn="l">
              <a:lnSpc>
                <a:spcPct val="100000"/>
              </a:lnSpc>
              <a:spcBef>
                <a:spcPts val="0"/>
              </a:spcBef>
              <a:spcAft>
                <a:spcPts val="0"/>
              </a:spcAft>
              <a:buClr>
                <a:srgbClr val="D9456C"/>
              </a:buClr>
              <a:buSzPts val="3000"/>
              <a:buFont typeface="Arial"/>
              <a:buNone/>
            </a:pPr>
            <a:r>
              <a:t/>
            </a:r>
            <a:endParaRPr b="0" i="0" sz="3100" u="none" cap="none" strike="noStrike">
              <a:latin typeface="Arial"/>
              <a:ea typeface="Arial"/>
              <a:cs typeface="Arial"/>
              <a:sym typeface="Arial"/>
            </a:endParaRPr>
          </a:p>
          <a:p>
            <a:pPr indent="-304800" lvl="1" marL="849630" marR="0" rtl="0" algn="l">
              <a:lnSpc>
                <a:spcPct val="100000"/>
              </a:lnSpc>
              <a:spcBef>
                <a:spcPts val="0"/>
              </a:spcBef>
              <a:spcAft>
                <a:spcPts val="0"/>
              </a:spcAft>
              <a:buSzPts val="1900"/>
              <a:buFont typeface="Arial"/>
              <a:buChar char="•"/>
            </a:pPr>
            <a:r>
              <a:rPr b="0" i="0" lang="en-US" sz="1900" u="none" cap="none" strike="noStrike">
                <a:latin typeface="Arial"/>
                <a:ea typeface="Arial"/>
                <a:cs typeface="Arial"/>
                <a:sym typeface="Arial"/>
              </a:rPr>
              <a:t>Có thể được coi là thiếu chuyên nghiệp</a:t>
            </a:r>
            <a:endParaRPr b="0" i="0" sz="1900" u="none" cap="none" strike="noStrike">
              <a:latin typeface="Arial"/>
              <a:ea typeface="Arial"/>
              <a:cs typeface="Arial"/>
              <a:sym typeface="Arial"/>
            </a:endParaRPr>
          </a:p>
          <a:p>
            <a:pPr indent="-304800" lvl="1" marL="849630" marR="0" rtl="0" algn="l">
              <a:lnSpc>
                <a:spcPct val="100000"/>
              </a:lnSpc>
              <a:spcBef>
                <a:spcPts val="960"/>
              </a:spcBef>
              <a:spcAft>
                <a:spcPts val="0"/>
              </a:spcAft>
              <a:buSzPts val="1900"/>
              <a:buFont typeface="Arial"/>
              <a:buChar char="•"/>
            </a:pPr>
            <a:r>
              <a:rPr b="0" i="0" lang="en-US" sz="1900" u="none" cap="none" strike="noStrike">
                <a:latin typeface="Arial"/>
                <a:ea typeface="Arial"/>
                <a:cs typeface="Arial"/>
                <a:sym typeface="Arial"/>
              </a:rPr>
              <a:t>Hoặc thiếu tôn trọng cấp trên</a:t>
            </a:r>
            <a:endParaRPr b="0" i="0" sz="1900" u="none" cap="none" strike="noStrike">
              <a:latin typeface="Arial"/>
              <a:ea typeface="Arial"/>
              <a:cs typeface="Arial"/>
              <a:sym typeface="Arial"/>
            </a:endParaRPr>
          </a:p>
          <a:p>
            <a:pPr indent="-304800" lvl="1" marL="849630" marR="0" rtl="0" algn="l">
              <a:lnSpc>
                <a:spcPct val="100000"/>
              </a:lnSpc>
              <a:spcBef>
                <a:spcPts val="960"/>
              </a:spcBef>
              <a:spcAft>
                <a:spcPts val="0"/>
              </a:spcAft>
              <a:buSzPts val="1900"/>
              <a:buFont typeface="Arial"/>
              <a:buChar char="•"/>
            </a:pPr>
            <a:r>
              <a:rPr b="0" i="0" lang="en-US" sz="1900" u="none" cap="none" strike="noStrike">
                <a:latin typeface="Arial"/>
                <a:ea typeface="Arial"/>
                <a:cs typeface="Arial"/>
                <a:sym typeface="Arial"/>
              </a:rPr>
              <a:t>Hoặc được đánh giá mindset làm việc chưa tốt</a:t>
            </a:r>
            <a:endParaRPr b="0" i="0" sz="1900" u="none" cap="none" strike="noStrike">
              <a:latin typeface="Arial"/>
              <a:ea typeface="Arial"/>
              <a:cs typeface="Arial"/>
              <a:sym typeface="Arial"/>
            </a:endParaRPr>
          </a:p>
          <a:p>
            <a:pPr indent="-304800" lvl="1" marL="849630" marR="0" rtl="0" algn="l">
              <a:lnSpc>
                <a:spcPct val="100000"/>
              </a:lnSpc>
              <a:spcBef>
                <a:spcPts val="960"/>
              </a:spcBef>
              <a:spcAft>
                <a:spcPts val="0"/>
              </a:spcAft>
              <a:buSzPts val="1900"/>
              <a:buFont typeface="Arial"/>
              <a:buChar char="•"/>
            </a:pPr>
            <a:r>
              <a:rPr b="0" i="0" lang="en-US" sz="1900" u="none" cap="none" strike="noStrike">
                <a:latin typeface="Arial"/>
                <a:ea typeface="Arial"/>
                <a:cs typeface="Arial"/>
                <a:sym typeface="Arial"/>
              </a:rPr>
              <a:t>Hoặc là chưa phù hợp Văn hóa doanh nghiệp</a:t>
            </a:r>
            <a:endParaRPr b="0" i="0" sz="1900" u="none" cap="none" strike="noStrike">
              <a:latin typeface="Arial"/>
              <a:ea typeface="Arial"/>
              <a:cs typeface="Arial"/>
              <a:sym typeface="Arial"/>
            </a:endParaRPr>
          </a:p>
        </p:txBody>
      </p:sp>
      <p:sp>
        <p:nvSpPr>
          <p:cNvPr id="152" name="Google Shape;152;p10"/>
          <p:cNvSpPr txBox="1"/>
          <p:nvPr>
            <p:ph type="title"/>
          </p:nvPr>
        </p:nvSpPr>
        <p:spPr>
          <a:xfrm>
            <a:off x="5048550" y="253450"/>
            <a:ext cx="2094900" cy="9783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SzPts val="1400"/>
              <a:buNone/>
            </a:pPr>
            <a:r>
              <a:rPr lang="en-US" sz="3000">
                <a:solidFill>
                  <a:srgbClr val="434343"/>
                </a:solidFill>
              </a:rPr>
              <a:t>HOKOKU</a:t>
            </a:r>
            <a:endParaRPr sz="3000">
              <a:solidFill>
                <a:srgbClr val="434343"/>
              </a:solidFill>
            </a:endParaRPr>
          </a:p>
        </p:txBody>
      </p:sp>
      <p:pic>
        <p:nvPicPr>
          <p:cNvPr id="153" name="Google Shape;153;p10"/>
          <p:cNvPicPr preferRelativeResize="0"/>
          <p:nvPr/>
        </p:nvPicPr>
        <p:blipFill>
          <a:blip r:embed="rId3">
            <a:alphaModFix/>
          </a:blip>
          <a:stretch>
            <a:fillRect/>
          </a:stretch>
        </p:blipFill>
        <p:spPr>
          <a:xfrm>
            <a:off x="7918300" y="1671638"/>
            <a:ext cx="3048000" cy="3514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5428a990db_0_24"/>
          <p:cNvSpPr txBox="1"/>
          <p:nvPr>
            <p:ph type="ctrTitle"/>
          </p:nvPr>
        </p:nvSpPr>
        <p:spPr>
          <a:xfrm>
            <a:off x="2244150" y="2655750"/>
            <a:ext cx="7703700" cy="15465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US"/>
              <a:t>連絡</a:t>
            </a:r>
            <a:r>
              <a:rPr lang="en-US"/>
              <a:t>・RENRAKU・LIÊN LẠC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nvSpPr>
        <p:spPr>
          <a:xfrm>
            <a:off x="1209045" y="1366115"/>
            <a:ext cx="5202000" cy="332100"/>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latin typeface="Arial"/>
                <a:ea typeface="Arial"/>
                <a:cs typeface="Arial"/>
                <a:sym typeface="Arial"/>
              </a:rPr>
              <a:t>1. Ví dụ về một số trường hợp cần liên lạc:</a:t>
            </a:r>
            <a:endParaRPr b="0" i="0" sz="2000" u="none" cap="none" strike="noStrike">
              <a:latin typeface="Arial"/>
              <a:ea typeface="Arial"/>
              <a:cs typeface="Arial"/>
              <a:sym typeface="Arial"/>
            </a:endParaRPr>
          </a:p>
        </p:txBody>
      </p:sp>
      <p:sp>
        <p:nvSpPr>
          <p:cNvPr id="164" name="Google Shape;164;p12"/>
          <p:cNvSpPr txBox="1"/>
          <p:nvPr/>
        </p:nvSpPr>
        <p:spPr>
          <a:xfrm>
            <a:off x="1209097" y="2199275"/>
            <a:ext cx="9749400" cy="2082900"/>
          </a:xfrm>
          <a:prstGeom prst="rect">
            <a:avLst/>
          </a:prstGeom>
          <a:noFill/>
          <a:ln>
            <a:noFill/>
          </a:ln>
        </p:spPr>
        <p:txBody>
          <a:bodyPr anchorCtr="0" anchor="t" bIns="0" lIns="0" spcFirstLastPara="1" rIns="0" wrap="square" tIns="149850">
            <a:spAutoFit/>
          </a:bodyPr>
          <a:lstStyle/>
          <a:p>
            <a:pPr indent="0" lvl="0" marL="12700" marR="0" rtl="0" algn="l">
              <a:lnSpc>
                <a:spcPct val="100000"/>
              </a:lnSpc>
              <a:spcBef>
                <a:spcPts val="0"/>
              </a:spcBef>
              <a:spcAft>
                <a:spcPts val="0"/>
              </a:spcAft>
              <a:buClr>
                <a:srgbClr val="000000"/>
              </a:buClr>
              <a:buSzPts val="1800"/>
              <a:buFont typeface="Arial"/>
              <a:buNone/>
            </a:pPr>
            <a:r>
              <a:rPr b="1" lang="en-US" sz="2000"/>
              <a:t>Cần liên lạc khi:</a:t>
            </a:r>
            <a:endParaRPr b="1" sz="2000"/>
          </a:p>
          <a:p>
            <a:pPr indent="0" lvl="0" marL="12700" marR="0" rtl="0" algn="l">
              <a:lnSpc>
                <a:spcPct val="100000"/>
              </a:lnSpc>
              <a:spcBef>
                <a:spcPts val="0"/>
              </a:spcBef>
              <a:spcAft>
                <a:spcPts val="0"/>
              </a:spcAft>
              <a:buClr>
                <a:srgbClr val="000000"/>
              </a:buClr>
              <a:buSzPts val="1800"/>
              <a:buFont typeface="Arial"/>
              <a:buNone/>
            </a:pPr>
            <a:r>
              <a:t/>
            </a:r>
            <a:endParaRPr b="1" sz="2000">
              <a:solidFill>
                <a:srgbClr val="D9456C"/>
              </a:solidFill>
            </a:endParaRPr>
          </a:p>
          <a:p>
            <a:pPr indent="-355600" lvl="0" marL="457200" marR="508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Những người liên quan không có mặt hoặc nhận thông tin trực tiếp</a:t>
            </a:r>
            <a:endParaRPr b="0" i="0" sz="2000" u="none" cap="none" strike="noStrike">
              <a:solidFill>
                <a:srgbClr val="000000"/>
              </a:solidFill>
              <a:latin typeface="Arial"/>
              <a:ea typeface="Arial"/>
              <a:cs typeface="Arial"/>
              <a:sym typeface="Arial"/>
            </a:endParaRPr>
          </a:p>
          <a:p>
            <a:pPr indent="-355600" lvl="0" marL="457200" marR="5080" rtl="0" algn="l">
              <a:lnSpc>
                <a:spcPct val="150000"/>
              </a:lnSpc>
              <a:spcBef>
                <a:spcPts val="0"/>
              </a:spcBef>
              <a:spcAft>
                <a:spcPts val="0"/>
              </a:spcAft>
              <a:buSzPts val="2000"/>
              <a:buChar char="●"/>
            </a:pPr>
            <a:r>
              <a:rPr lang="en-US" sz="2000">
                <a:solidFill>
                  <a:schemeClr val="dk1"/>
                </a:solidFill>
              </a:rPr>
              <a:t>Cảm thấy người trực tiếp liên quan có thể miss thông tin</a:t>
            </a:r>
            <a:endParaRPr sz="2000">
              <a:solidFill>
                <a:schemeClr val="dk1"/>
              </a:solidFill>
            </a:endParaRPr>
          </a:p>
          <a:p>
            <a:pPr indent="-355600" lvl="0" marL="457200" marR="5080" rtl="0" algn="l">
              <a:lnSpc>
                <a:spcPct val="150000"/>
              </a:lnSpc>
              <a:spcBef>
                <a:spcPts val="0"/>
              </a:spcBef>
              <a:spcAft>
                <a:spcPts val="0"/>
              </a:spcAft>
              <a:buClr>
                <a:schemeClr val="dk1"/>
              </a:buClr>
              <a:buSzPts val="2000"/>
              <a:buChar char="●"/>
            </a:pPr>
            <a:r>
              <a:rPr lang="en-US" sz="2000">
                <a:solidFill>
                  <a:schemeClr val="dk1"/>
                </a:solidFill>
              </a:rPr>
              <a:t>Nhận thông tin không đúng luồng/nhầm lẫn</a:t>
            </a:r>
            <a:endParaRPr sz="2000">
              <a:solidFill>
                <a:schemeClr val="dk1"/>
              </a:solidFill>
            </a:endParaRPr>
          </a:p>
          <a:p>
            <a:pPr indent="-355600" lvl="0" marL="457200" marR="5080" rtl="0" algn="l">
              <a:lnSpc>
                <a:spcPct val="180555"/>
              </a:lnSpc>
              <a:spcBef>
                <a:spcPts val="280"/>
              </a:spcBef>
              <a:spcAft>
                <a:spcPts val="0"/>
              </a:spcAft>
              <a:buClr>
                <a:schemeClr val="dk1"/>
              </a:buClr>
              <a:buSzPts val="2000"/>
              <a:buChar char="●"/>
            </a:pPr>
            <a:r>
              <a:rPr lang="en-US" sz="2000">
                <a:solidFill>
                  <a:schemeClr val="dk1"/>
                </a:solidFill>
              </a:rPr>
              <a:t>Gặp vấn đề ngoài phạm vi có thể giải quyết</a:t>
            </a:r>
            <a:endParaRPr sz="2000">
              <a:solidFill>
                <a:schemeClr val="dk1"/>
              </a:solidFill>
            </a:endParaRPr>
          </a:p>
        </p:txBody>
      </p:sp>
      <p:sp>
        <p:nvSpPr>
          <p:cNvPr id="165" name="Google Shape;165;p12"/>
          <p:cNvSpPr txBox="1"/>
          <p:nvPr>
            <p:ph type="title"/>
          </p:nvPr>
        </p:nvSpPr>
        <p:spPr>
          <a:xfrm>
            <a:off x="4322200" y="198300"/>
            <a:ext cx="3565800" cy="9783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SzPts val="1400"/>
              <a:buNone/>
            </a:pPr>
            <a:r>
              <a:rPr lang="en-US" sz="3000">
                <a:solidFill>
                  <a:srgbClr val="434343"/>
                </a:solidFill>
              </a:rPr>
              <a:t>RENRAKU</a:t>
            </a:r>
            <a:endParaRPr sz="3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nvSpPr>
        <p:spPr>
          <a:xfrm>
            <a:off x="1169675" y="1396650"/>
            <a:ext cx="7922100" cy="3577500"/>
          </a:xfrm>
          <a:prstGeom prst="rect">
            <a:avLst/>
          </a:prstGeom>
          <a:noFill/>
          <a:ln>
            <a:noFill/>
          </a:ln>
        </p:spPr>
        <p:txBody>
          <a:bodyPr anchorCtr="0" anchor="t" bIns="0" lIns="0" spcFirstLastPara="1" rIns="0" wrap="square" tIns="13950">
            <a:spAutoFit/>
          </a:bodyPr>
          <a:lstStyle/>
          <a:p>
            <a:pPr indent="-294640" lvl="0" marL="294005" marR="0" rtl="0" algn="l">
              <a:lnSpc>
                <a:spcPct val="100000"/>
              </a:lnSpc>
              <a:spcBef>
                <a:spcPts val="0"/>
              </a:spcBef>
              <a:spcAft>
                <a:spcPts val="0"/>
              </a:spcAft>
              <a:buSzPts val="2200"/>
              <a:buFont typeface="Arial"/>
              <a:buAutoNum type="arabicPeriod" startAt="2"/>
            </a:pPr>
            <a:r>
              <a:rPr b="1" i="0" lang="en-US" sz="2200" u="none" cap="none" strike="noStrike">
                <a:latin typeface="Arial"/>
                <a:ea typeface="Arial"/>
                <a:cs typeface="Arial"/>
                <a:sym typeface="Arial"/>
              </a:rPr>
              <a:t>Những điều gì là bắt buộc</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Clr>
                <a:srgbClr val="D9456C"/>
              </a:buClr>
              <a:buSzPts val="2200"/>
              <a:buFont typeface="Arial"/>
              <a:buNone/>
            </a:pPr>
            <a:r>
              <a:t/>
            </a:r>
            <a:endParaRPr b="0" i="0" sz="2400" u="none" cap="none" strike="noStrike">
              <a:latin typeface="Arial"/>
              <a:ea typeface="Arial"/>
              <a:cs typeface="Arial"/>
              <a:sym typeface="Arial"/>
            </a:endParaRPr>
          </a:p>
          <a:p>
            <a:pPr indent="-349250" lvl="0" marL="457200" marR="0" rtl="0" algn="l">
              <a:lnSpc>
                <a:spcPct val="150000"/>
              </a:lnSpc>
              <a:spcBef>
                <a:spcPts val="1420"/>
              </a:spcBef>
              <a:spcAft>
                <a:spcPts val="0"/>
              </a:spcAft>
              <a:buSzPts val="1900"/>
              <a:buFont typeface="Arial"/>
              <a:buChar char="●"/>
            </a:pPr>
            <a:r>
              <a:rPr b="1" i="0" lang="en-US" sz="1900" u="none" cap="none" strike="noStrike">
                <a:latin typeface="Arial"/>
                <a:ea typeface="Arial"/>
                <a:cs typeface="Arial"/>
                <a:sym typeface="Arial"/>
              </a:rPr>
              <a:t>Check và PHẢN HỒI tin nhắn </a:t>
            </a:r>
            <a:r>
              <a:rPr b="0" i="0" lang="en-US" sz="1900" u="none" cap="none" strike="noStrike">
                <a:latin typeface="Arial"/>
                <a:ea typeface="Arial"/>
                <a:cs typeface="Arial"/>
                <a:sym typeface="Arial"/>
              </a:rPr>
              <a:t>ngay khi có thể</a:t>
            </a:r>
            <a:endParaRPr sz="1900"/>
          </a:p>
          <a:p>
            <a:pPr indent="-349250" lvl="0" marL="457200" marR="0" rtl="0" algn="l">
              <a:lnSpc>
                <a:spcPct val="150000"/>
              </a:lnSpc>
              <a:spcBef>
                <a:spcPts val="0"/>
              </a:spcBef>
              <a:spcAft>
                <a:spcPts val="0"/>
              </a:spcAft>
              <a:buSzPts val="1900"/>
              <a:buChar char="●"/>
            </a:pPr>
            <a:r>
              <a:rPr b="0" i="0" lang="en-US" sz="1900" u="none" cap="none" strike="noStrike">
                <a:latin typeface="Arial"/>
                <a:ea typeface="Arial"/>
                <a:cs typeface="Arial"/>
                <a:sym typeface="Arial"/>
              </a:rPr>
              <a:t>Chưa thể trả lời ngay thì </a:t>
            </a:r>
            <a:r>
              <a:rPr b="1" i="0" lang="en-US" sz="1900" u="none" cap="none" strike="noStrike">
                <a:latin typeface="Arial"/>
                <a:ea typeface="Arial"/>
                <a:cs typeface="Arial"/>
                <a:sym typeface="Arial"/>
              </a:rPr>
              <a:t>phải </a:t>
            </a:r>
            <a:r>
              <a:rPr b="1" lang="en-US" sz="1900"/>
              <a:t>Phản hồi</a:t>
            </a:r>
            <a:r>
              <a:rPr b="1" i="0" lang="en-US" sz="1900" u="none" cap="none" strike="noStrike">
                <a:latin typeface="Arial"/>
                <a:ea typeface="Arial"/>
                <a:cs typeface="Arial"/>
                <a:sym typeface="Arial"/>
              </a:rPr>
              <a:t> hoặc hẹn thời gian trả lời</a:t>
            </a:r>
            <a:endParaRPr b="0" i="0" sz="1900" u="none" cap="none" strike="noStrike">
              <a:latin typeface="Arial"/>
              <a:ea typeface="Arial"/>
              <a:cs typeface="Arial"/>
              <a:sym typeface="Arial"/>
            </a:endParaRPr>
          </a:p>
          <a:p>
            <a:pPr indent="-349250" lvl="0" marL="457200" marR="0" rtl="0" algn="l">
              <a:lnSpc>
                <a:spcPct val="150000"/>
              </a:lnSpc>
              <a:spcBef>
                <a:spcPts val="0"/>
              </a:spcBef>
              <a:spcAft>
                <a:spcPts val="0"/>
              </a:spcAft>
              <a:buSzPts val="1900"/>
              <a:buFont typeface="Arial"/>
              <a:buChar char="●"/>
            </a:pPr>
            <a:r>
              <a:rPr b="1" i="0" lang="en-US" sz="1900" u="none" cap="none" strike="noStrike">
                <a:latin typeface="Arial"/>
                <a:ea typeface="Arial"/>
                <a:cs typeface="Arial"/>
                <a:sym typeface="Arial"/>
              </a:rPr>
              <a:t>CHỦ ĐỘNG HỎI </a:t>
            </a:r>
            <a:r>
              <a:rPr b="0" i="0" lang="en-US" sz="1900" u="none" cap="none" strike="noStrike">
                <a:latin typeface="Arial"/>
                <a:ea typeface="Arial"/>
                <a:cs typeface="Arial"/>
                <a:sym typeface="Arial"/>
              </a:rPr>
              <a:t>để lấy lại thông tin khi bị miss</a:t>
            </a:r>
            <a:endParaRPr b="0" i="0" sz="1900" u="none" cap="none" strike="noStrike">
              <a:latin typeface="Arial"/>
              <a:ea typeface="Arial"/>
              <a:cs typeface="Arial"/>
              <a:sym typeface="Arial"/>
            </a:endParaRPr>
          </a:p>
          <a:p>
            <a:pPr indent="-349250" lvl="0" marL="457200" marR="0" rtl="0" algn="l">
              <a:lnSpc>
                <a:spcPct val="150000"/>
              </a:lnSpc>
              <a:spcBef>
                <a:spcPts val="0"/>
              </a:spcBef>
              <a:spcAft>
                <a:spcPts val="0"/>
              </a:spcAft>
              <a:buSzPts val="1900"/>
              <a:buFont typeface="Arial"/>
              <a:buChar char="●"/>
            </a:pPr>
            <a:r>
              <a:rPr b="1" i="0" lang="en-US" sz="1900" u="none" cap="none" strike="noStrike">
                <a:latin typeface="Arial"/>
                <a:ea typeface="Arial"/>
                <a:cs typeface="Arial"/>
                <a:sym typeface="Arial"/>
              </a:rPr>
              <a:t>CHỦ ĐỘNG NHẮC </a:t>
            </a:r>
            <a:r>
              <a:rPr b="0" i="0" lang="en-US" sz="1900" u="none" cap="none" strike="noStrike">
                <a:latin typeface="Arial"/>
                <a:ea typeface="Arial"/>
                <a:cs typeface="Arial"/>
                <a:sym typeface="Arial"/>
              </a:rPr>
              <a:t>khi không nhận được phản hồi</a:t>
            </a:r>
            <a:endParaRPr b="0" i="0" sz="1900" u="none" cap="none" strike="noStrike">
              <a:latin typeface="Arial"/>
              <a:ea typeface="Arial"/>
              <a:cs typeface="Arial"/>
              <a:sym typeface="Arial"/>
            </a:endParaRPr>
          </a:p>
          <a:p>
            <a:pPr indent="-349250" lvl="0" marL="457200" marR="0" rtl="0" algn="l">
              <a:lnSpc>
                <a:spcPct val="150000"/>
              </a:lnSpc>
              <a:spcBef>
                <a:spcPts val="0"/>
              </a:spcBef>
              <a:spcAft>
                <a:spcPts val="0"/>
              </a:spcAft>
              <a:buSzPts val="1900"/>
              <a:buFont typeface="Arial"/>
              <a:buChar char="●"/>
            </a:pPr>
            <a:r>
              <a:rPr b="1" i="0" lang="en-US" sz="1900" u="none" cap="none" strike="noStrike">
                <a:latin typeface="Arial"/>
                <a:ea typeface="Arial"/>
                <a:cs typeface="Arial"/>
                <a:sym typeface="Arial"/>
              </a:rPr>
              <a:t>GIỮ LIÊN LẠC </a:t>
            </a:r>
            <a:r>
              <a:rPr b="0" i="0" lang="en-US" sz="1900" u="none" cap="none" strike="noStrike">
                <a:latin typeface="Arial"/>
                <a:ea typeface="Arial"/>
                <a:cs typeface="Arial"/>
                <a:sym typeface="Arial"/>
              </a:rPr>
              <a:t>ngay cả ngoài giờ làm việc</a:t>
            </a:r>
            <a:endParaRPr b="0" i="0" sz="1900" u="none" cap="none" strike="noStrike">
              <a:latin typeface="Arial"/>
              <a:ea typeface="Arial"/>
              <a:cs typeface="Arial"/>
              <a:sym typeface="Arial"/>
            </a:endParaRPr>
          </a:p>
          <a:p>
            <a:pPr indent="-349250" lvl="0" marL="457200" marR="0" rtl="0" algn="l">
              <a:lnSpc>
                <a:spcPct val="150000"/>
              </a:lnSpc>
              <a:spcBef>
                <a:spcPts val="0"/>
              </a:spcBef>
              <a:spcAft>
                <a:spcPts val="0"/>
              </a:spcAft>
              <a:buSzPts val="1900"/>
              <a:buFont typeface="Arial"/>
              <a:buChar char="●"/>
            </a:pPr>
            <a:r>
              <a:rPr b="1" i="0" lang="en-US" sz="1900" u="none" cap="none" strike="noStrike">
                <a:latin typeface="Arial"/>
                <a:ea typeface="Arial"/>
                <a:cs typeface="Arial"/>
                <a:sym typeface="Arial"/>
              </a:rPr>
              <a:t>KHÔNG mặc định </a:t>
            </a:r>
            <a:r>
              <a:rPr b="0" i="0" lang="en-US" sz="1900" u="none" cap="none" strike="noStrike">
                <a:latin typeface="Arial"/>
                <a:ea typeface="Arial"/>
                <a:cs typeface="Arial"/>
                <a:sym typeface="Arial"/>
              </a:rPr>
              <a:t>mọi thứ đang diễn ra ổn thỏa mà không check thông tin</a:t>
            </a:r>
            <a:endParaRPr b="0" i="0" sz="1900" u="none" cap="none" strike="noStrike">
              <a:latin typeface="Arial"/>
              <a:ea typeface="Arial"/>
              <a:cs typeface="Arial"/>
              <a:sym typeface="Arial"/>
            </a:endParaRPr>
          </a:p>
        </p:txBody>
      </p:sp>
      <p:sp>
        <p:nvSpPr>
          <p:cNvPr id="171" name="Google Shape;171;p13"/>
          <p:cNvSpPr txBox="1"/>
          <p:nvPr>
            <p:ph type="title"/>
          </p:nvPr>
        </p:nvSpPr>
        <p:spPr>
          <a:xfrm>
            <a:off x="4322200" y="198300"/>
            <a:ext cx="3565800" cy="978300"/>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SzPts val="1400"/>
              <a:buNone/>
            </a:pPr>
            <a:r>
              <a:rPr lang="en-US" sz="3000">
                <a:solidFill>
                  <a:srgbClr val="434343"/>
                </a:solidFill>
              </a:rPr>
              <a:t>RENRAKU</a:t>
            </a:r>
            <a:endParaRPr sz="3600"/>
          </a:p>
        </p:txBody>
      </p:sp>
      <p:pic>
        <p:nvPicPr>
          <p:cNvPr id="172" name="Google Shape;172;p13"/>
          <p:cNvPicPr preferRelativeResize="0"/>
          <p:nvPr/>
        </p:nvPicPr>
        <p:blipFill>
          <a:blip r:embed="rId3">
            <a:alphaModFix/>
          </a:blip>
          <a:stretch>
            <a:fillRect/>
          </a:stretch>
        </p:blipFill>
        <p:spPr>
          <a:xfrm>
            <a:off x="8956100" y="2504625"/>
            <a:ext cx="2725551" cy="24695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nvSpPr>
        <p:spPr>
          <a:xfrm>
            <a:off x="1434105" y="1381135"/>
            <a:ext cx="7056000" cy="4095600"/>
          </a:xfrm>
          <a:prstGeom prst="rect">
            <a:avLst/>
          </a:prstGeom>
          <a:noFill/>
          <a:ln>
            <a:noFill/>
          </a:ln>
        </p:spPr>
        <p:txBody>
          <a:bodyPr anchorCtr="0" anchor="t" bIns="0" lIns="0" spcFirstLastPara="1" rIns="0" wrap="square" tIns="13950">
            <a:spAutoFit/>
          </a:bodyPr>
          <a:lstStyle/>
          <a:p>
            <a:pPr indent="0" lvl="0" marL="192405" marR="0" rtl="0" algn="l">
              <a:lnSpc>
                <a:spcPct val="100000"/>
              </a:lnSpc>
              <a:spcBef>
                <a:spcPts val="0"/>
              </a:spcBef>
              <a:spcAft>
                <a:spcPts val="0"/>
              </a:spcAft>
              <a:buClr>
                <a:srgbClr val="000000"/>
              </a:buClr>
              <a:buSzPts val="2000"/>
              <a:buFont typeface="Arial"/>
              <a:buNone/>
            </a:pPr>
            <a:r>
              <a:rPr b="1" i="0" lang="en-US" sz="2000" u="none" cap="none" strike="noStrike">
                <a:latin typeface="Arial"/>
                <a:ea typeface="Arial"/>
                <a:cs typeface="Arial"/>
                <a:sym typeface="Arial"/>
              </a:rPr>
              <a:t>3. Cách liên lạc như thế nào thì được khuyến khích?</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latin typeface="Arial"/>
              <a:ea typeface="Arial"/>
              <a:cs typeface="Arial"/>
              <a:sym typeface="Arial"/>
            </a:endParaRPr>
          </a:p>
          <a:p>
            <a:pPr indent="-330200" lvl="0" marL="330200" marR="0" rtl="0" algn="l">
              <a:lnSpc>
                <a:spcPct val="115000"/>
              </a:lnSpc>
              <a:spcBef>
                <a:spcPts val="0"/>
              </a:spcBef>
              <a:spcAft>
                <a:spcPts val="0"/>
              </a:spcAft>
              <a:buSzPts val="1600"/>
              <a:buFont typeface="Arial"/>
              <a:buChar char="●"/>
            </a:pPr>
            <a:r>
              <a:rPr b="0" i="0" lang="en-US" sz="1800" u="none" cap="none" strike="noStrike">
                <a:latin typeface="Arial"/>
                <a:ea typeface="Arial"/>
                <a:cs typeface="Arial"/>
                <a:sym typeface="Arial"/>
              </a:rPr>
              <a:t>Tin </a:t>
            </a:r>
            <a:r>
              <a:rPr b="1" i="0" lang="en-US" sz="1800" u="none" cap="none" strike="noStrike">
                <a:latin typeface="Arial"/>
                <a:ea typeface="Arial"/>
                <a:cs typeface="Arial"/>
                <a:sym typeface="Arial"/>
              </a:rPr>
              <a:t>XẤU </a:t>
            </a:r>
            <a:r>
              <a:rPr b="0" i="0" lang="en-US" sz="1800" u="none" cap="none" strike="noStrike">
                <a:latin typeface="Arial"/>
                <a:ea typeface="Arial"/>
                <a:cs typeface="Arial"/>
                <a:sym typeface="Arial"/>
              </a:rPr>
              <a:t>báo trước</a:t>
            </a:r>
            <a:endParaRPr b="0" i="0" sz="1800" u="none" cap="none" strike="noStrike">
              <a:latin typeface="Arial"/>
              <a:ea typeface="Arial"/>
              <a:cs typeface="Arial"/>
              <a:sym typeface="Arial"/>
            </a:endParaRPr>
          </a:p>
          <a:p>
            <a:pPr indent="-330200" lvl="0" marL="330200" marR="0" rtl="0" algn="l">
              <a:lnSpc>
                <a:spcPct val="115000"/>
              </a:lnSpc>
              <a:spcBef>
                <a:spcPts val="960"/>
              </a:spcBef>
              <a:spcAft>
                <a:spcPts val="0"/>
              </a:spcAft>
              <a:buSzPts val="1600"/>
              <a:buFont typeface="Arial"/>
              <a:buChar char="●"/>
            </a:pPr>
            <a:r>
              <a:rPr b="0" i="0" lang="en-US" sz="1800" u="none" cap="none" strike="noStrike">
                <a:latin typeface="Arial"/>
                <a:ea typeface="Arial"/>
                <a:cs typeface="Arial"/>
                <a:sym typeface="Arial"/>
              </a:rPr>
              <a:t>Liên lạc </a:t>
            </a:r>
            <a:r>
              <a:rPr b="1" i="0" lang="en-US" sz="1800" u="none" cap="none" strike="noStrike">
                <a:latin typeface="Arial"/>
                <a:ea typeface="Arial"/>
                <a:cs typeface="Arial"/>
                <a:sym typeface="Arial"/>
              </a:rPr>
              <a:t>NGAY </a:t>
            </a:r>
            <a:r>
              <a:rPr b="0" i="0" lang="en-US" sz="1800" u="none" cap="none" strike="noStrike">
                <a:latin typeface="Arial"/>
                <a:ea typeface="Arial"/>
                <a:cs typeface="Arial"/>
                <a:sym typeface="Arial"/>
              </a:rPr>
              <a:t>khi “cảm thấy" có vấn đề</a:t>
            </a:r>
            <a:endParaRPr sz="1800"/>
          </a:p>
          <a:p>
            <a:pPr indent="-330200" lvl="0" marL="330200" marR="5080" rtl="0" algn="l">
              <a:lnSpc>
                <a:spcPct val="115000"/>
              </a:lnSpc>
              <a:spcBef>
                <a:spcPts val="0"/>
              </a:spcBef>
              <a:spcAft>
                <a:spcPts val="0"/>
              </a:spcAft>
              <a:buSzPts val="1600"/>
              <a:buFont typeface="Arial"/>
              <a:buChar char="●"/>
            </a:pPr>
            <a:r>
              <a:rPr b="0" i="0" lang="en-US" sz="1800" u="none" cap="none" strike="noStrike">
                <a:latin typeface="Arial"/>
                <a:ea typeface="Arial"/>
                <a:cs typeface="Arial"/>
                <a:sym typeface="Arial"/>
              </a:rPr>
              <a:t>Đối với các vấn đề dễ gây nhầm lẫn: Chuẩn bị cả</a:t>
            </a:r>
            <a:r>
              <a:rPr i="0" lang="en-US" sz="1800" u="none" cap="none" strike="noStrike"/>
              <a:t> </a:t>
            </a:r>
            <a:r>
              <a:rPr lang="en-US" sz="1800"/>
              <a:t>Memo</a:t>
            </a:r>
            <a:r>
              <a:rPr i="0" lang="en-US" sz="1800" u="none" cap="none" strike="noStrike"/>
              <a:t> </a:t>
            </a:r>
            <a:r>
              <a:rPr b="0" i="0" lang="en-US" sz="1800" u="none" cap="none" strike="noStrike">
                <a:latin typeface="Arial"/>
                <a:ea typeface="Arial"/>
                <a:cs typeface="Arial"/>
                <a:sym typeface="Arial"/>
              </a:rPr>
              <a:t>hoặc tài liệu đính kèm để viện dẫn</a:t>
            </a:r>
            <a:endParaRPr b="0" i="0" sz="1800" u="none" cap="none" strike="noStrike">
              <a:latin typeface="Arial"/>
              <a:ea typeface="Arial"/>
              <a:cs typeface="Arial"/>
              <a:sym typeface="Arial"/>
            </a:endParaRPr>
          </a:p>
          <a:p>
            <a:pPr indent="-330200" lvl="0" marL="330200" marR="479425" rtl="0" algn="l">
              <a:lnSpc>
                <a:spcPct val="115000"/>
              </a:lnSpc>
              <a:spcBef>
                <a:spcPts val="0"/>
              </a:spcBef>
              <a:spcAft>
                <a:spcPts val="0"/>
              </a:spcAft>
              <a:buSzPts val="1600"/>
              <a:buFont typeface="Arial"/>
              <a:buChar char="●"/>
            </a:pPr>
            <a:r>
              <a:rPr b="0" i="0" lang="en-US" sz="1800" u="none" cap="none" strike="noStrike">
                <a:latin typeface="Arial"/>
                <a:ea typeface="Arial"/>
                <a:cs typeface="Arial"/>
                <a:sym typeface="Arial"/>
              </a:rPr>
              <a:t>Phát đi các thông tin </a:t>
            </a:r>
            <a:r>
              <a:rPr b="1" i="0" lang="en-US" sz="1800" u="none" cap="none" strike="noStrike">
                <a:latin typeface="Arial"/>
                <a:ea typeface="Arial"/>
                <a:cs typeface="Arial"/>
                <a:sym typeface="Arial"/>
              </a:rPr>
              <a:t>ĐÃ ĐƯỢC XỬ LÝ</a:t>
            </a:r>
            <a:r>
              <a:rPr b="0" i="0" lang="en-US" sz="1800" u="none" cap="none" strike="noStrike">
                <a:latin typeface="Arial"/>
                <a:ea typeface="Arial"/>
                <a:cs typeface="Arial"/>
                <a:sym typeface="Arial"/>
              </a:rPr>
              <a:t>, chứ không phải thông tin thô (Phân biệt </a:t>
            </a:r>
            <a:r>
              <a:rPr b="1" i="0" lang="en-US" sz="1800" u="none" cap="none" strike="noStrike">
                <a:latin typeface="Arial"/>
                <a:ea typeface="Arial"/>
                <a:cs typeface="Arial"/>
                <a:sym typeface="Arial"/>
              </a:rPr>
              <a:t>LIÊN LẠC # FORWARD)</a:t>
            </a:r>
            <a:endParaRPr b="0" i="0" sz="1800" u="none" cap="none" strike="noStrike">
              <a:latin typeface="Arial"/>
              <a:ea typeface="Arial"/>
              <a:cs typeface="Arial"/>
              <a:sym typeface="Arial"/>
            </a:endParaRPr>
          </a:p>
          <a:p>
            <a:pPr indent="-330200" lvl="0" marL="330200" marR="0" rtl="0" algn="l">
              <a:lnSpc>
                <a:spcPct val="115000"/>
              </a:lnSpc>
              <a:spcBef>
                <a:spcPts val="960"/>
              </a:spcBef>
              <a:spcAft>
                <a:spcPts val="0"/>
              </a:spcAft>
              <a:buSzPts val="1600"/>
              <a:buFont typeface="Arial"/>
              <a:buChar char="●"/>
            </a:pPr>
            <a:r>
              <a:rPr lang="en-US" sz="1800"/>
              <a:t>Đánh giá</a:t>
            </a:r>
            <a:r>
              <a:rPr b="0" i="0" lang="en-US" sz="1800" u="none" cap="none" strike="noStrike">
                <a:latin typeface="Arial"/>
                <a:ea typeface="Arial"/>
                <a:cs typeface="Arial"/>
                <a:sym typeface="Arial"/>
              </a:rPr>
              <a:t> được mức độ </a:t>
            </a:r>
            <a:r>
              <a:rPr b="1" i="0" lang="en-US" sz="1800" u="none" cap="none" strike="noStrike">
                <a:latin typeface="Arial"/>
                <a:ea typeface="Arial"/>
                <a:cs typeface="Arial"/>
                <a:sym typeface="Arial"/>
              </a:rPr>
              <a:t>QUAN TRỌNG</a:t>
            </a:r>
            <a:r>
              <a:rPr b="0" i="0" lang="en-US" sz="1800" u="none" cap="none" strike="noStrike">
                <a:latin typeface="Arial"/>
                <a:ea typeface="Arial"/>
                <a:cs typeface="Arial"/>
                <a:sym typeface="Arial"/>
              </a:rPr>
              <a:t>, </a:t>
            </a:r>
            <a:r>
              <a:rPr b="1" i="0" lang="en-US" sz="1800" u="none" cap="none" strike="noStrike">
                <a:latin typeface="Arial"/>
                <a:ea typeface="Arial"/>
                <a:cs typeface="Arial"/>
                <a:sym typeface="Arial"/>
              </a:rPr>
              <a:t>TÍNH CẤP THIẾT, PHẠM VI</a:t>
            </a:r>
            <a:r>
              <a:rPr lang="en-US" sz="1800"/>
              <a:t> </a:t>
            </a:r>
            <a:r>
              <a:rPr b="1" lang="en-US" sz="1800"/>
              <a:t>ẢNH HƯỞNG</a:t>
            </a:r>
            <a:r>
              <a:rPr lang="en-US" sz="1800"/>
              <a:t> </a:t>
            </a:r>
            <a:r>
              <a:rPr b="0" i="0" lang="en-US" sz="1800" u="none" cap="none" strike="noStrike">
                <a:latin typeface="Arial"/>
                <a:ea typeface="Arial"/>
                <a:cs typeface="Arial"/>
                <a:sym typeface="Arial"/>
              </a:rPr>
              <a:t>của thông tin được liên lạc để phát đi thông tin chính xác nhất</a:t>
            </a:r>
            <a:endParaRPr b="0" i="0" sz="1800" u="none" cap="none" strike="noStrike">
              <a:latin typeface="Arial"/>
              <a:ea typeface="Arial"/>
              <a:cs typeface="Arial"/>
              <a:sym typeface="Arial"/>
            </a:endParaRPr>
          </a:p>
        </p:txBody>
      </p:sp>
      <p:sp>
        <p:nvSpPr>
          <p:cNvPr id="178" name="Google Shape;178;p14"/>
          <p:cNvSpPr txBox="1"/>
          <p:nvPr>
            <p:ph type="title"/>
          </p:nvPr>
        </p:nvSpPr>
        <p:spPr>
          <a:xfrm>
            <a:off x="4322200" y="274500"/>
            <a:ext cx="3565800" cy="978300"/>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SzPts val="1400"/>
              <a:buNone/>
            </a:pPr>
            <a:r>
              <a:rPr lang="en-US" sz="3000">
                <a:solidFill>
                  <a:srgbClr val="434343"/>
                </a:solidFill>
              </a:rPr>
              <a:t>RENRAKU</a:t>
            </a:r>
            <a:endParaRPr sz="3600"/>
          </a:p>
        </p:txBody>
      </p:sp>
      <p:pic>
        <p:nvPicPr>
          <p:cNvPr id="179" name="Google Shape;179;p14"/>
          <p:cNvPicPr preferRelativeResize="0"/>
          <p:nvPr/>
        </p:nvPicPr>
        <p:blipFill>
          <a:blip r:embed="rId3">
            <a:alphaModFix/>
          </a:blip>
          <a:stretch>
            <a:fillRect/>
          </a:stretch>
        </p:blipFill>
        <p:spPr>
          <a:xfrm>
            <a:off x="8597125" y="2194163"/>
            <a:ext cx="2725551" cy="24695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nvSpPr>
        <p:spPr>
          <a:xfrm>
            <a:off x="1229850" y="1633925"/>
            <a:ext cx="5817000" cy="332100"/>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100" u="none" cap="none" strike="noStrike">
                <a:latin typeface="Arial"/>
                <a:ea typeface="Arial"/>
                <a:cs typeface="Arial"/>
                <a:sym typeface="Arial"/>
              </a:rPr>
              <a:t>4. Sẽ ra sao nếu tôi không đảm bảo Renraku?</a:t>
            </a:r>
            <a:endParaRPr b="0" i="0" sz="2100" u="none" cap="none" strike="noStrike">
              <a:latin typeface="Arial"/>
              <a:ea typeface="Arial"/>
              <a:cs typeface="Arial"/>
              <a:sym typeface="Arial"/>
            </a:endParaRPr>
          </a:p>
        </p:txBody>
      </p:sp>
      <p:sp>
        <p:nvSpPr>
          <p:cNvPr id="185" name="Google Shape;185;p15"/>
          <p:cNvSpPr txBox="1"/>
          <p:nvPr/>
        </p:nvSpPr>
        <p:spPr>
          <a:xfrm>
            <a:off x="1504350" y="2347150"/>
            <a:ext cx="4987500" cy="1487100"/>
          </a:xfrm>
          <a:prstGeom prst="rect">
            <a:avLst/>
          </a:prstGeom>
          <a:noFill/>
          <a:ln>
            <a:noFill/>
          </a:ln>
        </p:spPr>
        <p:txBody>
          <a:bodyPr anchorCtr="0" anchor="t" bIns="0" lIns="0" spcFirstLastPara="1" rIns="0" wrap="square" tIns="133350">
            <a:spAutoFit/>
          </a:bodyPr>
          <a:lstStyle/>
          <a:p>
            <a:pPr indent="-342900" lvl="0" marL="330200" marR="0" rtl="0" algn="l">
              <a:lnSpc>
                <a:spcPct val="100000"/>
              </a:lnSpc>
              <a:spcBef>
                <a:spcPts val="0"/>
              </a:spcBef>
              <a:spcAft>
                <a:spcPts val="0"/>
              </a:spcAft>
              <a:buClr>
                <a:srgbClr val="000000"/>
              </a:buClr>
              <a:buSzPts val="1800"/>
              <a:buFont typeface="Arial"/>
              <a:buChar char="●"/>
            </a:pPr>
            <a:r>
              <a:rPr b="0" i="0" lang="en-US" sz="2000" u="none" cap="none" strike="noStrike">
                <a:solidFill>
                  <a:srgbClr val="3F3F3F"/>
                </a:solidFill>
                <a:latin typeface="Arial"/>
                <a:ea typeface="Arial"/>
                <a:cs typeface="Arial"/>
                <a:sym typeface="Arial"/>
              </a:rPr>
              <a:t>Có thể được coi là thiếu tinh thần hợp tác</a:t>
            </a:r>
            <a:endParaRPr b="0" i="0" sz="2000" u="none" cap="none" strike="noStrike">
              <a:solidFill>
                <a:srgbClr val="000000"/>
              </a:solidFill>
              <a:latin typeface="Arial"/>
              <a:ea typeface="Arial"/>
              <a:cs typeface="Arial"/>
              <a:sym typeface="Arial"/>
            </a:endParaRPr>
          </a:p>
          <a:p>
            <a:pPr indent="-342900" lvl="0" marL="330200" marR="0" rtl="0" algn="l">
              <a:lnSpc>
                <a:spcPct val="100000"/>
              </a:lnSpc>
              <a:spcBef>
                <a:spcPts val="950"/>
              </a:spcBef>
              <a:spcAft>
                <a:spcPts val="0"/>
              </a:spcAft>
              <a:buClr>
                <a:srgbClr val="000000"/>
              </a:buClr>
              <a:buSzPts val="1800"/>
              <a:buFont typeface="Arial"/>
              <a:buChar char="●"/>
            </a:pPr>
            <a:r>
              <a:rPr b="0" i="0" lang="en-US" sz="2000" u="none" cap="none" strike="noStrike">
                <a:solidFill>
                  <a:srgbClr val="3F3F3F"/>
                </a:solidFill>
                <a:latin typeface="Arial"/>
                <a:ea typeface="Arial"/>
                <a:cs typeface="Arial"/>
                <a:sym typeface="Arial"/>
              </a:rPr>
              <a:t>Hoặc không có giao tiếp mở</a:t>
            </a:r>
            <a:endParaRPr b="0" i="0" sz="2000" u="none" cap="none" strike="noStrike">
              <a:solidFill>
                <a:srgbClr val="000000"/>
              </a:solidFill>
              <a:latin typeface="Arial"/>
              <a:ea typeface="Arial"/>
              <a:cs typeface="Arial"/>
              <a:sym typeface="Arial"/>
            </a:endParaRPr>
          </a:p>
          <a:p>
            <a:pPr indent="-342900" lvl="0" marL="330200" marR="0" rtl="0" algn="l">
              <a:lnSpc>
                <a:spcPct val="100000"/>
              </a:lnSpc>
              <a:spcBef>
                <a:spcPts val="969"/>
              </a:spcBef>
              <a:spcAft>
                <a:spcPts val="0"/>
              </a:spcAft>
              <a:buClr>
                <a:srgbClr val="000000"/>
              </a:buClr>
              <a:buSzPts val="1800"/>
              <a:buFont typeface="Arial"/>
              <a:buChar char="●"/>
            </a:pPr>
            <a:r>
              <a:rPr b="0" i="0" lang="en-US" sz="2000" u="none" cap="none" strike="noStrike">
                <a:solidFill>
                  <a:srgbClr val="3F3F3F"/>
                </a:solidFill>
                <a:latin typeface="Arial"/>
                <a:ea typeface="Arial"/>
                <a:cs typeface="Arial"/>
                <a:sym typeface="Arial"/>
              </a:rPr>
              <a:t>Hoặc không có tinh thần làm việc nhóm</a:t>
            </a:r>
            <a:endParaRPr b="0" i="0" sz="2000" u="none" cap="none" strike="noStrike">
              <a:solidFill>
                <a:srgbClr val="000000"/>
              </a:solidFill>
              <a:latin typeface="Arial"/>
              <a:ea typeface="Arial"/>
              <a:cs typeface="Arial"/>
              <a:sym typeface="Arial"/>
            </a:endParaRPr>
          </a:p>
          <a:p>
            <a:pPr indent="-342900" lvl="0" marL="330200" marR="0" rtl="0" algn="l">
              <a:lnSpc>
                <a:spcPct val="100000"/>
              </a:lnSpc>
              <a:spcBef>
                <a:spcPts val="960"/>
              </a:spcBef>
              <a:spcAft>
                <a:spcPts val="0"/>
              </a:spcAft>
              <a:buClr>
                <a:srgbClr val="000000"/>
              </a:buClr>
              <a:buSzPts val="1800"/>
              <a:buFont typeface="Arial"/>
              <a:buChar char="●"/>
            </a:pPr>
            <a:r>
              <a:rPr b="0" i="0" lang="en-US" sz="2000" u="none" cap="none" strike="noStrike">
                <a:solidFill>
                  <a:srgbClr val="3F3F3F"/>
                </a:solidFill>
                <a:latin typeface="Arial"/>
                <a:ea typeface="Arial"/>
                <a:cs typeface="Arial"/>
                <a:sym typeface="Arial"/>
              </a:rPr>
              <a:t>Hoặc tệ nhất là cố tình giữ thông tin</a:t>
            </a:r>
            <a:endParaRPr b="0" i="0" sz="2000" u="none" cap="none" strike="noStrike">
              <a:solidFill>
                <a:srgbClr val="000000"/>
              </a:solidFill>
              <a:latin typeface="Arial"/>
              <a:ea typeface="Arial"/>
              <a:cs typeface="Arial"/>
              <a:sym typeface="Arial"/>
            </a:endParaRPr>
          </a:p>
        </p:txBody>
      </p:sp>
      <p:sp>
        <p:nvSpPr>
          <p:cNvPr id="186" name="Google Shape;186;p15"/>
          <p:cNvSpPr txBox="1"/>
          <p:nvPr>
            <p:ph type="title"/>
          </p:nvPr>
        </p:nvSpPr>
        <p:spPr>
          <a:xfrm>
            <a:off x="4322200" y="274500"/>
            <a:ext cx="3565800" cy="978300"/>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SzPts val="1400"/>
              <a:buNone/>
            </a:pPr>
            <a:r>
              <a:rPr lang="en-US" sz="3000">
                <a:solidFill>
                  <a:srgbClr val="434343"/>
                </a:solidFill>
              </a:rPr>
              <a:t>RENRAKU</a:t>
            </a:r>
            <a:endParaRPr sz="3600"/>
          </a:p>
        </p:txBody>
      </p:sp>
      <p:pic>
        <p:nvPicPr>
          <p:cNvPr id="187" name="Google Shape;187;p15"/>
          <p:cNvPicPr preferRelativeResize="0"/>
          <p:nvPr/>
        </p:nvPicPr>
        <p:blipFill>
          <a:blip r:embed="rId3">
            <a:alphaModFix/>
          </a:blip>
          <a:stretch>
            <a:fillRect/>
          </a:stretch>
        </p:blipFill>
        <p:spPr>
          <a:xfrm>
            <a:off x="7918300" y="1671638"/>
            <a:ext cx="3048000" cy="3514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ad51344b33_0_5"/>
          <p:cNvSpPr txBox="1"/>
          <p:nvPr>
            <p:ph type="ctrTitle"/>
          </p:nvPr>
        </p:nvSpPr>
        <p:spPr>
          <a:xfrm>
            <a:off x="1997775" y="2655750"/>
            <a:ext cx="8116200" cy="15465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US"/>
              <a:t>相談</a:t>
            </a:r>
            <a:r>
              <a:rPr lang="en-US"/>
              <a:t>・SOUDAN・THẢO LUẬN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17"/>
          <p:cNvPicPr preferRelativeResize="0"/>
          <p:nvPr/>
        </p:nvPicPr>
        <p:blipFill rotWithShape="1">
          <a:blip r:embed="rId3">
            <a:alphaModFix/>
          </a:blip>
          <a:srcRect b="0" l="0" r="0" t="0"/>
          <a:stretch/>
        </p:blipFill>
        <p:spPr>
          <a:xfrm>
            <a:off x="1187534" y="2420260"/>
            <a:ext cx="3572425" cy="2641874"/>
          </a:xfrm>
          <a:prstGeom prst="rect">
            <a:avLst/>
          </a:prstGeom>
          <a:noFill/>
          <a:ln>
            <a:noFill/>
          </a:ln>
        </p:spPr>
      </p:pic>
      <p:sp>
        <p:nvSpPr>
          <p:cNvPr id="198" name="Google Shape;198;p17"/>
          <p:cNvSpPr txBox="1"/>
          <p:nvPr>
            <p:ph idx="4294967295" type="body"/>
          </p:nvPr>
        </p:nvSpPr>
        <p:spPr>
          <a:xfrm>
            <a:off x="345650" y="1412925"/>
            <a:ext cx="10696500" cy="3350400"/>
          </a:xfrm>
          <a:prstGeom prst="rect">
            <a:avLst/>
          </a:prstGeom>
          <a:noFill/>
          <a:ln>
            <a:noFill/>
          </a:ln>
        </p:spPr>
        <p:txBody>
          <a:bodyPr anchorCtr="0" anchor="t" bIns="0" lIns="0" spcFirstLastPara="1" rIns="0" wrap="square" tIns="12700">
            <a:spAutoFit/>
          </a:bodyPr>
          <a:lstStyle/>
          <a:p>
            <a:pPr indent="0" lvl="0" marL="914400" rtl="0" algn="l">
              <a:lnSpc>
                <a:spcPct val="100000"/>
              </a:lnSpc>
              <a:spcBef>
                <a:spcPts val="0"/>
              </a:spcBef>
              <a:spcAft>
                <a:spcPts val="0"/>
              </a:spcAft>
              <a:buNone/>
            </a:pPr>
            <a:r>
              <a:rPr b="1" lang="en-US" sz="2100"/>
              <a:t>1.</a:t>
            </a:r>
            <a:r>
              <a:rPr b="1" lang="en-US" sz="2100"/>
              <a:t>Có những hình thức Soudan nào?</a:t>
            </a:r>
            <a:endParaRPr b="1" sz="2100"/>
          </a:p>
          <a:p>
            <a:pPr indent="0" lvl="0" marL="1296670" rtl="0" algn="l">
              <a:lnSpc>
                <a:spcPct val="100000"/>
              </a:lnSpc>
              <a:spcBef>
                <a:spcPts val="0"/>
              </a:spcBef>
              <a:spcAft>
                <a:spcPts val="0"/>
              </a:spcAft>
              <a:buClr>
                <a:srgbClr val="D9456C"/>
              </a:buClr>
              <a:buSzPts val="2000"/>
              <a:buFont typeface="Arial"/>
              <a:buNone/>
            </a:pPr>
            <a:r>
              <a:t/>
            </a:r>
            <a:endParaRPr sz="2000"/>
          </a:p>
          <a:p>
            <a:pPr indent="0" lvl="0" marL="1296670" rtl="0" algn="l">
              <a:lnSpc>
                <a:spcPct val="100000"/>
              </a:lnSpc>
              <a:spcBef>
                <a:spcPts val="15"/>
              </a:spcBef>
              <a:spcAft>
                <a:spcPts val="0"/>
              </a:spcAft>
              <a:buClr>
                <a:srgbClr val="D9456C"/>
              </a:buClr>
              <a:buSzPts val="2900"/>
              <a:buFont typeface="Arial"/>
              <a:buNone/>
            </a:pPr>
            <a:r>
              <a:t/>
            </a:r>
            <a:endParaRPr sz="2900"/>
          </a:p>
          <a:p>
            <a:pPr indent="-285750" lvl="1" marL="5355590" rtl="0" algn="l">
              <a:lnSpc>
                <a:spcPct val="100000"/>
              </a:lnSpc>
              <a:spcBef>
                <a:spcPts val="0"/>
              </a:spcBef>
              <a:spcAft>
                <a:spcPts val="0"/>
              </a:spcAft>
              <a:buClr>
                <a:srgbClr val="000000"/>
              </a:buClr>
              <a:buSzPts val="1800"/>
              <a:buFont typeface="Arial"/>
              <a:buChar char="▪"/>
            </a:pPr>
            <a:r>
              <a:rPr lang="en-US" sz="1800">
                <a:solidFill>
                  <a:srgbClr val="585858"/>
                </a:solidFill>
                <a:latin typeface="Arial"/>
                <a:ea typeface="Arial"/>
                <a:cs typeface="Arial"/>
                <a:sym typeface="Arial"/>
              </a:rPr>
              <a:t>Q&amp;A trực tiếp khi nhận task để confirm cách làm</a:t>
            </a:r>
            <a:endParaRPr sz="1800">
              <a:latin typeface="Arial"/>
              <a:ea typeface="Arial"/>
              <a:cs typeface="Arial"/>
              <a:sym typeface="Arial"/>
            </a:endParaRPr>
          </a:p>
          <a:p>
            <a:pPr indent="-285750" lvl="1" marL="5355590" marR="403225" rtl="0" algn="l">
              <a:lnSpc>
                <a:spcPct val="150000"/>
              </a:lnSpc>
              <a:spcBef>
                <a:spcPts val="0"/>
              </a:spcBef>
              <a:spcAft>
                <a:spcPts val="0"/>
              </a:spcAft>
              <a:buClr>
                <a:srgbClr val="000000"/>
              </a:buClr>
              <a:buSzPts val="1800"/>
              <a:buFont typeface="Arial"/>
              <a:buChar char="▪"/>
            </a:pPr>
            <a:r>
              <a:rPr lang="en-US" sz="1800">
                <a:solidFill>
                  <a:srgbClr val="585858"/>
                </a:solidFill>
                <a:latin typeface="Arial"/>
                <a:ea typeface="Arial"/>
                <a:cs typeface="Arial"/>
                <a:sym typeface="Arial"/>
              </a:rPr>
              <a:t>Hỏi ý kiến khi có phương án khác nhau hoặc không chắc  chắn trong quá trình làm việc</a:t>
            </a:r>
            <a:endParaRPr sz="1800">
              <a:latin typeface="Arial"/>
              <a:ea typeface="Arial"/>
              <a:cs typeface="Arial"/>
              <a:sym typeface="Arial"/>
            </a:endParaRPr>
          </a:p>
          <a:p>
            <a:pPr indent="-285750" lvl="1" marL="5355590" rtl="0" algn="l">
              <a:lnSpc>
                <a:spcPct val="100000"/>
              </a:lnSpc>
              <a:spcBef>
                <a:spcPts val="1080"/>
              </a:spcBef>
              <a:spcAft>
                <a:spcPts val="0"/>
              </a:spcAft>
              <a:buClr>
                <a:srgbClr val="000000"/>
              </a:buClr>
              <a:buSzPts val="1800"/>
              <a:buFont typeface="Arial"/>
              <a:buChar char="▪"/>
            </a:pPr>
            <a:r>
              <a:rPr lang="en-US" sz="1800">
                <a:solidFill>
                  <a:srgbClr val="585858"/>
                </a:solidFill>
                <a:latin typeface="Arial"/>
                <a:ea typeface="Arial"/>
                <a:cs typeface="Arial"/>
                <a:sym typeface="Arial"/>
              </a:rPr>
              <a:t>Tham vấn ý kiến tư vấn khi cần ra quyết định</a:t>
            </a:r>
            <a:endParaRPr sz="1800">
              <a:latin typeface="Arial"/>
              <a:ea typeface="Arial"/>
              <a:cs typeface="Arial"/>
              <a:sym typeface="Arial"/>
            </a:endParaRPr>
          </a:p>
          <a:p>
            <a:pPr indent="-285750" lvl="1" marL="5355590" rtl="0" algn="l">
              <a:lnSpc>
                <a:spcPct val="100000"/>
              </a:lnSpc>
              <a:spcBef>
                <a:spcPts val="1090"/>
              </a:spcBef>
              <a:spcAft>
                <a:spcPts val="0"/>
              </a:spcAft>
              <a:buClr>
                <a:srgbClr val="000000"/>
              </a:buClr>
              <a:buSzPts val="1800"/>
              <a:buFont typeface="Arial"/>
              <a:buChar char="▪"/>
            </a:pPr>
            <a:r>
              <a:rPr lang="en-US" sz="1800">
                <a:solidFill>
                  <a:srgbClr val="585858"/>
                </a:solidFill>
                <a:latin typeface="Arial"/>
                <a:ea typeface="Arial"/>
                <a:cs typeface="Arial"/>
                <a:sym typeface="Arial"/>
              </a:rPr>
              <a:t>Trao đổi trong các cuộc họp chuyên môn và phi chuyên môn</a:t>
            </a:r>
            <a:endParaRPr sz="1800">
              <a:latin typeface="Arial"/>
              <a:ea typeface="Arial"/>
              <a:cs typeface="Arial"/>
              <a:sym typeface="Arial"/>
            </a:endParaRPr>
          </a:p>
          <a:p>
            <a:pPr indent="-285750" lvl="1" marL="5355590" rtl="0" algn="l">
              <a:lnSpc>
                <a:spcPct val="100000"/>
              </a:lnSpc>
              <a:spcBef>
                <a:spcPts val="1080"/>
              </a:spcBef>
              <a:spcAft>
                <a:spcPts val="0"/>
              </a:spcAft>
              <a:buClr>
                <a:srgbClr val="000000"/>
              </a:buClr>
              <a:buSzPts val="1800"/>
              <a:buFont typeface="Arial"/>
              <a:buChar char="▪"/>
            </a:pPr>
            <a:r>
              <a:rPr lang="en-US" sz="1800">
                <a:solidFill>
                  <a:srgbClr val="585858"/>
                </a:solidFill>
                <a:latin typeface="Arial"/>
                <a:ea typeface="Arial"/>
                <a:cs typeface="Arial"/>
                <a:sym typeface="Arial"/>
              </a:rPr>
              <a:t>Trao đổi họp bàn chiến lược (brainstorming)</a:t>
            </a:r>
            <a:endParaRPr sz="1800">
              <a:latin typeface="Arial"/>
              <a:ea typeface="Arial"/>
              <a:cs typeface="Arial"/>
              <a:sym typeface="Arial"/>
            </a:endParaRPr>
          </a:p>
        </p:txBody>
      </p:sp>
      <p:sp>
        <p:nvSpPr>
          <p:cNvPr id="199" name="Google Shape;199;p17"/>
          <p:cNvSpPr txBox="1"/>
          <p:nvPr>
            <p:ph type="title"/>
          </p:nvPr>
        </p:nvSpPr>
        <p:spPr>
          <a:xfrm>
            <a:off x="4322200" y="274500"/>
            <a:ext cx="3565800" cy="978300"/>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SzPts val="1400"/>
              <a:buNone/>
            </a:pPr>
            <a:r>
              <a:rPr lang="en-US" sz="3000">
                <a:solidFill>
                  <a:srgbClr val="434343"/>
                </a:solidFill>
              </a:rPr>
              <a:t>SOUDAN</a:t>
            </a:r>
            <a:endParaRPr sz="3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ade9f87b64_0_3"/>
          <p:cNvSpPr txBox="1"/>
          <p:nvPr>
            <p:ph idx="4294967295" type="body"/>
          </p:nvPr>
        </p:nvSpPr>
        <p:spPr>
          <a:xfrm>
            <a:off x="717550" y="1525200"/>
            <a:ext cx="10775100" cy="3350400"/>
          </a:xfrm>
          <a:prstGeom prst="rect">
            <a:avLst/>
          </a:prstGeom>
          <a:noFill/>
          <a:ln>
            <a:noFill/>
          </a:ln>
        </p:spPr>
        <p:txBody>
          <a:bodyPr anchorCtr="0" anchor="t" bIns="0" lIns="0" spcFirstLastPara="1" rIns="0" wrap="square" tIns="12700">
            <a:noAutofit/>
          </a:bodyPr>
          <a:lstStyle/>
          <a:p>
            <a:pPr indent="0" lvl="0" marL="742950" rtl="0" algn="l">
              <a:lnSpc>
                <a:spcPct val="100000"/>
              </a:lnSpc>
              <a:spcBef>
                <a:spcPts val="0"/>
              </a:spcBef>
              <a:spcAft>
                <a:spcPts val="0"/>
              </a:spcAft>
              <a:buNone/>
            </a:pPr>
            <a:r>
              <a:rPr b="1" lang="en-US" sz="2100"/>
              <a:t>2</a:t>
            </a:r>
            <a:r>
              <a:rPr b="1" lang="en-US" sz="2100"/>
              <a:t>. SOUDAN như thế</a:t>
            </a:r>
            <a:r>
              <a:rPr b="1" lang="en-US" sz="2100"/>
              <a:t> nào?</a:t>
            </a:r>
            <a:endParaRPr b="1" sz="2100"/>
          </a:p>
          <a:p>
            <a:pPr indent="0" lvl="0" marL="1296670" rtl="0" algn="l">
              <a:lnSpc>
                <a:spcPct val="100000"/>
              </a:lnSpc>
              <a:spcBef>
                <a:spcPts val="0"/>
              </a:spcBef>
              <a:spcAft>
                <a:spcPts val="0"/>
              </a:spcAft>
              <a:buClr>
                <a:srgbClr val="D9456C"/>
              </a:buClr>
              <a:buSzPts val="2000"/>
              <a:buFont typeface="Arial"/>
              <a:buNone/>
            </a:pPr>
            <a:r>
              <a:t/>
            </a:r>
            <a:endParaRPr sz="2000"/>
          </a:p>
          <a:p>
            <a:pPr indent="-285750" lvl="1" marL="5355590" rtl="0" algn="l">
              <a:lnSpc>
                <a:spcPct val="100000"/>
              </a:lnSpc>
              <a:spcBef>
                <a:spcPts val="1080"/>
              </a:spcBef>
              <a:spcAft>
                <a:spcPts val="0"/>
              </a:spcAft>
              <a:buClr>
                <a:srgbClr val="000000"/>
              </a:buClr>
              <a:buSzPts val="1800"/>
              <a:buFont typeface="Arial"/>
              <a:buChar char="▪"/>
            </a:pPr>
            <a:r>
              <a:rPr lang="en-US" sz="1800">
                <a:solidFill>
                  <a:srgbClr val="585858"/>
                </a:solidFill>
                <a:latin typeface="Arial"/>
                <a:ea typeface="Arial"/>
                <a:cs typeface="Arial"/>
                <a:sym typeface="Arial"/>
              </a:rPr>
              <a:t>Phân biệt hỏi và thảo luận: Tôi nên làm thế nào &amp; TÔI NGHĨ THẾ NÀY, TÔI ĐỊNH LÀM  NHƯ THẾ NÀY…</a:t>
            </a:r>
            <a:endParaRPr sz="1800">
              <a:solidFill>
                <a:srgbClr val="585858"/>
              </a:solidFill>
              <a:latin typeface="Arial"/>
              <a:ea typeface="Arial"/>
              <a:cs typeface="Arial"/>
              <a:sym typeface="Arial"/>
            </a:endParaRPr>
          </a:p>
          <a:p>
            <a:pPr indent="-285750" lvl="1" marL="5355590" rtl="0" algn="l">
              <a:lnSpc>
                <a:spcPct val="100000"/>
              </a:lnSpc>
              <a:spcBef>
                <a:spcPts val="1080"/>
              </a:spcBef>
              <a:spcAft>
                <a:spcPts val="0"/>
              </a:spcAft>
              <a:buClr>
                <a:srgbClr val="000000"/>
              </a:buClr>
              <a:buSzPts val="1800"/>
              <a:buFont typeface="Arial"/>
              <a:buChar char="▪"/>
            </a:pPr>
            <a:r>
              <a:rPr lang="en-US" sz="1800">
                <a:solidFill>
                  <a:srgbClr val="585858"/>
                </a:solidFill>
                <a:latin typeface="Arial"/>
                <a:ea typeface="Arial"/>
                <a:cs typeface="Arial"/>
                <a:sym typeface="Arial"/>
              </a:rPr>
              <a:t>Sắp xếp cách nêu vấn đề để người nghe dễ dàng phán đoán và đưa ra quyết định</a:t>
            </a:r>
            <a:endParaRPr sz="1800">
              <a:solidFill>
                <a:srgbClr val="585858"/>
              </a:solidFill>
              <a:latin typeface="Arial"/>
              <a:ea typeface="Arial"/>
              <a:cs typeface="Arial"/>
              <a:sym typeface="Arial"/>
            </a:endParaRPr>
          </a:p>
          <a:p>
            <a:pPr indent="-285750" lvl="1" marL="5355590" rtl="0" algn="l">
              <a:lnSpc>
                <a:spcPct val="100000"/>
              </a:lnSpc>
              <a:spcBef>
                <a:spcPts val="1080"/>
              </a:spcBef>
              <a:spcAft>
                <a:spcPts val="0"/>
              </a:spcAft>
              <a:buClr>
                <a:srgbClr val="000000"/>
              </a:buClr>
              <a:buSzPts val="1800"/>
              <a:buFont typeface="Arial"/>
              <a:buChar char="▪"/>
            </a:pPr>
            <a:r>
              <a:rPr lang="en-US" sz="1800">
                <a:solidFill>
                  <a:srgbClr val="585858"/>
                </a:solidFill>
                <a:latin typeface="Arial"/>
                <a:ea typeface="Arial"/>
                <a:cs typeface="Arial"/>
                <a:sym typeface="Arial"/>
              </a:rPr>
              <a:t>THÔNG BÁO LẠI kết quả cho người cùng thảo luận sau khi việc đó có kết quả</a:t>
            </a:r>
            <a:endParaRPr sz="1800">
              <a:solidFill>
                <a:srgbClr val="585858"/>
              </a:solidFill>
              <a:latin typeface="Arial"/>
              <a:ea typeface="Arial"/>
              <a:cs typeface="Arial"/>
              <a:sym typeface="Arial"/>
            </a:endParaRPr>
          </a:p>
          <a:p>
            <a:pPr indent="-285750" lvl="1" marL="5355590" rtl="0" algn="l">
              <a:lnSpc>
                <a:spcPct val="100000"/>
              </a:lnSpc>
              <a:spcBef>
                <a:spcPts val="1080"/>
              </a:spcBef>
              <a:spcAft>
                <a:spcPts val="0"/>
              </a:spcAft>
              <a:buClr>
                <a:srgbClr val="000000"/>
              </a:buClr>
              <a:buSzPts val="1800"/>
              <a:buFont typeface="Arial"/>
              <a:buChar char="▪"/>
            </a:pPr>
            <a:r>
              <a:rPr lang="en-US" sz="1800">
                <a:solidFill>
                  <a:srgbClr val="585858"/>
                </a:solidFill>
                <a:latin typeface="Arial"/>
                <a:ea typeface="Arial"/>
                <a:cs typeface="Arial"/>
                <a:sym typeface="Arial"/>
              </a:rPr>
              <a:t>Thông qua thảo luận, kết hợp người khác giải quyết các VẤN ĐỀ LỚN HƠN mà không thể  giải quyết 1 mình.</a:t>
            </a:r>
            <a:endParaRPr sz="1800">
              <a:solidFill>
                <a:srgbClr val="585858"/>
              </a:solidFill>
              <a:latin typeface="Arial"/>
              <a:ea typeface="Arial"/>
              <a:cs typeface="Arial"/>
              <a:sym typeface="Arial"/>
            </a:endParaRPr>
          </a:p>
        </p:txBody>
      </p:sp>
      <p:sp>
        <p:nvSpPr>
          <p:cNvPr id="205" name="Google Shape;205;gade9f87b64_0_3"/>
          <p:cNvSpPr txBox="1"/>
          <p:nvPr>
            <p:ph type="title"/>
          </p:nvPr>
        </p:nvSpPr>
        <p:spPr>
          <a:xfrm>
            <a:off x="4322200" y="274500"/>
            <a:ext cx="3565800" cy="978300"/>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SzPts val="1400"/>
              <a:buNone/>
            </a:pPr>
            <a:r>
              <a:rPr lang="en-US" sz="3000">
                <a:solidFill>
                  <a:srgbClr val="434343"/>
                </a:solidFill>
              </a:rPr>
              <a:t>SOUDAN</a:t>
            </a:r>
            <a:endParaRPr sz="3600"/>
          </a:p>
        </p:txBody>
      </p:sp>
      <p:pic>
        <p:nvPicPr>
          <p:cNvPr id="206" name="Google Shape;206;gade9f87b64_0_3"/>
          <p:cNvPicPr preferRelativeResize="0"/>
          <p:nvPr/>
        </p:nvPicPr>
        <p:blipFill>
          <a:blip r:embed="rId3">
            <a:alphaModFix/>
          </a:blip>
          <a:stretch>
            <a:fillRect/>
          </a:stretch>
        </p:blipFill>
        <p:spPr>
          <a:xfrm>
            <a:off x="1241113" y="2191832"/>
            <a:ext cx="3565800" cy="30839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5428a990db_0_5"/>
          <p:cNvSpPr txBox="1"/>
          <p:nvPr/>
        </p:nvSpPr>
        <p:spPr>
          <a:xfrm>
            <a:off x="1205250" y="3978400"/>
            <a:ext cx="9781500" cy="16131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900"/>
              </a:spcBef>
              <a:spcAft>
                <a:spcPts val="900"/>
              </a:spcAft>
              <a:buClr>
                <a:schemeClr val="dk1"/>
              </a:buClr>
              <a:buSzPts val="1100"/>
              <a:buFont typeface="Arial"/>
              <a:buNone/>
            </a:pPr>
            <a:r>
              <a:rPr i="1" lang="en-US" sz="1900">
                <a:solidFill>
                  <a:schemeClr val="dk1"/>
                </a:solidFill>
              </a:rPr>
              <a:t>_ Trích “Workforce of the future - The competing forces shaping 2030” by PwC</a:t>
            </a:r>
            <a:endParaRPr i="1" sz="1900"/>
          </a:p>
        </p:txBody>
      </p:sp>
      <p:sp>
        <p:nvSpPr>
          <p:cNvPr id="85" name="Google Shape;85;g5428a990db_0_5"/>
          <p:cNvSpPr txBox="1"/>
          <p:nvPr/>
        </p:nvSpPr>
        <p:spPr>
          <a:xfrm>
            <a:off x="4853400" y="126225"/>
            <a:ext cx="2686200" cy="10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solidFill>
                  <a:srgbClr val="434343"/>
                </a:solidFill>
                <a:latin typeface="Montserrat"/>
                <a:ea typeface="Montserrat"/>
                <a:cs typeface="Montserrat"/>
                <a:sym typeface="Montserrat"/>
              </a:rPr>
              <a:t>LỜI MỞ ĐẦU</a:t>
            </a:r>
            <a:endParaRPr b="1" sz="3000">
              <a:solidFill>
                <a:srgbClr val="434343"/>
              </a:solidFill>
              <a:latin typeface="Montserrat"/>
              <a:ea typeface="Montserrat"/>
              <a:cs typeface="Montserrat"/>
              <a:sym typeface="Montserrat"/>
            </a:endParaRPr>
          </a:p>
        </p:txBody>
      </p:sp>
      <p:sp>
        <p:nvSpPr>
          <p:cNvPr id="86" name="Google Shape;86;g5428a990db_0_5"/>
          <p:cNvSpPr txBox="1"/>
          <p:nvPr/>
        </p:nvSpPr>
        <p:spPr>
          <a:xfrm>
            <a:off x="1305750" y="2183726"/>
            <a:ext cx="9781500" cy="1403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900"/>
              </a:spcBef>
              <a:spcAft>
                <a:spcPts val="900"/>
              </a:spcAft>
              <a:buClr>
                <a:schemeClr val="dk1"/>
              </a:buClr>
              <a:buSzPts val="1100"/>
              <a:buFont typeface="Arial"/>
              <a:buNone/>
            </a:pPr>
            <a:r>
              <a:rPr b="1" i="1" lang="en-US" sz="2400"/>
              <a:t>“The skills they’re (CEOs) looking for are [...]: problem-solving, adaptability, </a:t>
            </a:r>
            <a:r>
              <a:rPr b="1" i="1" lang="en-US" sz="2400">
                <a:solidFill>
                  <a:srgbClr val="FF0000"/>
                </a:solidFill>
              </a:rPr>
              <a:t>collaboration</a:t>
            </a:r>
            <a:r>
              <a:rPr b="1" i="1" lang="en-US" sz="2400"/>
              <a:t>, leadership, creativity and innovation top the list.</a:t>
            </a:r>
            <a:endParaRPr b="1" i="1"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ade9f87b64_0_10"/>
          <p:cNvSpPr txBox="1"/>
          <p:nvPr>
            <p:ph idx="4294967295" type="body"/>
          </p:nvPr>
        </p:nvSpPr>
        <p:spPr>
          <a:xfrm>
            <a:off x="1006825" y="1397225"/>
            <a:ext cx="10208100" cy="3350400"/>
          </a:xfrm>
          <a:prstGeom prst="rect">
            <a:avLst/>
          </a:prstGeom>
          <a:noFill/>
          <a:ln>
            <a:noFill/>
          </a:ln>
        </p:spPr>
        <p:txBody>
          <a:bodyPr anchorCtr="0" anchor="t" bIns="0" lIns="0" spcFirstLastPara="1" rIns="0" wrap="square" tIns="12700">
            <a:noAutofit/>
          </a:bodyPr>
          <a:lstStyle/>
          <a:p>
            <a:pPr indent="0" lvl="0" marL="742950" rtl="0" algn="l">
              <a:lnSpc>
                <a:spcPct val="100000"/>
              </a:lnSpc>
              <a:spcBef>
                <a:spcPts val="0"/>
              </a:spcBef>
              <a:spcAft>
                <a:spcPts val="0"/>
              </a:spcAft>
              <a:buNone/>
            </a:pPr>
            <a:r>
              <a:rPr b="1" lang="en-US" sz="2100"/>
              <a:t>3</a:t>
            </a:r>
            <a:r>
              <a:rPr b="1" lang="en-US" sz="2100"/>
              <a:t>. </a:t>
            </a:r>
            <a:r>
              <a:rPr b="1" lang="en-US" sz="2100"/>
              <a:t>SOUDAN trong các cuộc họp cần đảm bảo nguyên tắc nào?</a:t>
            </a:r>
            <a:endParaRPr b="1" sz="2100"/>
          </a:p>
          <a:p>
            <a:pPr indent="0" lvl="0" marL="1296670" rtl="0" algn="l">
              <a:lnSpc>
                <a:spcPct val="100000"/>
              </a:lnSpc>
              <a:spcBef>
                <a:spcPts val="0"/>
              </a:spcBef>
              <a:spcAft>
                <a:spcPts val="0"/>
              </a:spcAft>
              <a:buClr>
                <a:srgbClr val="D9456C"/>
              </a:buClr>
              <a:buSzPts val="2000"/>
              <a:buFont typeface="Arial"/>
              <a:buNone/>
            </a:pPr>
            <a:r>
              <a:t/>
            </a:r>
            <a:endParaRPr sz="2000"/>
          </a:p>
          <a:p>
            <a:pPr indent="0" lvl="0" marL="1296670" rtl="0" algn="l">
              <a:lnSpc>
                <a:spcPct val="100000"/>
              </a:lnSpc>
              <a:spcBef>
                <a:spcPts val="0"/>
              </a:spcBef>
              <a:spcAft>
                <a:spcPts val="0"/>
              </a:spcAft>
              <a:buClr>
                <a:srgbClr val="D9456C"/>
              </a:buClr>
              <a:buSzPts val="2000"/>
              <a:buFont typeface="Arial"/>
              <a:buNone/>
            </a:pPr>
            <a:r>
              <a:t/>
            </a:r>
            <a:endParaRPr sz="2000"/>
          </a:p>
          <a:p>
            <a:pPr indent="-285750" lvl="1" marL="5355590" rtl="0" algn="l">
              <a:lnSpc>
                <a:spcPct val="100000"/>
              </a:lnSpc>
              <a:spcBef>
                <a:spcPts val="1080"/>
              </a:spcBef>
              <a:spcAft>
                <a:spcPts val="0"/>
              </a:spcAft>
              <a:buClr>
                <a:srgbClr val="000000"/>
              </a:buClr>
              <a:buSzPts val="1800"/>
              <a:buFont typeface="Arial"/>
              <a:buChar char="▪"/>
            </a:pPr>
            <a:r>
              <a:rPr lang="en-US" sz="1800">
                <a:solidFill>
                  <a:srgbClr val="585858"/>
                </a:solidFill>
                <a:latin typeface="Arial"/>
                <a:ea typeface="Arial"/>
                <a:cs typeface="Arial"/>
                <a:sym typeface="Arial"/>
              </a:rPr>
              <a:t>Tất cả thành viên đều có quyền và trách nhiệm đưa ý kiến. Chuẩn bị và gửi trước tài liệu tham khảo</a:t>
            </a:r>
            <a:endParaRPr sz="1800">
              <a:solidFill>
                <a:srgbClr val="585858"/>
              </a:solidFill>
              <a:latin typeface="Arial"/>
              <a:ea typeface="Arial"/>
              <a:cs typeface="Arial"/>
              <a:sym typeface="Arial"/>
            </a:endParaRPr>
          </a:p>
          <a:p>
            <a:pPr indent="-285750" lvl="1" marL="5355590" rtl="0" algn="l">
              <a:lnSpc>
                <a:spcPct val="100000"/>
              </a:lnSpc>
              <a:spcBef>
                <a:spcPts val="1080"/>
              </a:spcBef>
              <a:spcAft>
                <a:spcPts val="0"/>
              </a:spcAft>
              <a:buClr>
                <a:srgbClr val="000000"/>
              </a:buClr>
              <a:buSzPts val="1800"/>
              <a:buFont typeface="Arial"/>
              <a:buChar char="▪"/>
            </a:pPr>
            <a:r>
              <a:rPr lang="en-US" sz="1800">
                <a:solidFill>
                  <a:srgbClr val="585858"/>
                </a:solidFill>
                <a:latin typeface="Arial"/>
                <a:ea typeface="Arial"/>
                <a:cs typeface="Arial"/>
                <a:sym typeface="Arial"/>
              </a:rPr>
              <a:t>Ghi chép, liệt kê các ý kiến và phân tích từng ý kiến. Mọi thành viên đều được phản biện nếu bất đồng hoặc chưa rõ</a:t>
            </a:r>
            <a:endParaRPr sz="1800">
              <a:solidFill>
                <a:srgbClr val="585858"/>
              </a:solidFill>
              <a:latin typeface="Arial"/>
              <a:ea typeface="Arial"/>
              <a:cs typeface="Arial"/>
              <a:sym typeface="Arial"/>
            </a:endParaRPr>
          </a:p>
          <a:p>
            <a:pPr indent="-285750" lvl="1" marL="5355590" rtl="0" algn="l">
              <a:lnSpc>
                <a:spcPct val="100000"/>
              </a:lnSpc>
              <a:spcBef>
                <a:spcPts val="1080"/>
              </a:spcBef>
              <a:spcAft>
                <a:spcPts val="0"/>
              </a:spcAft>
              <a:buClr>
                <a:srgbClr val="000000"/>
              </a:buClr>
              <a:buSzPts val="1800"/>
              <a:buFont typeface="Arial"/>
              <a:buChar char="▪"/>
            </a:pPr>
            <a:r>
              <a:rPr lang="en-US" sz="1800">
                <a:solidFill>
                  <a:srgbClr val="585858"/>
                </a:solidFill>
                <a:latin typeface="Arial"/>
                <a:ea typeface="Arial"/>
                <a:cs typeface="Arial"/>
                <a:sym typeface="Arial"/>
              </a:rPr>
              <a:t>Cần chốt lại phương án cuối cùng trong giới hạn cuộc họp. Thông báo lại bằng văn bản phương án được chọn cho các thành viên</a:t>
            </a:r>
            <a:endParaRPr sz="1800">
              <a:solidFill>
                <a:srgbClr val="585858"/>
              </a:solidFill>
              <a:latin typeface="Arial"/>
              <a:ea typeface="Arial"/>
              <a:cs typeface="Arial"/>
              <a:sym typeface="Arial"/>
            </a:endParaRPr>
          </a:p>
          <a:p>
            <a:pPr indent="0" lvl="0" marL="914400" rtl="0" algn="l">
              <a:lnSpc>
                <a:spcPct val="100000"/>
              </a:lnSpc>
              <a:spcBef>
                <a:spcPts val="1080"/>
              </a:spcBef>
              <a:spcAft>
                <a:spcPts val="0"/>
              </a:spcAft>
              <a:buNone/>
            </a:pPr>
            <a:r>
              <a:t/>
            </a:r>
            <a:endParaRPr sz="1800">
              <a:solidFill>
                <a:srgbClr val="585858"/>
              </a:solidFill>
              <a:latin typeface="Arial"/>
              <a:ea typeface="Arial"/>
              <a:cs typeface="Arial"/>
              <a:sym typeface="Arial"/>
            </a:endParaRPr>
          </a:p>
        </p:txBody>
      </p:sp>
      <p:sp>
        <p:nvSpPr>
          <p:cNvPr id="212" name="Google Shape;212;gade9f87b64_0_10"/>
          <p:cNvSpPr txBox="1"/>
          <p:nvPr>
            <p:ph type="title"/>
          </p:nvPr>
        </p:nvSpPr>
        <p:spPr>
          <a:xfrm>
            <a:off x="4322200" y="274500"/>
            <a:ext cx="3565800" cy="978300"/>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SzPts val="1400"/>
              <a:buNone/>
            </a:pPr>
            <a:r>
              <a:rPr lang="en-US" sz="3000">
                <a:solidFill>
                  <a:srgbClr val="434343"/>
                </a:solidFill>
              </a:rPr>
              <a:t>SOUDAN</a:t>
            </a:r>
            <a:endParaRPr sz="3600"/>
          </a:p>
        </p:txBody>
      </p:sp>
      <p:pic>
        <p:nvPicPr>
          <p:cNvPr id="213" name="Google Shape;213;gade9f87b64_0_10"/>
          <p:cNvPicPr preferRelativeResize="0"/>
          <p:nvPr/>
        </p:nvPicPr>
        <p:blipFill>
          <a:blip r:embed="rId3">
            <a:alphaModFix/>
          </a:blip>
          <a:stretch>
            <a:fillRect/>
          </a:stretch>
        </p:blipFill>
        <p:spPr>
          <a:xfrm>
            <a:off x="1774513" y="2191832"/>
            <a:ext cx="3565800" cy="308393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c9ddac1161_0_0"/>
          <p:cNvSpPr txBox="1"/>
          <p:nvPr>
            <p:ph idx="4294967295" type="body"/>
          </p:nvPr>
        </p:nvSpPr>
        <p:spPr>
          <a:xfrm>
            <a:off x="1006825" y="1397225"/>
            <a:ext cx="10208100" cy="491100"/>
          </a:xfrm>
          <a:prstGeom prst="rect">
            <a:avLst/>
          </a:prstGeom>
          <a:noFill/>
          <a:ln>
            <a:noFill/>
          </a:ln>
        </p:spPr>
        <p:txBody>
          <a:bodyPr anchorCtr="0" anchor="t" bIns="0" lIns="0" spcFirstLastPara="1" rIns="0" wrap="square" tIns="12700">
            <a:noAutofit/>
          </a:bodyPr>
          <a:lstStyle/>
          <a:p>
            <a:pPr indent="0" lvl="0" marL="0" rtl="0" algn="ctr">
              <a:lnSpc>
                <a:spcPct val="100000"/>
              </a:lnSpc>
              <a:spcBef>
                <a:spcPts val="0"/>
              </a:spcBef>
              <a:spcAft>
                <a:spcPts val="0"/>
              </a:spcAft>
              <a:buNone/>
            </a:pPr>
            <a:r>
              <a:rPr b="1" lang="en-US" sz="2100"/>
              <a:t>HORENSO là gì và vì sao HORENSO lại quan trọng???</a:t>
            </a:r>
            <a:endParaRPr b="1" sz="2100"/>
          </a:p>
          <a:p>
            <a:pPr indent="0" lvl="0" marL="1296670" rtl="0" algn="ctr">
              <a:lnSpc>
                <a:spcPct val="100000"/>
              </a:lnSpc>
              <a:spcBef>
                <a:spcPts val="0"/>
              </a:spcBef>
              <a:spcAft>
                <a:spcPts val="0"/>
              </a:spcAft>
              <a:buClr>
                <a:srgbClr val="D9456C"/>
              </a:buClr>
              <a:buSzPts val="2000"/>
              <a:buFont typeface="Arial"/>
              <a:buNone/>
            </a:pPr>
            <a:r>
              <a:t/>
            </a:r>
            <a:endParaRPr sz="2000"/>
          </a:p>
          <a:p>
            <a:pPr indent="0" lvl="0" marL="1296670" rtl="0" algn="ctr">
              <a:lnSpc>
                <a:spcPct val="100000"/>
              </a:lnSpc>
              <a:spcBef>
                <a:spcPts val="0"/>
              </a:spcBef>
              <a:spcAft>
                <a:spcPts val="0"/>
              </a:spcAft>
              <a:buClr>
                <a:srgbClr val="D9456C"/>
              </a:buClr>
              <a:buSzPts val="2000"/>
              <a:buFont typeface="Arial"/>
              <a:buNone/>
            </a:pPr>
            <a:r>
              <a:t/>
            </a:r>
            <a:endParaRPr sz="2000"/>
          </a:p>
          <a:p>
            <a:pPr indent="0" lvl="0" marL="0" rtl="0" algn="ctr">
              <a:lnSpc>
                <a:spcPct val="100000"/>
              </a:lnSpc>
              <a:spcBef>
                <a:spcPts val="1080"/>
              </a:spcBef>
              <a:spcAft>
                <a:spcPts val="0"/>
              </a:spcAft>
              <a:buNone/>
            </a:pPr>
            <a:r>
              <a:t/>
            </a:r>
            <a:endParaRPr sz="1800">
              <a:solidFill>
                <a:srgbClr val="585858"/>
              </a:solidFill>
              <a:latin typeface="Arial"/>
              <a:ea typeface="Arial"/>
              <a:cs typeface="Arial"/>
              <a:sym typeface="Arial"/>
            </a:endParaRPr>
          </a:p>
          <a:p>
            <a:pPr indent="0" lvl="0" marL="914400" rtl="0" algn="ctr">
              <a:lnSpc>
                <a:spcPct val="100000"/>
              </a:lnSpc>
              <a:spcBef>
                <a:spcPts val="1080"/>
              </a:spcBef>
              <a:spcAft>
                <a:spcPts val="0"/>
              </a:spcAft>
              <a:buNone/>
            </a:pPr>
            <a:r>
              <a:t/>
            </a:r>
            <a:endParaRPr sz="1800">
              <a:solidFill>
                <a:srgbClr val="585858"/>
              </a:solidFill>
              <a:latin typeface="Arial"/>
              <a:ea typeface="Arial"/>
              <a:cs typeface="Arial"/>
              <a:sym typeface="Arial"/>
            </a:endParaRPr>
          </a:p>
        </p:txBody>
      </p:sp>
      <p:sp>
        <p:nvSpPr>
          <p:cNvPr id="219" name="Google Shape;219;gc9ddac1161_0_0"/>
          <p:cNvSpPr txBox="1"/>
          <p:nvPr>
            <p:ph type="title"/>
          </p:nvPr>
        </p:nvSpPr>
        <p:spPr>
          <a:xfrm>
            <a:off x="4322200" y="274500"/>
            <a:ext cx="3565800" cy="978300"/>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SzPts val="1400"/>
              <a:buNone/>
            </a:pPr>
            <a:r>
              <a:rPr lang="en-US" sz="3000">
                <a:solidFill>
                  <a:srgbClr val="434343"/>
                </a:solidFill>
              </a:rPr>
              <a:t>TỔNG KẾT</a:t>
            </a:r>
            <a:endParaRPr sz="3600"/>
          </a:p>
        </p:txBody>
      </p:sp>
      <p:pic>
        <p:nvPicPr>
          <p:cNvPr id="220" name="Google Shape;220;gc9ddac1161_0_0"/>
          <p:cNvPicPr preferRelativeResize="0"/>
          <p:nvPr/>
        </p:nvPicPr>
        <p:blipFill>
          <a:blip r:embed="rId3">
            <a:alphaModFix/>
          </a:blip>
          <a:stretch>
            <a:fillRect/>
          </a:stretch>
        </p:blipFill>
        <p:spPr>
          <a:xfrm>
            <a:off x="3222550" y="2256350"/>
            <a:ext cx="4929360" cy="2801200"/>
          </a:xfrm>
          <a:prstGeom prst="rect">
            <a:avLst/>
          </a:prstGeom>
          <a:noFill/>
          <a:ln>
            <a:noFill/>
          </a:ln>
        </p:spPr>
      </p:pic>
      <p:sp>
        <p:nvSpPr>
          <p:cNvPr id="221" name="Google Shape;221;gc9ddac1161_0_0"/>
          <p:cNvSpPr txBox="1"/>
          <p:nvPr/>
        </p:nvSpPr>
        <p:spPr>
          <a:xfrm>
            <a:off x="3103825" y="5345150"/>
            <a:ext cx="5048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latin typeface="Verdana"/>
                <a:ea typeface="Verdana"/>
                <a:cs typeface="Verdana"/>
                <a:sym typeface="Verdana"/>
                <a:hlinkClick r:id="rId4"/>
              </a:rPr>
              <a:t>https://drive.google.com/file/d/1GMLB1bxJnye90UTc03K40B-qDdcDthHh/view?usp=sharing</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ade9f87b64_0_16"/>
          <p:cNvSpPr txBox="1"/>
          <p:nvPr/>
        </p:nvSpPr>
        <p:spPr>
          <a:xfrm>
            <a:off x="3673800" y="2900550"/>
            <a:ext cx="4844400" cy="10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400">
                <a:solidFill>
                  <a:srgbClr val="FFFFFF"/>
                </a:solidFill>
                <a:latin typeface="Verdana"/>
                <a:ea typeface="Verdana"/>
                <a:cs typeface="Verdana"/>
                <a:sym typeface="Verdana"/>
              </a:rPr>
              <a:t>THANK YOU!!!</a:t>
            </a:r>
            <a:endParaRPr b="1" sz="4400">
              <a:solidFill>
                <a:srgbClr val="FFFFFF"/>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c9ddac1161_0_7"/>
          <p:cNvSpPr txBox="1"/>
          <p:nvPr/>
        </p:nvSpPr>
        <p:spPr>
          <a:xfrm>
            <a:off x="1205250" y="1293225"/>
            <a:ext cx="9781500" cy="1141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900"/>
              </a:spcBef>
              <a:spcAft>
                <a:spcPts val="0"/>
              </a:spcAft>
              <a:buClr>
                <a:schemeClr val="dk1"/>
              </a:buClr>
              <a:buSzPts val="1100"/>
              <a:buFont typeface="Arial"/>
              <a:buNone/>
            </a:pPr>
            <a:r>
              <a:rPr lang="en-US" sz="1850">
                <a:solidFill>
                  <a:schemeClr val="dk1"/>
                </a:solidFill>
              </a:rPr>
              <a:t>HORENSO là quy tắc làm việc quan trọng của người Nhật được viết tắt của:</a:t>
            </a:r>
            <a:endParaRPr sz="1850">
              <a:solidFill>
                <a:schemeClr val="dk1"/>
              </a:solidFill>
            </a:endParaRPr>
          </a:p>
          <a:p>
            <a:pPr indent="-336550" lvl="0" marL="647700" rtl="0" algn="just">
              <a:lnSpc>
                <a:spcPct val="115000"/>
              </a:lnSpc>
              <a:spcBef>
                <a:spcPts val="1800"/>
              </a:spcBef>
              <a:spcAft>
                <a:spcPts val="0"/>
              </a:spcAft>
              <a:buClr>
                <a:srgbClr val="444444"/>
              </a:buClr>
              <a:buSzPts val="1700"/>
              <a:buChar char="●"/>
            </a:pPr>
            <a:r>
              <a:rPr lang="en-US" sz="1850">
                <a:solidFill>
                  <a:schemeClr val="dk1"/>
                </a:solidFill>
              </a:rPr>
              <a:t>HOKOKU (報告): Báo cáo</a:t>
            </a:r>
            <a:endParaRPr sz="1850">
              <a:solidFill>
                <a:schemeClr val="dk1"/>
              </a:solidFill>
            </a:endParaRPr>
          </a:p>
          <a:p>
            <a:pPr indent="-336550" lvl="0" marL="647700" rtl="0" algn="just">
              <a:lnSpc>
                <a:spcPct val="115000"/>
              </a:lnSpc>
              <a:spcBef>
                <a:spcPts val="0"/>
              </a:spcBef>
              <a:spcAft>
                <a:spcPts val="0"/>
              </a:spcAft>
              <a:buClr>
                <a:srgbClr val="444444"/>
              </a:buClr>
              <a:buSzPts val="1700"/>
              <a:buChar char="●"/>
            </a:pPr>
            <a:r>
              <a:rPr lang="en-US" sz="1850">
                <a:solidFill>
                  <a:schemeClr val="dk1"/>
                </a:solidFill>
              </a:rPr>
              <a:t>RENRAKU (連絡): Liên lạc</a:t>
            </a:r>
            <a:endParaRPr sz="1850">
              <a:solidFill>
                <a:schemeClr val="dk1"/>
              </a:solidFill>
            </a:endParaRPr>
          </a:p>
          <a:p>
            <a:pPr indent="-336550" lvl="0" marL="647700" rtl="0" algn="just">
              <a:lnSpc>
                <a:spcPct val="115000"/>
              </a:lnSpc>
              <a:spcBef>
                <a:spcPts val="0"/>
              </a:spcBef>
              <a:spcAft>
                <a:spcPts val="0"/>
              </a:spcAft>
              <a:buClr>
                <a:srgbClr val="444444"/>
              </a:buClr>
              <a:buSzPts val="1700"/>
              <a:buChar char="●"/>
            </a:pPr>
            <a:r>
              <a:rPr lang="en-US" sz="1850">
                <a:solidFill>
                  <a:schemeClr val="dk1"/>
                </a:solidFill>
              </a:rPr>
              <a:t>SOUDAN (相談): Thảo luận</a:t>
            </a:r>
            <a:endParaRPr sz="1850">
              <a:solidFill>
                <a:schemeClr val="dk1"/>
              </a:solidFill>
            </a:endParaRPr>
          </a:p>
          <a:p>
            <a:pPr indent="0" lvl="0" marL="0" rtl="0" algn="just">
              <a:lnSpc>
                <a:spcPct val="115000"/>
              </a:lnSpc>
              <a:spcBef>
                <a:spcPts val="900"/>
              </a:spcBef>
              <a:spcAft>
                <a:spcPts val="0"/>
              </a:spcAft>
              <a:buNone/>
            </a:pPr>
            <a:r>
              <a:rPr lang="en-US" sz="1850">
                <a:solidFill>
                  <a:schemeClr val="dk1"/>
                </a:solidFill>
              </a:rPr>
              <a:t>Trong đó, HOKOKU có nghĩa là thường xuyên báo cáo với cấp trên về tiến độ công việc, những sự cố phát sinh hay những vấn đề đã được hoàn tất. </a:t>
            </a:r>
            <a:endParaRPr sz="1850">
              <a:solidFill>
                <a:schemeClr val="dk1"/>
              </a:solidFill>
            </a:endParaRPr>
          </a:p>
          <a:p>
            <a:pPr indent="0" lvl="0" marL="0" rtl="0" algn="just">
              <a:lnSpc>
                <a:spcPct val="115000"/>
              </a:lnSpc>
              <a:spcBef>
                <a:spcPts val="900"/>
              </a:spcBef>
              <a:spcAft>
                <a:spcPts val="0"/>
              </a:spcAft>
              <a:buNone/>
            </a:pPr>
            <a:r>
              <a:rPr lang="en-US" sz="1850">
                <a:solidFill>
                  <a:schemeClr val="dk1"/>
                </a:solidFill>
              </a:rPr>
              <a:t>RENRAKU là luôn cập nhật đầy đủ thông tin cho các bộ phận liên quan tránh trường hợp phát sinh. </a:t>
            </a:r>
            <a:endParaRPr sz="1850">
              <a:solidFill>
                <a:schemeClr val="dk1"/>
              </a:solidFill>
            </a:endParaRPr>
          </a:p>
          <a:p>
            <a:pPr indent="0" lvl="0" marL="0" rtl="0" algn="just">
              <a:lnSpc>
                <a:spcPct val="115000"/>
              </a:lnSpc>
              <a:spcBef>
                <a:spcPts val="900"/>
              </a:spcBef>
              <a:spcAft>
                <a:spcPts val="0"/>
              </a:spcAft>
              <a:buClr>
                <a:schemeClr val="dk1"/>
              </a:buClr>
              <a:buSzPts val="1100"/>
              <a:buFont typeface="Arial"/>
              <a:buNone/>
            </a:pPr>
            <a:r>
              <a:rPr lang="en-US" sz="1850">
                <a:solidFill>
                  <a:schemeClr val="dk1"/>
                </a:solidFill>
              </a:rPr>
              <a:t>Còn SOUDAN chính là sự bàn bạc, thảo luận với mọi người khi có sự cố hoặc gặp vấn đề khó để tất cả cùng đưa ra hướng giải quyết tốt nhất </a:t>
            </a:r>
            <a:endParaRPr sz="1850">
              <a:solidFill>
                <a:schemeClr val="dk1"/>
              </a:solidFill>
            </a:endParaRPr>
          </a:p>
          <a:p>
            <a:pPr indent="0" lvl="0" marL="0" rtl="0" algn="l">
              <a:spcBef>
                <a:spcPts val="900"/>
              </a:spcBef>
              <a:spcAft>
                <a:spcPts val="0"/>
              </a:spcAft>
              <a:buNone/>
            </a:pPr>
            <a:r>
              <a:t/>
            </a:r>
            <a:endParaRPr sz="2200"/>
          </a:p>
        </p:txBody>
      </p:sp>
      <p:sp>
        <p:nvSpPr>
          <p:cNvPr id="92" name="Google Shape;92;gc9ddac1161_0_7"/>
          <p:cNvSpPr txBox="1"/>
          <p:nvPr/>
        </p:nvSpPr>
        <p:spPr>
          <a:xfrm>
            <a:off x="4853400" y="126225"/>
            <a:ext cx="2485200" cy="10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solidFill>
                  <a:srgbClr val="434343"/>
                </a:solidFill>
                <a:latin typeface="Montserrat"/>
                <a:ea typeface="Montserrat"/>
                <a:cs typeface="Montserrat"/>
                <a:sym typeface="Montserrat"/>
              </a:rPr>
              <a:t>KHÁI NIỆM</a:t>
            </a:r>
            <a:endParaRPr b="1" sz="3000">
              <a:solidFill>
                <a:srgbClr val="434343"/>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p:nvPr/>
        </p:nvSpPr>
        <p:spPr>
          <a:xfrm>
            <a:off x="-1270" y="6383930"/>
            <a:ext cx="12192000" cy="474980"/>
          </a:xfrm>
          <a:custGeom>
            <a:rect b="b" l="l" r="r" t="t"/>
            <a:pathLst>
              <a:path extrusionOk="0" h="474979" w="12192000">
                <a:moveTo>
                  <a:pt x="12192000" y="0"/>
                </a:moveTo>
                <a:lnTo>
                  <a:pt x="0" y="0"/>
                </a:lnTo>
                <a:lnTo>
                  <a:pt x="0" y="474980"/>
                </a:lnTo>
                <a:lnTo>
                  <a:pt x="12192000" y="474980"/>
                </a:lnTo>
                <a:lnTo>
                  <a:pt x="12192000" y="0"/>
                </a:lnTo>
                <a:close/>
              </a:path>
            </a:pathLst>
          </a:custGeom>
          <a:solidFill>
            <a:srgbClr val="FF99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8" name="Google Shape;98;p2"/>
          <p:cNvSpPr txBox="1"/>
          <p:nvPr/>
        </p:nvSpPr>
        <p:spPr>
          <a:xfrm>
            <a:off x="746759" y="6469020"/>
            <a:ext cx="10688955" cy="286385"/>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Clr>
                <a:srgbClr val="000000"/>
              </a:buClr>
              <a:buSzPts val="1700"/>
              <a:buFont typeface="Arial"/>
              <a:buNone/>
            </a:pPr>
            <a:r>
              <a:rPr b="1" i="0" lang="en-US" sz="1700" u="none" cap="none" strike="noStrike">
                <a:solidFill>
                  <a:srgbClr val="FFFFFF"/>
                </a:solidFill>
                <a:latin typeface="Arial"/>
                <a:ea typeface="Arial"/>
                <a:cs typeface="Arial"/>
                <a:sym typeface="Arial"/>
              </a:rPr>
              <a:t>Horenso gồm có 3</a:t>
            </a:r>
            <a:r>
              <a:rPr b="1" lang="en-US" sz="1700">
                <a:solidFill>
                  <a:srgbClr val="FFFFFF"/>
                </a:solidFill>
              </a:rPr>
              <a:t> phần</a:t>
            </a:r>
            <a:r>
              <a:rPr b="1" i="0" lang="en-US" sz="1700" u="none" cap="none" strike="noStrike">
                <a:solidFill>
                  <a:srgbClr val="FFFFFF"/>
                </a:solidFill>
                <a:latin typeface="Arial"/>
                <a:ea typeface="Arial"/>
                <a:cs typeface="Arial"/>
                <a:sym typeface="Arial"/>
              </a:rPr>
              <a:t> độc lập và có thể hiểu là một bộ quy tắc giao tiếp mà mọi người cần tuân theo.</a:t>
            </a:r>
            <a:endParaRPr b="0" i="0" sz="1700" u="none" cap="none" strike="noStrike">
              <a:solidFill>
                <a:srgbClr val="000000"/>
              </a:solidFill>
              <a:latin typeface="Arial"/>
              <a:ea typeface="Arial"/>
              <a:cs typeface="Arial"/>
              <a:sym typeface="Arial"/>
            </a:endParaRPr>
          </a:p>
        </p:txBody>
      </p:sp>
      <p:pic>
        <p:nvPicPr>
          <p:cNvPr id="99" name="Google Shape;99;p2"/>
          <p:cNvPicPr preferRelativeResize="0"/>
          <p:nvPr/>
        </p:nvPicPr>
        <p:blipFill>
          <a:blip r:embed="rId3">
            <a:alphaModFix/>
          </a:blip>
          <a:stretch>
            <a:fillRect/>
          </a:stretch>
        </p:blipFill>
        <p:spPr>
          <a:xfrm>
            <a:off x="2007625" y="259250"/>
            <a:ext cx="8176750" cy="6124675"/>
          </a:xfrm>
          <a:prstGeom prst="rect">
            <a:avLst/>
          </a:prstGeom>
          <a:noFill/>
          <a:ln>
            <a:noFill/>
          </a:ln>
        </p:spPr>
      </p:pic>
      <p:sp>
        <p:nvSpPr>
          <p:cNvPr id="100" name="Google Shape;100;p2"/>
          <p:cNvSpPr txBox="1"/>
          <p:nvPr/>
        </p:nvSpPr>
        <p:spPr>
          <a:xfrm>
            <a:off x="5367150" y="1634750"/>
            <a:ext cx="1548900" cy="5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latin typeface="Verdana"/>
                <a:ea typeface="Verdana"/>
                <a:cs typeface="Verdana"/>
                <a:sym typeface="Verdana"/>
              </a:rPr>
              <a:t>BÁO CÁO</a:t>
            </a:r>
            <a:endParaRPr b="1" sz="2000">
              <a:latin typeface="Verdana"/>
              <a:ea typeface="Verdana"/>
              <a:cs typeface="Verdana"/>
              <a:sym typeface="Verdana"/>
            </a:endParaRPr>
          </a:p>
        </p:txBody>
      </p:sp>
      <p:sp>
        <p:nvSpPr>
          <p:cNvPr id="101" name="Google Shape;101;p2"/>
          <p:cNvSpPr txBox="1"/>
          <p:nvPr/>
        </p:nvSpPr>
        <p:spPr>
          <a:xfrm>
            <a:off x="3157350" y="3311150"/>
            <a:ext cx="2067300" cy="5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latin typeface="Verdana"/>
                <a:ea typeface="Verdana"/>
                <a:cs typeface="Verdana"/>
                <a:sym typeface="Verdana"/>
              </a:rPr>
              <a:t>LIÊN LẠC</a:t>
            </a:r>
            <a:endParaRPr b="1" sz="2000">
              <a:latin typeface="Verdana"/>
              <a:ea typeface="Verdana"/>
              <a:cs typeface="Verdana"/>
              <a:sym typeface="Verdana"/>
            </a:endParaRPr>
          </a:p>
        </p:txBody>
      </p:sp>
      <p:sp>
        <p:nvSpPr>
          <p:cNvPr id="102" name="Google Shape;102;p2"/>
          <p:cNvSpPr txBox="1"/>
          <p:nvPr/>
        </p:nvSpPr>
        <p:spPr>
          <a:xfrm>
            <a:off x="7424550" y="3387350"/>
            <a:ext cx="2067300" cy="5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latin typeface="Verdana"/>
                <a:ea typeface="Verdana"/>
                <a:cs typeface="Verdana"/>
                <a:sym typeface="Verdana"/>
              </a:rPr>
              <a:t>THẢO LUẬN</a:t>
            </a:r>
            <a:endParaRPr b="1" sz="200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ctrTitle"/>
          </p:nvPr>
        </p:nvSpPr>
        <p:spPr>
          <a:xfrm>
            <a:off x="2244150" y="2655750"/>
            <a:ext cx="7703700" cy="15465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US"/>
              <a:t>報告・HOKOKU・BÁO CÁO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nvSpPr>
        <p:spPr>
          <a:xfrm>
            <a:off x="2000250" y="1293775"/>
            <a:ext cx="8627100" cy="4129500"/>
          </a:xfrm>
          <a:prstGeom prst="rect">
            <a:avLst/>
          </a:prstGeom>
          <a:noFill/>
          <a:ln>
            <a:noFill/>
          </a:ln>
        </p:spPr>
        <p:txBody>
          <a:bodyPr anchorCtr="0" anchor="t" bIns="0" lIns="0" spcFirstLastPara="1" rIns="0" wrap="square" tIns="12700">
            <a:spAutoFit/>
          </a:bodyPr>
          <a:lstStyle/>
          <a:p>
            <a:pPr indent="-274318" lvl="0" marL="267335" marR="0" rtl="0" algn="l">
              <a:lnSpc>
                <a:spcPct val="100000"/>
              </a:lnSpc>
              <a:spcBef>
                <a:spcPts val="0"/>
              </a:spcBef>
              <a:spcAft>
                <a:spcPts val="0"/>
              </a:spcAft>
              <a:buClr>
                <a:srgbClr val="434343"/>
              </a:buClr>
              <a:buSzPts val="2100"/>
              <a:buFont typeface="Arial"/>
              <a:buAutoNum type="arabicPeriod"/>
            </a:pPr>
            <a:r>
              <a:rPr b="1" i="0" lang="en-US" sz="2100" u="none" cap="none" strike="noStrike">
                <a:solidFill>
                  <a:srgbClr val="434343"/>
                </a:solidFill>
                <a:latin typeface="Arial"/>
                <a:ea typeface="Arial"/>
                <a:cs typeface="Arial"/>
                <a:sym typeface="Arial"/>
              </a:rPr>
              <a:t>Một số loại báo cáo:</a:t>
            </a:r>
            <a:endParaRPr b="0" i="0" sz="2100" u="none" cap="none" strike="noStrike">
              <a:solidFill>
                <a:srgbClr val="434343"/>
              </a:solidFill>
              <a:latin typeface="Arial"/>
              <a:ea typeface="Arial"/>
              <a:cs typeface="Arial"/>
              <a:sym typeface="Arial"/>
            </a:endParaRPr>
          </a:p>
          <a:p>
            <a:pPr indent="0" lvl="0" marL="0" marR="0" rtl="0" algn="l">
              <a:lnSpc>
                <a:spcPct val="100000"/>
              </a:lnSpc>
              <a:spcBef>
                <a:spcPts val="5"/>
              </a:spcBef>
              <a:spcAft>
                <a:spcPts val="0"/>
              </a:spcAft>
              <a:buClr>
                <a:srgbClr val="D9456C"/>
              </a:buClr>
              <a:buSzPts val="1700"/>
              <a:buFont typeface="Arial"/>
              <a:buNone/>
            </a:pPr>
            <a:r>
              <a:t/>
            </a:r>
            <a:endParaRPr b="0" i="0" sz="2000" u="none" cap="none" strike="noStrike">
              <a:solidFill>
                <a:srgbClr val="434343"/>
              </a:solidFill>
              <a:latin typeface="Arial"/>
              <a:ea typeface="Arial"/>
              <a:cs typeface="Arial"/>
              <a:sym typeface="Arial"/>
            </a:endParaRPr>
          </a:p>
          <a:p>
            <a:pPr indent="-361950" lvl="1" marL="443230" marR="0" rtl="0" algn="l">
              <a:lnSpc>
                <a:spcPct val="100000"/>
              </a:lnSpc>
              <a:spcBef>
                <a:spcPts val="0"/>
              </a:spcBef>
              <a:spcAft>
                <a:spcPts val="0"/>
              </a:spcAft>
              <a:buClr>
                <a:srgbClr val="434343"/>
              </a:buClr>
              <a:buSzPts val="2100"/>
              <a:buFont typeface="Arial"/>
              <a:buChar char="●"/>
            </a:pPr>
            <a:r>
              <a:rPr b="0" i="0" lang="en-US" sz="1900" u="none" cap="none" strike="noStrike">
                <a:solidFill>
                  <a:srgbClr val="434343"/>
                </a:solidFill>
                <a:latin typeface="Arial"/>
                <a:ea typeface="Arial"/>
                <a:cs typeface="Arial"/>
                <a:sym typeface="Arial"/>
              </a:rPr>
              <a:t>Báo cáo định k</a:t>
            </a:r>
            <a:r>
              <a:rPr lang="en-US" sz="1900">
                <a:solidFill>
                  <a:srgbClr val="434343"/>
                </a:solidFill>
              </a:rPr>
              <a:t>ỳ</a:t>
            </a:r>
            <a:endParaRPr b="0" i="0" sz="1900" u="none" cap="none" strike="noStrike">
              <a:solidFill>
                <a:srgbClr val="434343"/>
              </a:solidFill>
              <a:latin typeface="Arial"/>
              <a:ea typeface="Arial"/>
              <a:cs typeface="Arial"/>
              <a:sym typeface="Arial"/>
            </a:endParaRPr>
          </a:p>
          <a:p>
            <a:pPr indent="-361950" lvl="1" marL="443230" marR="0" rtl="0" algn="l">
              <a:lnSpc>
                <a:spcPct val="100000"/>
              </a:lnSpc>
              <a:spcBef>
                <a:spcPts val="960"/>
              </a:spcBef>
              <a:spcAft>
                <a:spcPts val="0"/>
              </a:spcAft>
              <a:buClr>
                <a:srgbClr val="434343"/>
              </a:buClr>
              <a:buSzPts val="2100"/>
              <a:buFont typeface="Arial"/>
              <a:buChar char="●"/>
            </a:pPr>
            <a:r>
              <a:rPr b="0" i="0" lang="en-US" sz="1900" u="none" cap="none" strike="noStrike">
                <a:solidFill>
                  <a:srgbClr val="434343"/>
                </a:solidFill>
                <a:latin typeface="Arial"/>
                <a:ea typeface="Arial"/>
                <a:cs typeface="Arial"/>
                <a:sym typeface="Arial"/>
              </a:rPr>
              <a:t>Báo cáo tiến độ công việc</a:t>
            </a:r>
            <a:endParaRPr b="0" i="0" sz="1900" u="none" cap="none" strike="noStrike">
              <a:solidFill>
                <a:srgbClr val="434343"/>
              </a:solidFill>
              <a:latin typeface="Arial"/>
              <a:ea typeface="Arial"/>
              <a:cs typeface="Arial"/>
              <a:sym typeface="Arial"/>
            </a:endParaRPr>
          </a:p>
          <a:p>
            <a:pPr indent="-361950" lvl="1" marL="443230" marR="0" rtl="0" algn="l">
              <a:lnSpc>
                <a:spcPct val="100000"/>
              </a:lnSpc>
              <a:spcBef>
                <a:spcPts val="960"/>
              </a:spcBef>
              <a:spcAft>
                <a:spcPts val="0"/>
              </a:spcAft>
              <a:buClr>
                <a:srgbClr val="434343"/>
              </a:buClr>
              <a:buSzPts val="2100"/>
              <a:buFont typeface="Arial"/>
              <a:buChar char="●"/>
            </a:pPr>
            <a:r>
              <a:rPr b="0" i="0" lang="en-US" sz="1900" u="none" cap="none" strike="noStrike">
                <a:solidFill>
                  <a:srgbClr val="434343"/>
                </a:solidFill>
                <a:latin typeface="Arial"/>
                <a:ea typeface="Arial"/>
                <a:cs typeface="Arial"/>
                <a:sym typeface="Arial"/>
              </a:rPr>
              <a:t>Báo cáo khách hàng</a:t>
            </a:r>
            <a:endParaRPr b="0" i="0" sz="1900" u="none" cap="none" strike="noStrike">
              <a:solidFill>
                <a:srgbClr val="434343"/>
              </a:solidFill>
              <a:latin typeface="Arial"/>
              <a:ea typeface="Arial"/>
              <a:cs typeface="Arial"/>
              <a:sym typeface="Arial"/>
            </a:endParaRPr>
          </a:p>
          <a:p>
            <a:pPr indent="-361950" lvl="1" marL="443230" marR="0" rtl="0" algn="l">
              <a:lnSpc>
                <a:spcPct val="100000"/>
              </a:lnSpc>
              <a:spcBef>
                <a:spcPts val="960"/>
              </a:spcBef>
              <a:spcAft>
                <a:spcPts val="0"/>
              </a:spcAft>
              <a:buClr>
                <a:srgbClr val="434343"/>
              </a:buClr>
              <a:buSzPts val="2100"/>
              <a:buFont typeface="Arial"/>
              <a:buChar char="●"/>
            </a:pPr>
            <a:r>
              <a:rPr b="0" i="0" lang="en-US" sz="1900" u="none" cap="none" strike="noStrike">
                <a:solidFill>
                  <a:srgbClr val="434343"/>
                </a:solidFill>
                <a:latin typeface="Arial"/>
                <a:ea typeface="Arial"/>
                <a:cs typeface="Arial"/>
                <a:sym typeface="Arial"/>
              </a:rPr>
              <a:t>Báo cáo phát sinh dựa trên tình huống không có trong kế hoạch</a:t>
            </a:r>
            <a:endParaRPr b="0" i="0" sz="1900" u="none" cap="none" strike="noStrike">
              <a:solidFill>
                <a:srgbClr val="434343"/>
              </a:solidFill>
              <a:latin typeface="Arial"/>
              <a:ea typeface="Arial"/>
              <a:cs typeface="Arial"/>
              <a:sym typeface="Arial"/>
            </a:endParaRPr>
          </a:p>
          <a:p>
            <a:pPr indent="-361950" lvl="1" marL="443230" marR="0" rtl="0" algn="l">
              <a:lnSpc>
                <a:spcPct val="100000"/>
              </a:lnSpc>
              <a:spcBef>
                <a:spcPts val="960"/>
              </a:spcBef>
              <a:spcAft>
                <a:spcPts val="0"/>
              </a:spcAft>
              <a:buClr>
                <a:srgbClr val="434343"/>
              </a:buClr>
              <a:buSzPts val="2100"/>
              <a:buFont typeface="Arial"/>
              <a:buChar char="●"/>
            </a:pPr>
            <a:r>
              <a:rPr b="0" i="0" lang="en-US" sz="1900" u="none" cap="none" strike="noStrike">
                <a:solidFill>
                  <a:srgbClr val="434343"/>
                </a:solidFill>
                <a:latin typeface="Arial"/>
                <a:ea typeface="Arial"/>
                <a:cs typeface="Arial"/>
                <a:sym typeface="Arial"/>
              </a:rPr>
              <a:t>Báo cáo doanh thu/chi phí/nhân sự… của phòng ban</a:t>
            </a:r>
            <a:endParaRPr b="0" i="0" sz="1900" u="none" cap="none" strike="noStrike">
              <a:solidFill>
                <a:srgbClr val="434343"/>
              </a:solidFill>
              <a:latin typeface="Arial"/>
              <a:ea typeface="Arial"/>
              <a:cs typeface="Arial"/>
              <a:sym typeface="Arial"/>
            </a:endParaRPr>
          </a:p>
          <a:p>
            <a:pPr indent="-361950" lvl="1" marL="443230" marR="0" rtl="0" algn="l">
              <a:lnSpc>
                <a:spcPct val="100000"/>
              </a:lnSpc>
              <a:spcBef>
                <a:spcPts val="960"/>
              </a:spcBef>
              <a:spcAft>
                <a:spcPts val="0"/>
              </a:spcAft>
              <a:buClr>
                <a:srgbClr val="434343"/>
              </a:buClr>
              <a:buSzPts val="2100"/>
              <a:buFont typeface="Arial"/>
              <a:buChar char="●"/>
            </a:pPr>
            <a:r>
              <a:rPr b="0" i="0" lang="en-US" sz="1900" u="none" cap="none" strike="noStrike">
                <a:solidFill>
                  <a:srgbClr val="434343"/>
                </a:solidFill>
                <a:latin typeface="Arial"/>
                <a:ea typeface="Arial"/>
                <a:cs typeface="Arial"/>
                <a:sym typeface="Arial"/>
              </a:rPr>
              <a:t>Yêu cầu báo cáo 1 task/sự việc cụ thể nào đó của cấp trên</a:t>
            </a:r>
            <a:endParaRPr b="0" i="0" sz="1900" u="none" cap="none" strike="noStrike">
              <a:solidFill>
                <a:srgbClr val="434343"/>
              </a:solidFill>
              <a:latin typeface="Arial"/>
              <a:ea typeface="Arial"/>
              <a:cs typeface="Arial"/>
              <a:sym typeface="Arial"/>
            </a:endParaRPr>
          </a:p>
          <a:p>
            <a:pPr indent="-361950" lvl="1" marL="443230" marR="0" rtl="0" algn="l">
              <a:lnSpc>
                <a:spcPct val="100000"/>
              </a:lnSpc>
              <a:spcBef>
                <a:spcPts val="960"/>
              </a:spcBef>
              <a:spcAft>
                <a:spcPts val="0"/>
              </a:spcAft>
              <a:buClr>
                <a:srgbClr val="434343"/>
              </a:buClr>
              <a:buSzPts val="2100"/>
              <a:buFont typeface="Arial"/>
              <a:buChar char="●"/>
            </a:pPr>
            <a:r>
              <a:rPr b="0" i="0" lang="en-US" sz="1900" u="none" cap="none" strike="noStrike">
                <a:solidFill>
                  <a:srgbClr val="434343"/>
                </a:solidFill>
                <a:latin typeface="Arial"/>
                <a:ea typeface="Arial"/>
                <a:cs typeface="Arial"/>
                <a:sym typeface="Arial"/>
              </a:rPr>
              <a:t>...</a:t>
            </a:r>
            <a:endParaRPr b="0" i="0" sz="1900" u="none" cap="none" strike="noStrike">
              <a:solidFill>
                <a:srgbClr val="434343"/>
              </a:solidFill>
              <a:latin typeface="Arial"/>
              <a:ea typeface="Arial"/>
              <a:cs typeface="Arial"/>
              <a:sym typeface="Arial"/>
            </a:endParaRPr>
          </a:p>
          <a:p>
            <a:pPr indent="0" lvl="0" marL="140335" marR="5080" rtl="0" algn="l">
              <a:lnSpc>
                <a:spcPct val="150000"/>
              </a:lnSpc>
              <a:spcBef>
                <a:spcPts val="1650"/>
              </a:spcBef>
              <a:spcAft>
                <a:spcPts val="0"/>
              </a:spcAft>
              <a:buClr>
                <a:srgbClr val="000000"/>
              </a:buClr>
              <a:buSzPts val="1400"/>
              <a:buFont typeface="Arial"/>
              <a:buNone/>
            </a:pPr>
            <a:r>
              <a:rPr b="1" lang="en-US" sz="1700" u="none" cap="none" strike="noStrike">
                <a:solidFill>
                  <a:srgbClr val="434343"/>
                </a:solidFill>
                <a:latin typeface="Arial"/>
                <a:ea typeface="Arial"/>
                <a:cs typeface="Arial"/>
                <a:sym typeface="Arial"/>
              </a:rPr>
              <a:t>Lưu ý: các buổi họp quản lý (phi chuyên môn) cũng được tính là một buổi báo cáo, thực tế đó là báo cáo miệng hay báo cáo trực tiếp</a:t>
            </a:r>
            <a:endParaRPr b="0" sz="1700" u="none" cap="none" strike="noStrike">
              <a:solidFill>
                <a:srgbClr val="434343"/>
              </a:solidFill>
              <a:latin typeface="Arial"/>
              <a:ea typeface="Arial"/>
              <a:cs typeface="Arial"/>
              <a:sym typeface="Arial"/>
            </a:endParaRPr>
          </a:p>
        </p:txBody>
      </p:sp>
      <p:sp>
        <p:nvSpPr>
          <p:cNvPr id="113" name="Google Shape;113;p4"/>
          <p:cNvSpPr txBox="1"/>
          <p:nvPr>
            <p:ph type="title"/>
          </p:nvPr>
        </p:nvSpPr>
        <p:spPr>
          <a:xfrm>
            <a:off x="5048550" y="250800"/>
            <a:ext cx="2094900" cy="978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000">
                <a:solidFill>
                  <a:srgbClr val="434343"/>
                </a:solidFill>
              </a:rPr>
              <a:t>HOKOKU</a:t>
            </a:r>
            <a:endParaRPr sz="30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5048550" y="253450"/>
            <a:ext cx="2094900" cy="978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SzPts val="1400"/>
              <a:buNone/>
            </a:pPr>
            <a:r>
              <a:rPr lang="en-US" sz="3000">
                <a:solidFill>
                  <a:srgbClr val="434343"/>
                </a:solidFill>
              </a:rPr>
              <a:t>HOKOKU</a:t>
            </a:r>
            <a:endParaRPr sz="3000">
              <a:solidFill>
                <a:srgbClr val="434343"/>
              </a:solidFill>
            </a:endParaRPr>
          </a:p>
        </p:txBody>
      </p:sp>
      <p:sp>
        <p:nvSpPr>
          <p:cNvPr id="119" name="Google Shape;119;p5"/>
          <p:cNvSpPr txBox="1"/>
          <p:nvPr/>
        </p:nvSpPr>
        <p:spPr>
          <a:xfrm>
            <a:off x="1304303" y="1461400"/>
            <a:ext cx="9451800" cy="299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2200" u="none" cap="none" strike="noStrike">
                <a:latin typeface="Arial"/>
                <a:ea typeface="Arial"/>
                <a:cs typeface="Arial"/>
                <a:sym typeface="Arial"/>
              </a:rPr>
              <a:t>2. Nên sử dụng phương tiện nào cho loại báo cáo nào thì phù hợp?</a:t>
            </a:r>
            <a:endParaRPr b="0" i="0" sz="2200" u="none" cap="none" strike="noStrike">
              <a:latin typeface="Arial"/>
              <a:ea typeface="Arial"/>
              <a:cs typeface="Arial"/>
              <a:sym typeface="Arial"/>
            </a:endParaRPr>
          </a:p>
        </p:txBody>
      </p:sp>
      <p:sp>
        <p:nvSpPr>
          <p:cNvPr id="120" name="Google Shape;120;p5"/>
          <p:cNvSpPr txBox="1"/>
          <p:nvPr/>
        </p:nvSpPr>
        <p:spPr>
          <a:xfrm>
            <a:off x="2213600" y="2370725"/>
            <a:ext cx="8785800" cy="3195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600"/>
              <a:buFont typeface="Arial"/>
              <a:buNone/>
            </a:pPr>
            <a:r>
              <a:rPr b="1" i="0" lang="en-US" sz="2000" u="none" cap="none" strike="noStrike">
                <a:solidFill>
                  <a:srgbClr val="212934"/>
                </a:solidFill>
                <a:latin typeface="Arial"/>
                <a:ea typeface="Arial"/>
                <a:cs typeface="Arial"/>
                <a:sym typeface="Arial"/>
              </a:rPr>
              <a:t>: </a:t>
            </a:r>
            <a:r>
              <a:rPr b="0" i="0" lang="en-US" sz="2000" u="none" cap="none" strike="noStrike">
                <a:solidFill>
                  <a:srgbClr val="212934"/>
                </a:solidFill>
                <a:latin typeface="Arial"/>
                <a:ea typeface="Arial"/>
                <a:cs typeface="Arial"/>
                <a:sym typeface="Arial"/>
              </a:rPr>
              <a:t>task nội bộ, công việc thường xuyên, việc gấp, việc cần trao đổi nhanh</a:t>
            </a:r>
            <a:endParaRPr b="0" i="0" sz="2000" u="none" cap="none" strike="noStrike">
              <a:solidFill>
                <a:srgbClr val="212934"/>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600"/>
              <a:buFont typeface="Arial"/>
              <a:buNone/>
            </a:pPr>
            <a:r>
              <a:t/>
            </a:r>
            <a:endParaRPr sz="2600">
              <a:solidFill>
                <a:srgbClr val="212934"/>
              </a:solidFill>
            </a:endParaRPr>
          </a:p>
          <a:p>
            <a:pPr indent="-171450" lvl="0" marL="184150" marR="78740" rtl="0" algn="l">
              <a:lnSpc>
                <a:spcPct val="150000"/>
              </a:lnSpc>
              <a:spcBef>
                <a:spcPts val="0"/>
              </a:spcBef>
              <a:spcAft>
                <a:spcPts val="0"/>
              </a:spcAft>
              <a:buClr>
                <a:srgbClr val="000000"/>
              </a:buClr>
              <a:buSzPts val="1600"/>
              <a:buFont typeface="Arial"/>
              <a:buNone/>
            </a:pPr>
            <a:r>
              <a:rPr b="1" i="0" lang="en-US" sz="2000" u="none" cap="none" strike="noStrike">
                <a:solidFill>
                  <a:srgbClr val="212934"/>
                </a:solidFill>
                <a:latin typeface="Arial"/>
                <a:ea typeface="Arial"/>
                <a:cs typeface="Arial"/>
                <a:sym typeface="Arial"/>
              </a:rPr>
              <a:t>: </a:t>
            </a:r>
            <a:r>
              <a:rPr b="0" i="0" lang="en-US" sz="2000" u="none" cap="none" strike="noStrike">
                <a:solidFill>
                  <a:srgbClr val="212934"/>
                </a:solidFill>
                <a:latin typeface="Arial"/>
                <a:ea typeface="Arial"/>
                <a:cs typeface="Arial"/>
                <a:sym typeface="Arial"/>
              </a:rPr>
              <a:t>khi không thể báo cáo trực tiếp hoặc việc không quá gấp, không cần có chỉ thị ngay, không  ảnh hưởng tiến độ bước sau</a:t>
            </a:r>
            <a:endParaRPr b="0" i="0" sz="2000" u="none" cap="none" strike="noStrike">
              <a:solidFill>
                <a:srgbClr val="212934"/>
              </a:solidFill>
              <a:latin typeface="Arial"/>
              <a:ea typeface="Arial"/>
              <a:cs typeface="Arial"/>
              <a:sym typeface="Arial"/>
            </a:endParaRPr>
          </a:p>
          <a:p>
            <a:pPr indent="-171450" lvl="0" marL="184150" marR="78740" rtl="0" algn="l">
              <a:lnSpc>
                <a:spcPct val="150000"/>
              </a:lnSpc>
              <a:spcBef>
                <a:spcPts val="0"/>
              </a:spcBef>
              <a:spcAft>
                <a:spcPts val="0"/>
              </a:spcAft>
              <a:buClr>
                <a:srgbClr val="000000"/>
              </a:buClr>
              <a:buSzPts val="1600"/>
              <a:buFont typeface="Arial"/>
              <a:buNone/>
            </a:pPr>
            <a:r>
              <a:t/>
            </a:r>
            <a:endParaRPr sz="900">
              <a:solidFill>
                <a:srgbClr val="212934"/>
              </a:solidFill>
            </a:endParaRPr>
          </a:p>
          <a:p>
            <a:pPr indent="-114300" lvl="0" marL="127000" marR="5080" rtl="0" algn="l">
              <a:lnSpc>
                <a:spcPct val="150000"/>
              </a:lnSpc>
              <a:spcBef>
                <a:spcPts val="0"/>
              </a:spcBef>
              <a:spcAft>
                <a:spcPts val="0"/>
              </a:spcAft>
              <a:buClr>
                <a:srgbClr val="000000"/>
              </a:buClr>
              <a:buSzPts val="1600"/>
              <a:buFont typeface="Arial"/>
              <a:buNone/>
            </a:pPr>
            <a:r>
              <a:rPr b="1" i="0" lang="en-US" sz="2000" u="none" cap="none" strike="noStrike">
                <a:solidFill>
                  <a:srgbClr val="212934"/>
                </a:solidFill>
                <a:latin typeface="Arial"/>
                <a:ea typeface="Arial"/>
                <a:cs typeface="Arial"/>
                <a:sym typeface="Arial"/>
              </a:rPr>
              <a:t>: </a:t>
            </a:r>
            <a:r>
              <a:rPr b="0" i="0" lang="en-US" sz="2000" u="none" cap="none" strike="noStrike">
                <a:solidFill>
                  <a:srgbClr val="212934"/>
                </a:solidFill>
                <a:latin typeface="Arial"/>
                <a:ea typeface="Arial"/>
                <a:cs typeface="Arial"/>
                <a:sym typeface="Arial"/>
              </a:rPr>
              <a:t>Các task quan trọng, task cần tài liệu minh họa, liên quan nhiều người/bộ phận; báo cáo xin  ý kiến chỉ đạo, phê duyệt, báo cáo khách hàng...</a:t>
            </a:r>
            <a:endParaRPr b="0" i="0" sz="20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600"/>
              <a:buFont typeface="Arial"/>
              <a:buNone/>
            </a:pPr>
            <a:r>
              <a:rPr b="1" i="0" lang="en-US" sz="2000" u="none" cap="none" strike="noStrike">
                <a:solidFill>
                  <a:srgbClr val="212934"/>
                </a:solidFill>
                <a:latin typeface="Arial"/>
                <a:ea typeface="Arial"/>
                <a:cs typeface="Arial"/>
                <a:sym typeface="Arial"/>
              </a:rPr>
              <a:t>:</a:t>
            </a:r>
            <a:r>
              <a:rPr b="0" i="0" lang="en-US" sz="2000" u="none" cap="none" strike="noStrike">
                <a:solidFill>
                  <a:srgbClr val="212934"/>
                </a:solidFill>
                <a:latin typeface="Arial"/>
                <a:ea typeface="Arial"/>
                <a:cs typeface="Arial"/>
                <a:sym typeface="Arial"/>
              </a:rPr>
              <a:t>Tất cả phương tiện có thể</a:t>
            </a:r>
            <a:endParaRPr b="0" i="0" sz="2000" u="none" cap="none" strike="noStrike">
              <a:solidFill>
                <a:srgbClr val="000000"/>
              </a:solidFill>
              <a:latin typeface="Arial"/>
              <a:ea typeface="Arial"/>
              <a:cs typeface="Arial"/>
              <a:sym typeface="Arial"/>
            </a:endParaRPr>
          </a:p>
        </p:txBody>
      </p:sp>
      <p:pic>
        <p:nvPicPr>
          <p:cNvPr id="121" name="Google Shape;121;p5"/>
          <p:cNvPicPr preferRelativeResize="0"/>
          <p:nvPr/>
        </p:nvPicPr>
        <p:blipFill rotWithShape="1">
          <a:blip r:embed="rId3">
            <a:alphaModFix/>
          </a:blip>
          <a:srcRect b="0" l="0" r="0" t="0"/>
          <a:stretch/>
        </p:blipFill>
        <p:spPr>
          <a:xfrm>
            <a:off x="1295315" y="3097170"/>
            <a:ext cx="770895" cy="842060"/>
          </a:xfrm>
          <a:prstGeom prst="rect">
            <a:avLst/>
          </a:prstGeom>
          <a:noFill/>
          <a:ln>
            <a:noFill/>
          </a:ln>
        </p:spPr>
      </p:pic>
      <p:pic>
        <p:nvPicPr>
          <p:cNvPr id="122" name="Google Shape;122;p5"/>
          <p:cNvPicPr preferRelativeResize="0"/>
          <p:nvPr/>
        </p:nvPicPr>
        <p:blipFill rotWithShape="1">
          <a:blip r:embed="rId4">
            <a:alphaModFix/>
          </a:blip>
          <a:srcRect b="0" l="0" r="0" t="0"/>
          <a:stretch/>
        </p:blipFill>
        <p:spPr>
          <a:xfrm>
            <a:off x="1322197" y="4106820"/>
            <a:ext cx="836176" cy="665120"/>
          </a:xfrm>
          <a:prstGeom prst="rect">
            <a:avLst/>
          </a:prstGeom>
          <a:noFill/>
          <a:ln>
            <a:noFill/>
          </a:ln>
        </p:spPr>
      </p:pic>
      <p:pic>
        <p:nvPicPr>
          <p:cNvPr id="123" name="Google Shape;123;p5"/>
          <p:cNvPicPr preferRelativeResize="0"/>
          <p:nvPr/>
        </p:nvPicPr>
        <p:blipFill rotWithShape="1">
          <a:blip r:embed="rId5">
            <a:alphaModFix/>
          </a:blip>
          <a:srcRect b="0" l="0" r="0" t="0"/>
          <a:stretch/>
        </p:blipFill>
        <p:spPr>
          <a:xfrm>
            <a:off x="1408430" y="5077100"/>
            <a:ext cx="687069" cy="673100"/>
          </a:xfrm>
          <a:prstGeom prst="rect">
            <a:avLst/>
          </a:prstGeom>
          <a:noFill/>
          <a:ln>
            <a:noFill/>
          </a:ln>
        </p:spPr>
      </p:pic>
      <p:pic>
        <p:nvPicPr>
          <p:cNvPr id="124" name="Google Shape;124;p5"/>
          <p:cNvPicPr preferRelativeResize="0"/>
          <p:nvPr/>
        </p:nvPicPr>
        <p:blipFill rotWithShape="1">
          <a:blip r:embed="rId6">
            <a:alphaModFix/>
          </a:blip>
          <a:srcRect b="0" l="0" r="0" t="0"/>
          <a:stretch/>
        </p:blipFill>
        <p:spPr>
          <a:xfrm>
            <a:off x="1375410" y="2142130"/>
            <a:ext cx="697229" cy="69468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1054600" y="1128725"/>
            <a:ext cx="9393900" cy="9783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US" sz="2100">
                <a:solidFill>
                  <a:srgbClr val="000000"/>
                </a:solidFill>
              </a:rPr>
              <a:t>3. Sau khi nhận task cần báo cáo khi nào?</a:t>
            </a:r>
            <a:endParaRPr sz="2100">
              <a:solidFill>
                <a:srgbClr val="000000"/>
              </a:solidFill>
            </a:endParaRPr>
          </a:p>
        </p:txBody>
      </p:sp>
      <p:sp>
        <p:nvSpPr>
          <p:cNvPr id="130" name="Google Shape;130;p6"/>
          <p:cNvSpPr txBox="1"/>
          <p:nvPr/>
        </p:nvSpPr>
        <p:spPr>
          <a:xfrm>
            <a:off x="7143450" y="1714025"/>
            <a:ext cx="3681000" cy="240600"/>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Clr>
                <a:srgbClr val="000000"/>
              </a:buClr>
              <a:buSzPts val="1400"/>
              <a:buFont typeface="Arial"/>
              <a:buNone/>
            </a:pPr>
            <a:r>
              <a:rPr lang="en-US" sz="1700"/>
              <a:t>LƯU Ý: </a:t>
            </a:r>
            <a:endParaRPr sz="1700"/>
          </a:p>
          <a:p>
            <a:pPr indent="0" lvl="0" marL="12700" marR="0" rtl="0" algn="l">
              <a:lnSpc>
                <a:spcPct val="100000"/>
              </a:lnSpc>
              <a:spcBef>
                <a:spcPts val="0"/>
              </a:spcBef>
              <a:spcAft>
                <a:spcPts val="0"/>
              </a:spcAft>
              <a:buClr>
                <a:srgbClr val="000000"/>
              </a:buClr>
              <a:buSzPts val="1400"/>
              <a:buFont typeface="Arial"/>
              <a:buNone/>
            </a:pPr>
            <a:r>
              <a:rPr lang="en-US" sz="1700" u="none" cap="none" strike="noStrike"/>
              <a:t>ĐỪNG để sếp phải hỏi task này làm đến đâu rồi?</a:t>
            </a:r>
            <a:endParaRPr sz="1700"/>
          </a:p>
          <a:p>
            <a:pPr indent="0" lvl="0" marL="12700" marR="0" rtl="0" algn="l">
              <a:lnSpc>
                <a:spcPct val="100000"/>
              </a:lnSpc>
              <a:spcBef>
                <a:spcPts val="0"/>
              </a:spcBef>
              <a:spcAft>
                <a:spcPts val="0"/>
              </a:spcAft>
              <a:buClr>
                <a:srgbClr val="000000"/>
              </a:buClr>
              <a:buSzPts val="1400"/>
              <a:buFont typeface="Arial"/>
              <a:buNone/>
            </a:pPr>
            <a:r>
              <a:rPr lang="en-US" sz="1700" u="none" cap="none" strike="noStrike"/>
              <a:t>ĐỪNG để mình phải nói: Thôi chết em quên</a:t>
            </a:r>
            <a:r>
              <a:rPr lang="en-US" sz="1700"/>
              <a:t>/ </a:t>
            </a:r>
            <a:r>
              <a:rPr lang="en-US" sz="1700" u="none" cap="none" strike="noStrike"/>
              <a:t>Em xin lỗi không báo sớ</a:t>
            </a:r>
            <a:r>
              <a:rPr lang="en-US" sz="1700"/>
              <a:t>m v.v...</a:t>
            </a:r>
            <a:endParaRPr sz="1700" u="none" cap="none" strike="noStrike"/>
          </a:p>
        </p:txBody>
      </p:sp>
      <p:sp>
        <p:nvSpPr>
          <p:cNvPr id="131" name="Google Shape;131;p6"/>
          <p:cNvSpPr txBox="1"/>
          <p:nvPr>
            <p:ph type="title"/>
          </p:nvPr>
        </p:nvSpPr>
        <p:spPr>
          <a:xfrm>
            <a:off x="5048550" y="253450"/>
            <a:ext cx="2094900" cy="9783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SzPts val="1400"/>
              <a:buNone/>
            </a:pPr>
            <a:r>
              <a:rPr lang="en-US" sz="3000">
                <a:solidFill>
                  <a:srgbClr val="434343"/>
                </a:solidFill>
              </a:rPr>
              <a:t>HOKOKU</a:t>
            </a:r>
            <a:endParaRPr sz="3000">
              <a:solidFill>
                <a:srgbClr val="434343"/>
              </a:solidFill>
            </a:endParaRPr>
          </a:p>
        </p:txBody>
      </p:sp>
      <p:sp>
        <p:nvSpPr>
          <p:cNvPr id="132" name="Google Shape;132;p6"/>
          <p:cNvSpPr txBox="1"/>
          <p:nvPr/>
        </p:nvSpPr>
        <p:spPr>
          <a:xfrm>
            <a:off x="1054600" y="2262750"/>
            <a:ext cx="5196900" cy="11412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Font typeface="Verdana"/>
              <a:buAutoNum type="arabicPeriod"/>
            </a:pPr>
            <a:r>
              <a:rPr lang="en-US" sz="2100">
                <a:latin typeface="Verdana"/>
                <a:ea typeface="Verdana"/>
                <a:cs typeface="Verdana"/>
                <a:sym typeface="Verdana"/>
              </a:rPr>
              <a:t>Theo tiến độ</a:t>
            </a:r>
            <a:endParaRPr sz="2100">
              <a:latin typeface="Verdana"/>
              <a:ea typeface="Verdana"/>
              <a:cs typeface="Verdana"/>
              <a:sym typeface="Verdana"/>
            </a:endParaRPr>
          </a:p>
          <a:p>
            <a:pPr indent="-361950" lvl="0" marL="457200" rtl="0" algn="l">
              <a:spcBef>
                <a:spcPts val="0"/>
              </a:spcBef>
              <a:spcAft>
                <a:spcPts val="0"/>
              </a:spcAft>
              <a:buSzPts val="2100"/>
              <a:buFont typeface="Verdana"/>
              <a:buAutoNum type="arabicPeriod"/>
            </a:pPr>
            <a:r>
              <a:rPr lang="en-US" sz="2100">
                <a:latin typeface="Verdana"/>
                <a:ea typeface="Verdana"/>
                <a:cs typeface="Verdana"/>
                <a:sym typeface="Verdana"/>
              </a:rPr>
              <a:t>Khi đến deadline</a:t>
            </a:r>
            <a:endParaRPr sz="2100">
              <a:latin typeface="Verdana"/>
              <a:ea typeface="Verdana"/>
              <a:cs typeface="Verdana"/>
              <a:sym typeface="Verdana"/>
            </a:endParaRPr>
          </a:p>
          <a:p>
            <a:pPr indent="-361950" lvl="0" marL="457200" rtl="0" algn="l">
              <a:spcBef>
                <a:spcPts val="0"/>
              </a:spcBef>
              <a:spcAft>
                <a:spcPts val="0"/>
              </a:spcAft>
              <a:buSzPts val="2100"/>
              <a:buFont typeface="Verdana"/>
              <a:buAutoNum type="arabicPeriod"/>
            </a:pPr>
            <a:r>
              <a:rPr lang="en-US" sz="2100">
                <a:latin typeface="Verdana"/>
                <a:ea typeface="Verdana"/>
                <a:cs typeface="Verdana"/>
                <a:sym typeface="Verdana"/>
              </a:rPr>
              <a:t>Khi có thay đổi so với kế hoạch</a:t>
            </a:r>
            <a:endParaRPr sz="2100">
              <a:latin typeface="Verdana"/>
              <a:ea typeface="Verdana"/>
              <a:cs typeface="Verdana"/>
              <a:sym typeface="Verdana"/>
            </a:endParaRPr>
          </a:p>
          <a:p>
            <a:pPr indent="-361950" lvl="0" marL="457200" rtl="0" algn="l">
              <a:spcBef>
                <a:spcPts val="0"/>
              </a:spcBef>
              <a:spcAft>
                <a:spcPts val="0"/>
              </a:spcAft>
              <a:buSzPts val="2100"/>
              <a:buFont typeface="Verdana"/>
              <a:buAutoNum type="arabicPeriod"/>
            </a:pPr>
            <a:r>
              <a:rPr lang="en-US" sz="2100">
                <a:latin typeface="Verdana"/>
                <a:ea typeface="Verdana"/>
                <a:cs typeface="Verdana"/>
                <a:sym typeface="Verdana"/>
              </a:rPr>
              <a:t>Khi hoàn thành</a:t>
            </a:r>
            <a:endParaRPr sz="2100">
              <a:latin typeface="Verdana"/>
              <a:ea typeface="Verdana"/>
              <a:cs typeface="Verdana"/>
              <a:sym typeface="Verdana"/>
            </a:endParaRPr>
          </a:p>
          <a:p>
            <a:pPr indent="-361950" lvl="0" marL="457200" rtl="0" algn="l">
              <a:spcBef>
                <a:spcPts val="0"/>
              </a:spcBef>
              <a:spcAft>
                <a:spcPts val="0"/>
              </a:spcAft>
              <a:buSzPts val="2100"/>
              <a:buFont typeface="Verdana"/>
              <a:buAutoNum type="arabicPeriod"/>
            </a:pPr>
            <a:r>
              <a:rPr lang="en-US" sz="2100">
                <a:latin typeface="Verdana"/>
                <a:ea typeface="Verdana"/>
                <a:cs typeface="Verdana"/>
                <a:sym typeface="Verdana"/>
              </a:rPr>
              <a:t>Khi cảm thấy không đảm bảo deadline</a:t>
            </a:r>
            <a:endParaRPr sz="2100">
              <a:latin typeface="Verdana"/>
              <a:ea typeface="Verdana"/>
              <a:cs typeface="Verdana"/>
              <a:sym typeface="Verdana"/>
            </a:endParaRPr>
          </a:p>
          <a:p>
            <a:pPr indent="-361950" lvl="0" marL="457200" rtl="0" algn="l">
              <a:spcBef>
                <a:spcPts val="0"/>
              </a:spcBef>
              <a:spcAft>
                <a:spcPts val="0"/>
              </a:spcAft>
              <a:buSzPts val="2100"/>
              <a:buFont typeface="Verdana"/>
              <a:buAutoNum type="arabicPeriod"/>
            </a:pPr>
            <a:r>
              <a:rPr lang="en-US" sz="2100">
                <a:latin typeface="Verdana"/>
                <a:ea typeface="Verdana"/>
                <a:cs typeface="Verdana"/>
                <a:sym typeface="Verdana"/>
              </a:rPr>
              <a:t>Khi có thông tin mới/ task mới chen ngang</a:t>
            </a:r>
            <a:endParaRPr sz="2100">
              <a:latin typeface="Verdana"/>
              <a:ea typeface="Verdana"/>
              <a:cs typeface="Verdana"/>
              <a:sym typeface="Verdana"/>
            </a:endParaRPr>
          </a:p>
          <a:p>
            <a:pPr indent="0" lvl="0" marL="457200" rtl="0" algn="l">
              <a:spcBef>
                <a:spcPts val="0"/>
              </a:spcBef>
              <a:spcAft>
                <a:spcPts val="0"/>
              </a:spcAft>
              <a:buNone/>
            </a:pPr>
            <a:r>
              <a:t/>
            </a:r>
            <a:endParaRPr sz="2100">
              <a:latin typeface="Verdana"/>
              <a:ea typeface="Verdana"/>
              <a:cs typeface="Verdana"/>
              <a:sym typeface="Verdana"/>
            </a:endParaRPr>
          </a:p>
        </p:txBody>
      </p:sp>
      <p:pic>
        <p:nvPicPr>
          <p:cNvPr id="133" name="Google Shape;133;p6"/>
          <p:cNvPicPr preferRelativeResize="0"/>
          <p:nvPr/>
        </p:nvPicPr>
        <p:blipFill>
          <a:blip r:embed="rId3">
            <a:alphaModFix/>
          </a:blip>
          <a:stretch>
            <a:fillRect/>
          </a:stretch>
        </p:blipFill>
        <p:spPr>
          <a:xfrm>
            <a:off x="7362825" y="3037115"/>
            <a:ext cx="3549450" cy="3069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nvSpPr>
        <p:spPr>
          <a:xfrm>
            <a:off x="1358900" y="1385200"/>
            <a:ext cx="9393600" cy="3723600"/>
          </a:xfrm>
          <a:prstGeom prst="rect">
            <a:avLst/>
          </a:prstGeom>
          <a:noFill/>
          <a:ln>
            <a:noFill/>
          </a:ln>
        </p:spPr>
        <p:txBody>
          <a:bodyPr anchorCtr="0" anchor="t" bIns="0" lIns="0" spcFirstLastPara="1" rIns="0" wrap="square" tIns="12700">
            <a:spAutoFit/>
          </a:bodyPr>
          <a:lstStyle/>
          <a:p>
            <a:pPr indent="0" lvl="0" marL="45085" marR="858518" rtl="0" algn="l">
              <a:lnSpc>
                <a:spcPct val="150000"/>
              </a:lnSpc>
              <a:spcBef>
                <a:spcPts val="0"/>
              </a:spcBef>
              <a:spcAft>
                <a:spcPts val="0"/>
              </a:spcAft>
              <a:buClr>
                <a:srgbClr val="000000"/>
              </a:buClr>
              <a:buSzPts val="1800"/>
              <a:buFont typeface="Arial"/>
              <a:buNone/>
            </a:pPr>
            <a:r>
              <a:rPr b="1" lang="en-US" sz="1900"/>
              <a:t>5. Nguyên tắc và trình tự khi báo cáo?</a:t>
            </a:r>
            <a:endParaRPr b="1" sz="1900"/>
          </a:p>
          <a:p>
            <a:pPr indent="-292100" lvl="0" marL="298450" marR="0" rtl="0" algn="l">
              <a:lnSpc>
                <a:spcPct val="100000"/>
              </a:lnSpc>
              <a:spcBef>
                <a:spcPts val="960"/>
              </a:spcBef>
              <a:spcAft>
                <a:spcPts val="0"/>
              </a:spcAft>
              <a:buSzPts val="1900"/>
              <a:buFont typeface="Arial"/>
              <a:buChar char="•"/>
            </a:pPr>
            <a:r>
              <a:rPr lang="en-US" sz="1700"/>
              <a:t>Nêu KẾT LUẬN đầu tiên =&gt; giải thích quá trình, hoàn cảnh, nguyên nhân =&gt; nêu đề xuất, giải pháp =&gt; lặp lại KẾT LUẬN</a:t>
            </a:r>
            <a:endParaRPr sz="1700"/>
          </a:p>
          <a:p>
            <a:pPr indent="-292100" lvl="0" marL="298450" marR="0" rtl="0" algn="l">
              <a:lnSpc>
                <a:spcPct val="100000"/>
              </a:lnSpc>
              <a:spcBef>
                <a:spcPts val="960"/>
              </a:spcBef>
              <a:spcAft>
                <a:spcPts val="0"/>
              </a:spcAft>
              <a:buSzPts val="1900"/>
              <a:buFont typeface="Arial"/>
              <a:buChar char="•"/>
            </a:pPr>
            <a:r>
              <a:rPr lang="en-US" sz="1700"/>
              <a:t>Tuyệt đối không lẫn lộn giữa Trình bày sự thật &amp; Nêu ý kiến cá nhân</a:t>
            </a:r>
            <a:endParaRPr sz="1700"/>
          </a:p>
          <a:p>
            <a:pPr indent="-292100" lvl="0" marL="298450" marR="0" rtl="0" algn="l">
              <a:lnSpc>
                <a:spcPct val="100000"/>
              </a:lnSpc>
              <a:spcBef>
                <a:spcPts val="960"/>
              </a:spcBef>
              <a:spcAft>
                <a:spcPts val="0"/>
              </a:spcAft>
              <a:buSzPts val="1900"/>
              <a:buFont typeface="Arial"/>
              <a:buChar char="•"/>
            </a:pPr>
            <a:r>
              <a:rPr lang="en-US" sz="1700"/>
              <a:t>Để báo cáo đủ, luôn nhớ quy tắc 5W1H</a:t>
            </a:r>
            <a:endParaRPr sz="1700"/>
          </a:p>
          <a:p>
            <a:pPr indent="-292100" lvl="0" marL="298450" marR="0" rtl="0" algn="l">
              <a:lnSpc>
                <a:spcPct val="100000"/>
              </a:lnSpc>
              <a:spcBef>
                <a:spcPts val="960"/>
              </a:spcBef>
              <a:spcAft>
                <a:spcPts val="0"/>
              </a:spcAft>
              <a:buSzPts val="1900"/>
              <a:buFont typeface="Arial"/>
              <a:buChar char="•"/>
            </a:pPr>
            <a:r>
              <a:rPr lang="en-US" sz="1700"/>
              <a:t>Trình bày ngắn gọn súc tích, trả lời thẳng vào vấn đề trước rồi đưa ra giải thích sau</a:t>
            </a:r>
            <a:endParaRPr sz="1700"/>
          </a:p>
          <a:p>
            <a:pPr indent="0" lvl="0" marL="457200" marR="0" rtl="0" algn="l">
              <a:lnSpc>
                <a:spcPct val="100000"/>
              </a:lnSpc>
              <a:spcBef>
                <a:spcPts val="960"/>
              </a:spcBef>
              <a:spcAft>
                <a:spcPts val="0"/>
              </a:spcAft>
              <a:buNone/>
            </a:pPr>
            <a:r>
              <a:t/>
            </a:r>
            <a:endParaRPr sz="1700"/>
          </a:p>
        </p:txBody>
      </p:sp>
      <p:sp>
        <p:nvSpPr>
          <p:cNvPr id="139" name="Google Shape;139;p9"/>
          <p:cNvSpPr txBox="1"/>
          <p:nvPr>
            <p:ph type="title"/>
          </p:nvPr>
        </p:nvSpPr>
        <p:spPr>
          <a:xfrm>
            <a:off x="5048550" y="253450"/>
            <a:ext cx="2094900" cy="9783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SzPts val="1400"/>
              <a:buNone/>
            </a:pPr>
            <a:r>
              <a:rPr lang="en-US" sz="3000">
                <a:solidFill>
                  <a:srgbClr val="434343"/>
                </a:solidFill>
              </a:rPr>
              <a:t>HOKOKU</a:t>
            </a:r>
            <a:endParaRPr sz="3000">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rdi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2020-10-05T07:56:34Z</dcterms:created>
  <dc:creator>Zamzar</dc:creator>
</cp:coreProperties>
</file>

<file path=docProps/custom.xml><?xml version="1.0" encoding="utf-8"?>
<Properties xmlns="http://schemas.openxmlformats.org/officeDocument/2006/custom-properties" xmlns:vt="http://schemas.openxmlformats.org/officeDocument/2006/docPropsVTypes"/>
</file>