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bb4d4f37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bb4d4f37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bb4d4f37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bb4d4f37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bb4d4f37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bb4d4f37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bb4d4f37a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bb4d4f37a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bb4d4f37a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bb4d4f37a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bb8ae04d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bb8ae04d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bb8ae04d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bb8ae04d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bb4d4f37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bb4d4f37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bb8ae04d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bb8ae04d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b4d4f37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b4d4f37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bb4d4f37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bb4d4f37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bb4d4f37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bb4d4f37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bb4d4f37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bb4d4f37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907925" y="1314275"/>
            <a:ext cx="79245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HOW TO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FIND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CANDIDATE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FIND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JOB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EFFECTIVELY WITH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LINKEDIN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4294967295" type="ctrTitle"/>
          </p:nvPr>
        </p:nvSpPr>
        <p:spPr>
          <a:xfrm>
            <a:off x="907925" y="1161875"/>
            <a:ext cx="79245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LINKEDIN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 ARTICLE 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LONG FORM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CONTENT BUILDING - SEO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BEST USE FOR -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EMPLOYER BRANDING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4294967295" type="ctrTitle"/>
          </p:nvPr>
        </p:nvSpPr>
        <p:spPr>
          <a:xfrm>
            <a:off x="907925" y="1390475"/>
            <a:ext cx="79245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LINKEDIN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COMPANY SITE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ALL TRAFFICS END HERE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POST DETAIL JOBS HERE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HASHTAG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LINKS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idx="4294967295" type="ctrTitle"/>
          </p:nvPr>
        </p:nvSpPr>
        <p:spPr>
          <a:xfrm>
            <a:off x="907925" y="1314275"/>
            <a:ext cx="79245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OTHER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‘HACKS’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KEYWORDS EVERYWHERE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LION - LINKEDIN OPEN NETWORK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COMMENTS, LIKE, SHARE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LINKEDIN APPS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idx="4294967295" type="ctrTitle"/>
          </p:nvPr>
        </p:nvSpPr>
        <p:spPr>
          <a:xfrm>
            <a:off x="907925" y="1009475"/>
            <a:ext cx="79245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TOOLS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TO USE WITH LINKEDIN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SNOV.IO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HIRETUAL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SOCIAL TALENT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GRAMMARLY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DESIGNBOLD - GRAPHIC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FIVERR - VIDEO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4294967295" type="ctrTitle"/>
          </p:nvPr>
        </p:nvSpPr>
        <p:spPr>
          <a:xfrm>
            <a:off x="907925" y="1314275"/>
            <a:ext cx="79245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GREAT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FREE/CHEAP SOFTWARE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CARRD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AIRTABLE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BUFFER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4294967295" type="ctrTitle"/>
          </p:nvPr>
        </p:nvSpPr>
        <p:spPr>
          <a:xfrm>
            <a:off x="609750" y="2152475"/>
            <a:ext cx="79245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ontserrat"/>
                <a:ea typeface="Montserrat"/>
                <a:cs typeface="Montserrat"/>
                <a:sym typeface="Montserrat"/>
              </a:rPr>
              <a:t>LƯU Ý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4294967295" type="ctrTitle"/>
          </p:nvPr>
        </p:nvSpPr>
        <p:spPr>
          <a:xfrm>
            <a:off x="907925" y="1542875"/>
            <a:ext cx="79245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NHỚ HỎI VÀ CHIA SẺ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NÓI 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MỘT MÌNH….MỆT LẮM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4294967295" type="ctrTitle"/>
          </p:nvPr>
        </p:nvSpPr>
        <p:spPr>
          <a:xfrm>
            <a:off x="907925" y="1238075"/>
            <a:ext cx="64269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SHARING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ALL ABOUT LINKEDIN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https://business.linkedin.com/talent-solutions/recruiting-resources-tips#alltopics/allaudiences/allproducts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TOOLS TO USE WITH LINKEDIN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4294967295" type="ctrTitle"/>
          </p:nvPr>
        </p:nvSpPr>
        <p:spPr>
          <a:xfrm>
            <a:off x="907925" y="1141625"/>
            <a:ext cx="6858000" cy="1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HOW PEOPLE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FIND YOU?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KEYWORDS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b="1" sz="7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4294967295" type="ctrTitle"/>
          </p:nvPr>
        </p:nvSpPr>
        <p:spPr>
          <a:xfrm>
            <a:off x="907925" y="1675025"/>
            <a:ext cx="6858000" cy="1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WHAT IS A GOOD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LINKEDIN PROFILE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https://business.linkedin.com/content/dam/me/business/en-us/talent-solutions/resources/pdfs/lts-create-the-perfect-li-profile-en-us.pdf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4294967295" type="ctrTitle"/>
          </p:nvPr>
        </p:nvSpPr>
        <p:spPr>
          <a:xfrm>
            <a:off x="880400" y="988275"/>
            <a:ext cx="68763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PURPOSE 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OF LINKEDIN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ARTICLE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COMPANY SITE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4294967295" type="ctrTitle"/>
          </p:nvPr>
        </p:nvSpPr>
        <p:spPr>
          <a:xfrm>
            <a:off x="907925" y="1161875"/>
            <a:ext cx="79245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MOST VIEWED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POSTS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TRENDS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TIẾNG VIỆT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TEXT ONLY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VIDEO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IMAGE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4294967295" type="ctrTitle"/>
          </p:nvPr>
        </p:nvSpPr>
        <p:spPr>
          <a:xfrm>
            <a:off x="907925" y="1238075"/>
            <a:ext cx="79245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LINKEDIN 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POST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BEST PRACTICES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NO - EXTERNAL LINKS, EMAIL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SHOULD HAVE - HASHTAG, HOOK LINE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TIME - MORNING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FREQUENCY - 3 - 5 POSTS / WEEK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