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2021-04-08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2021-04-08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booster.app/support/" TargetMode="External"/><Relationship Id="rId2" Type="http://schemas.openxmlformats.org/officeDocument/2006/relationships/hyperlink" Target="https://bitly.com.vn/hj6ei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Recruitment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vi-VN" dirty="0"/>
              <a:t>Cách phát triển network chất lượng và lâu dài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fail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Dr.JOY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UV (in the future)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</a:t>
            </a:r>
            <a:r>
              <a:rPr lang="vi-VN" dirty="0"/>
              <a:t>thế nào để nhận diện được ứng viên active trên LinkedIN </a:t>
            </a:r>
            <a:endParaRPr lang="en-US" dirty="0" smtClean="0"/>
          </a:p>
          <a:p>
            <a:r>
              <a:rPr lang="vi-VN" dirty="0" smtClean="0"/>
              <a:t>Làm </a:t>
            </a:r>
            <a:r>
              <a:rPr lang="vi-VN" dirty="0"/>
              <a:t>thế nào nhận diện được ứng viên chất lượng </a:t>
            </a:r>
            <a:endParaRPr lang="en-US" dirty="0" smtClean="0"/>
          </a:p>
          <a:p>
            <a:r>
              <a:rPr lang="vi-VN" dirty="0" smtClean="0"/>
              <a:t>Làm </a:t>
            </a:r>
            <a:r>
              <a:rPr lang="vi-VN" dirty="0"/>
              <a:t>thế nào để biến "ứng viên" thành "bạn" </a:t>
            </a:r>
            <a:endParaRPr lang="en-US" dirty="0" smtClean="0"/>
          </a:p>
          <a:p>
            <a:r>
              <a:rPr lang="vi-VN" dirty="0" smtClean="0"/>
              <a:t>Cách </a:t>
            </a:r>
            <a:r>
              <a:rPr lang="vi-VN" dirty="0"/>
              <a:t>phát triển network chất lượng và lâu dài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2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vi-VN" dirty="0" smtClean="0"/>
              <a:t>Làm </a:t>
            </a:r>
            <a:r>
              <a:rPr lang="vi-VN" dirty="0"/>
              <a:t>thế nào để nhận diện được ứng viên active trên LinkedIN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"looking for a job" AND "java" AND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Hashtags: #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opentowork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ShareCV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Leader/ Manager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HR mapping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ty/ follow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anniversary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warm up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connection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vi-VN" dirty="0" smtClean="0"/>
              <a:t> </a:t>
            </a:r>
            <a:r>
              <a:rPr lang="vi-VN" dirty="0"/>
              <a:t>Làm thế nào nhận diện được ứng viên chất lượng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(mapping UV)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UV: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ÂU MỸ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UV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Vingroup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outsource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Location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vi-VN" dirty="0" smtClean="0"/>
              <a:t> </a:t>
            </a:r>
            <a:r>
              <a:rPr lang="vi-VN" dirty="0"/>
              <a:t>Làm thế nào nhận diện được ứng viên chất lượng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5440"/>
              </p:ext>
            </p:extLst>
          </p:nvPr>
        </p:nvGraphicFramePr>
        <p:xfrm>
          <a:off x="646544" y="3037840"/>
          <a:ext cx="10889674" cy="3108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4837">
                  <a:extLst>
                    <a:ext uri="{9D8B030D-6E8A-4147-A177-3AD203B41FA5}">
                      <a16:colId xmlns:a16="http://schemas.microsoft.com/office/drawing/2014/main" val="4205048354"/>
                    </a:ext>
                  </a:extLst>
                </a:gridCol>
                <a:gridCol w="5444837">
                  <a:extLst>
                    <a:ext uri="{9D8B030D-6E8A-4147-A177-3AD203B41FA5}">
                      <a16:colId xmlns:a16="http://schemas.microsoft.com/office/drawing/2014/main" val="3868868034"/>
                    </a:ext>
                  </a:extLst>
                </a:gridCol>
              </a:tblGrid>
              <a:tr h="3108961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1: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Hanoi University of Science and Technology (HUST)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VNU University of Engineering and Technology (UET)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Military Technical Academy (MTA)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University of Transport and Communications (UTC)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Posts and Telecommunications Institute of Technology (PTIT)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CONSIDER: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Hanoi University of Industry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HaUI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85750" indent="-285750" algn="l" defTabSz="4572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University of Economics - Technology for Industries (UNETI)</a:t>
                      </a:r>
                    </a:p>
                    <a:p>
                      <a:pPr marL="285750" indent="-285750" algn="l" defTabSz="4572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Hanoi University of Business and Technology (HUBT)</a:t>
                      </a:r>
                    </a:p>
                    <a:p>
                      <a:pPr marL="285750" indent="-285750" algn="l" defTabSz="4572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FPT University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1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vi-VN" dirty="0" smtClean="0"/>
              <a:t> </a:t>
            </a:r>
            <a:r>
              <a:rPr lang="vi-VN" dirty="0"/>
              <a:t>Làm thế nào nhận diện được ứng viên chất lượng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Dev/ Tester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Technology; Software Engineering; Computer Science; Computer Engineering; Information System Management;…..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vi-VN" dirty="0" smtClean="0"/>
              <a:t> </a:t>
            </a:r>
            <a:r>
              <a:rPr lang="vi-VN" dirty="0"/>
              <a:t>Làm thế nào nhận diện được ứng viên chất lượng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 sets: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JAVA: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J2EE, Java Core, Spring, Hibernate,…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SCALA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ANDROID: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SDK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Android SDK; Android Studio –Java; Facebook SDK/ AWS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iOS: Swift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vi-VN" dirty="0"/>
              <a:t>Làm thế nào để biến "ứng viên" thành "bạn"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“À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,…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ạ?-&gt;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follow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Share CV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vi-VN" dirty="0"/>
              <a:t>Cách phát triển network chất lượng và lâu dài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add note,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LinkedIn Booster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UV: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bitly.com.vn/hj6ei7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Manual: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https://linkedbooster.app/support/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accept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764</TotalTime>
  <Words>719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Times New Roman</vt:lpstr>
      <vt:lpstr>Wingdings</vt:lpstr>
      <vt:lpstr>Organic</vt:lpstr>
      <vt:lpstr>LinkedIn</vt:lpstr>
      <vt:lpstr>PowerPoint Presentation</vt:lpstr>
      <vt:lpstr>1. Làm thế nào để nhận diện được ứng viên active trên LinkedIN  </vt:lpstr>
      <vt:lpstr>2. Làm thế nào nhận diện được ứng viên chất lượng  </vt:lpstr>
      <vt:lpstr>2. Làm thế nào nhận diện được ứng viên chất lượng  </vt:lpstr>
      <vt:lpstr>2. Làm thế nào nhận diện được ứng viên chất lượng  </vt:lpstr>
      <vt:lpstr>2. Làm thế nào nhận diện được ứng viên chất lượng  </vt:lpstr>
      <vt:lpstr>3. Làm thế nào để biến "ứng viên" thành "bạn" </vt:lpstr>
      <vt:lpstr>4. Cách phát triển network chất lượng và lâu dài </vt:lpstr>
      <vt:lpstr>4. Cách phát triển network chất lượng và lâu dài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</dc:title>
  <dc:creator>Windows</dc:creator>
  <cp:lastModifiedBy>Windows</cp:lastModifiedBy>
  <cp:revision>87</cp:revision>
  <dcterms:created xsi:type="dcterms:W3CDTF">2021-03-17T09:38:28Z</dcterms:created>
  <dcterms:modified xsi:type="dcterms:W3CDTF">2021-04-08T02:00:34Z</dcterms:modified>
</cp:coreProperties>
</file>