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6" r:id="rId3"/>
    <p:sldId id="278" r:id="rId4"/>
    <p:sldId id="283" r:id="rId5"/>
    <p:sldId id="282" r:id="rId6"/>
    <p:sldId id="284" r:id="rId7"/>
    <p:sldId id="291" r:id="rId8"/>
    <p:sldId id="288" r:id="rId9"/>
    <p:sldId id="293" r:id="rId10"/>
    <p:sldId id="285" r:id="rId11"/>
    <p:sldId id="290" r:id="rId12"/>
    <p:sldId id="287" r:id="rId13"/>
    <p:sldId id="286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9" d="100"/>
          <a:sy n="69" d="100"/>
        </p:scale>
        <p:origin x="564" y="4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29/04/2021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29/04/2021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29/04/2021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29/04/2021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29/04/2021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29/04/2021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29/04/2021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29/04/2021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29/04/2021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29/04/2021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29/04/2021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29/04/2021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t_Q3DGcc9V0pycJW3CvmSa_nDZQyLzZ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irtualspeech.com/blog/how-to-start-a-present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9yR3WLRvAyOBb9SPZ-6_1whyG379cMfH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skill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Nga</a:t>
            </a:r>
            <a:r>
              <a:rPr lang="en-US" dirty="0" smtClean="0"/>
              <a:t>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Some notes when presenting?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SHOULD</a:t>
            </a:r>
          </a:p>
          <a:p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endParaRPr lang="en-US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xúc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thuyết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endParaRPr lang="en-US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(Body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language)</a:t>
            </a:r>
          </a:p>
          <a:p>
            <a:pPr marL="0" indent="0">
              <a:buNone/>
            </a:pP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FACE - EYE - VOICE – SMILE - GESTURE 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thúc</a:t>
            </a:r>
            <a:endParaRPr lang="en-US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362200"/>
            <a:ext cx="424492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Some notes when presenting?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SHOULDN’T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đọc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slide</a:t>
            </a:r>
          </a:p>
          <a:p>
            <a:pPr lvl="0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sát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Body language</a:t>
            </a:r>
          </a:p>
          <a:p>
            <a:pPr marL="0" lvl="0" indent="0"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phong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mực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Lẩn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tránh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ánh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45" y="1828800"/>
            <a:ext cx="31381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way that make people pay attention to you/ make your word more powerful      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Video (2:50)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HAIL: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Honesty: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thậ`t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Authentic: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Integrity: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tưởng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Love: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đẹp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17812" y="2133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Practise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Topic:</a:t>
            </a: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Gấu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4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57941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83" y="4724400"/>
            <a:ext cx="7008574" cy="19304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</a:p>
          <a:p>
            <a:r>
              <a:rPr lang="en-US" sz="4000" dirty="0" smtClean="0"/>
              <a:t>Thought/ Idea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51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layout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the presentation skill?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Why we need presentation skill?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make a good presentation?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notes when presenting?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Practise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/ Q&amp;A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981200"/>
            <a:ext cx="4832815" cy="2692568"/>
          </a:xfr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What’s the presentation skill?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6212" y="1914236"/>
            <a:ext cx="50260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Thuyết trình là quá trình truyền tải một chủ đề tới khán giả. Nó có thể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là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một bài thuyết minh, một bài giới thiệu, bài giảng hoặc bài phát biểu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nhằm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mục đích thông báo, thuyết phục, truyền cảm 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hứng, trình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bày một ý tưởng hoặc một sản phẩm mới</a:t>
            </a: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Why we need presentation skill?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43" y="2709816"/>
            <a:ext cx="5334000" cy="2786743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Rèn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709816"/>
            <a:ext cx="4189997" cy="27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Why we need presentation skill?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thăng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dồi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837953"/>
            <a:ext cx="4248846" cy="2648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753240"/>
            <a:ext cx="4419600" cy="27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How to make a good presentation?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Examples of both a strong and weak introduction: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https://virtualspeech.com/blog/how-to-start-a-presentation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When watching this video, compare how the speakers: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Engage with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audience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eye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contact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eye contact)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body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body language)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hesitation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words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ngập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ngừng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ah, uh,…)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 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stage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sân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khấu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How to make a good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5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Good introduction</a:t>
            </a:r>
          </a:p>
          <a:p>
            <a:pPr>
              <a:lnSpc>
                <a:spcPct val="75000"/>
              </a:lnSpc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tràng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vỗ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nhìn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Body language: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dứt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khoát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Giọng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nhấn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er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,…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nhịp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điệu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75000"/>
              </a:lnSpc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7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How to make a good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slide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(if needed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Nạp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Warm-up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giọng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Video (7:46)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46612" y="3733800"/>
            <a:ext cx="3810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5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How to make a good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Hãy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ý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ngờ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hứng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chuyện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2099</TotalTime>
  <Words>584</Words>
  <Application>Microsoft Office PowerPoint</Application>
  <PresentationFormat>Custom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Books 16x9</vt:lpstr>
      <vt:lpstr>Presentation skill</vt:lpstr>
      <vt:lpstr>Content layout</vt:lpstr>
      <vt:lpstr>1. What’s the presentation skill?</vt:lpstr>
      <vt:lpstr>2. Why we need presentation skill?</vt:lpstr>
      <vt:lpstr>2. Why we need presentation skill?</vt:lpstr>
      <vt:lpstr>3. How to make a good presentation?</vt:lpstr>
      <vt:lpstr>3. How to make a good presentation?</vt:lpstr>
      <vt:lpstr>3. How to make a good presentation?</vt:lpstr>
      <vt:lpstr>3. How to make a good presentation?</vt:lpstr>
      <vt:lpstr>4. Some notes when presenting?</vt:lpstr>
      <vt:lpstr>4. Some notes when presenting?</vt:lpstr>
      <vt:lpstr>Tips</vt:lpstr>
      <vt:lpstr>5. Practise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</dc:creator>
  <cp:lastModifiedBy>Windows</cp:lastModifiedBy>
  <cp:revision>136</cp:revision>
  <dcterms:created xsi:type="dcterms:W3CDTF">2021-04-09T06:47:10Z</dcterms:created>
  <dcterms:modified xsi:type="dcterms:W3CDTF">2021-04-29T02:32:05Z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