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gACwHVHJrvDt1EVN5zR7cElpES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1343913" y="1529098"/>
            <a:ext cx="6456172" cy="158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1F12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800811" y="1006769"/>
            <a:ext cx="4272280" cy="3569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1343913" y="1529098"/>
            <a:ext cx="6456172" cy="158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1F12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/>
          <p:nvPr/>
        </p:nvSpPr>
        <p:spPr>
          <a:xfrm>
            <a:off x="0" y="3232479"/>
            <a:ext cx="601345" cy="718185"/>
          </a:xfrm>
          <a:custGeom>
            <a:rect b="b" l="l" r="r" t="t"/>
            <a:pathLst>
              <a:path extrusionOk="0" h="718185" w="601345">
                <a:moveTo>
                  <a:pt x="0" y="0"/>
                </a:moveTo>
                <a:lnTo>
                  <a:pt x="0" y="703818"/>
                </a:lnTo>
                <a:lnTo>
                  <a:pt x="14992" y="706236"/>
                </a:lnTo>
                <a:lnTo>
                  <a:pt x="68584" y="712523"/>
                </a:lnTo>
                <a:lnTo>
                  <a:pt x="122600" y="716402"/>
                </a:lnTo>
                <a:lnTo>
                  <a:pt x="176885" y="717728"/>
                </a:lnTo>
                <a:lnTo>
                  <a:pt x="200020" y="717482"/>
                </a:lnTo>
                <a:lnTo>
                  <a:pt x="275712" y="713048"/>
                </a:lnTo>
                <a:lnTo>
                  <a:pt x="327830" y="706566"/>
                </a:lnTo>
                <a:lnTo>
                  <a:pt x="379124" y="697320"/>
                </a:lnTo>
                <a:lnTo>
                  <a:pt x="429201" y="685364"/>
                </a:lnTo>
                <a:lnTo>
                  <a:pt x="477667" y="670753"/>
                </a:lnTo>
                <a:lnTo>
                  <a:pt x="524131" y="653541"/>
                </a:lnTo>
                <a:lnTo>
                  <a:pt x="568198" y="633781"/>
                </a:lnTo>
                <a:lnTo>
                  <a:pt x="581037" y="594181"/>
                </a:lnTo>
                <a:lnTo>
                  <a:pt x="591369" y="554438"/>
                </a:lnTo>
                <a:lnTo>
                  <a:pt x="598376" y="514552"/>
                </a:lnTo>
                <a:lnTo>
                  <a:pt x="601243" y="474523"/>
                </a:lnTo>
                <a:lnTo>
                  <a:pt x="598887" y="431435"/>
                </a:lnTo>
                <a:lnTo>
                  <a:pt x="590657" y="388715"/>
                </a:lnTo>
                <a:lnTo>
                  <a:pt x="576772" y="346677"/>
                </a:lnTo>
                <a:lnTo>
                  <a:pt x="557452" y="305638"/>
                </a:lnTo>
                <a:lnTo>
                  <a:pt x="532918" y="265910"/>
                </a:lnTo>
                <a:lnTo>
                  <a:pt x="503391" y="227809"/>
                </a:lnTo>
                <a:lnTo>
                  <a:pt x="469090" y="191650"/>
                </a:lnTo>
                <a:lnTo>
                  <a:pt x="430236" y="157747"/>
                </a:lnTo>
                <a:lnTo>
                  <a:pt x="387049" y="126415"/>
                </a:lnTo>
                <a:lnTo>
                  <a:pt x="339750" y="97968"/>
                </a:lnTo>
                <a:lnTo>
                  <a:pt x="298267" y="77101"/>
                </a:lnTo>
                <a:lnTo>
                  <a:pt x="254614" y="58527"/>
                </a:lnTo>
                <a:lnTo>
                  <a:pt x="209056" y="42274"/>
                </a:lnTo>
                <a:lnTo>
                  <a:pt x="161859" y="28372"/>
                </a:lnTo>
                <a:lnTo>
                  <a:pt x="113287" y="16852"/>
                </a:lnTo>
                <a:lnTo>
                  <a:pt x="63606" y="7743"/>
                </a:lnTo>
                <a:lnTo>
                  <a:pt x="13081" y="1074"/>
                </a:lnTo>
                <a:lnTo>
                  <a:pt x="0" y="0"/>
                </a:lnTo>
                <a:close/>
              </a:path>
            </a:pathLst>
          </a:custGeom>
          <a:solidFill>
            <a:srgbClr val="F59D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40"/>
          <p:cNvSpPr/>
          <p:nvPr/>
        </p:nvSpPr>
        <p:spPr>
          <a:xfrm>
            <a:off x="0" y="3866387"/>
            <a:ext cx="2551430" cy="1277620"/>
          </a:xfrm>
          <a:custGeom>
            <a:rect b="b" l="l" r="r" t="t"/>
            <a:pathLst>
              <a:path extrusionOk="0" h="1277620" w="2551430">
                <a:moveTo>
                  <a:pt x="0" y="69935"/>
                </a:moveTo>
                <a:lnTo>
                  <a:pt x="0" y="1277110"/>
                </a:lnTo>
                <a:lnTo>
                  <a:pt x="2550933" y="1277110"/>
                </a:lnTo>
                <a:lnTo>
                  <a:pt x="2505370" y="1218749"/>
                </a:lnTo>
                <a:lnTo>
                  <a:pt x="2470427" y="1184224"/>
                </a:lnTo>
                <a:lnTo>
                  <a:pt x="2431466" y="1151576"/>
                </a:lnTo>
                <a:lnTo>
                  <a:pt x="2388941" y="1121042"/>
                </a:lnTo>
                <a:lnTo>
                  <a:pt x="2343307" y="1092861"/>
                </a:lnTo>
                <a:lnTo>
                  <a:pt x="2295017" y="1067269"/>
                </a:lnTo>
                <a:lnTo>
                  <a:pt x="2251867" y="1047399"/>
                </a:lnTo>
                <a:lnTo>
                  <a:pt x="2207452" y="1029123"/>
                </a:lnTo>
                <a:lnTo>
                  <a:pt x="2161880" y="1012335"/>
                </a:lnTo>
                <a:lnTo>
                  <a:pt x="2115258" y="996933"/>
                </a:lnTo>
                <a:lnTo>
                  <a:pt x="2067693" y="982811"/>
                </a:lnTo>
                <a:lnTo>
                  <a:pt x="2019294" y="969865"/>
                </a:lnTo>
                <a:lnTo>
                  <a:pt x="1970166" y="957991"/>
                </a:lnTo>
                <a:lnTo>
                  <a:pt x="1920419" y="947083"/>
                </a:lnTo>
                <a:lnTo>
                  <a:pt x="1870159" y="937039"/>
                </a:lnTo>
                <a:lnTo>
                  <a:pt x="1819494" y="927752"/>
                </a:lnTo>
                <a:lnTo>
                  <a:pt x="1768531" y="919119"/>
                </a:lnTo>
                <a:lnTo>
                  <a:pt x="1666143" y="903397"/>
                </a:lnTo>
                <a:lnTo>
                  <a:pt x="1358646" y="859931"/>
                </a:lnTo>
                <a:lnTo>
                  <a:pt x="1307677" y="851902"/>
                </a:lnTo>
                <a:lnTo>
                  <a:pt x="1256972" y="843335"/>
                </a:lnTo>
                <a:lnTo>
                  <a:pt x="1206605" y="834115"/>
                </a:lnTo>
                <a:lnTo>
                  <a:pt x="1156647" y="824125"/>
                </a:lnTo>
                <a:lnTo>
                  <a:pt x="1107171" y="813250"/>
                </a:lnTo>
                <a:lnTo>
                  <a:pt x="1058249" y="801371"/>
                </a:lnTo>
                <a:lnTo>
                  <a:pt x="1009953" y="788374"/>
                </a:lnTo>
                <a:lnTo>
                  <a:pt x="962356" y="774142"/>
                </a:lnTo>
                <a:lnTo>
                  <a:pt x="915530" y="758558"/>
                </a:lnTo>
                <a:lnTo>
                  <a:pt x="862011" y="738410"/>
                </a:lnTo>
                <a:lnTo>
                  <a:pt x="810092" y="715921"/>
                </a:lnTo>
                <a:lnTo>
                  <a:pt x="760221" y="691187"/>
                </a:lnTo>
                <a:lnTo>
                  <a:pt x="712845" y="664305"/>
                </a:lnTo>
                <a:lnTo>
                  <a:pt x="668413" y="635373"/>
                </a:lnTo>
                <a:lnTo>
                  <a:pt x="627375" y="604486"/>
                </a:lnTo>
                <a:lnTo>
                  <a:pt x="590177" y="571742"/>
                </a:lnTo>
                <a:lnTo>
                  <a:pt x="557268" y="537236"/>
                </a:lnTo>
                <a:lnTo>
                  <a:pt x="529098" y="501067"/>
                </a:lnTo>
                <a:lnTo>
                  <a:pt x="506113" y="463330"/>
                </a:lnTo>
                <a:lnTo>
                  <a:pt x="488762" y="424122"/>
                </a:lnTo>
                <a:lnTo>
                  <a:pt x="477494" y="383540"/>
                </a:lnTo>
                <a:lnTo>
                  <a:pt x="472280" y="335190"/>
                </a:lnTo>
                <a:lnTo>
                  <a:pt x="474713" y="287069"/>
                </a:lnTo>
                <a:lnTo>
                  <a:pt x="483346" y="239121"/>
                </a:lnTo>
                <a:lnTo>
                  <a:pt x="496730" y="191288"/>
                </a:lnTo>
                <a:lnTo>
                  <a:pt x="513417" y="143516"/>
                </a:lnTo>
                <a:lnTo>
                  <a:pt x="531960" y="95748"/>
                </a:lnTo>
                <a:lnTo>
                  <a:pt x="536682" y="83832"/>
                </a:lnTo>
                <a:lnTo>
                  <a:pt x="177101" y="83832"/>
                </a:lnTo>
                <a:lnTo>
                  <a:pt x="122763" y="82509"/>
                </a:lnTo>
                <a:lnTo>
                  <a:pt x="68694" y="78635"/>
                </a:lnTo>
                <a:lnTo>
                  <a:pt x="15048" y="72356"/>
                </a:lnTo>
                <a:lnTo>
                  <a:pt x="0" y="69935"/>
                </a:lnTo>
                <a:close/>
              </a:path>
              <a:path extrusionOk="0" h="1277620" w="2551430">
                <a:moveTo>
                  <a:pt x="568820" y="0"/>
                </a:moveTo>
                <a:lnTo>
                  <a:pt x="524713" y="19733"/>
                </a:lnTo>
                <a:lnTo>
                  <a:pt x="478205" y="36921"/>
                </a:lnTo>
                <a:lnTo>
                  <a:pt x="429690" y="51511"/>
                </a:lnTo>
                <a:lnTo>
                  <a:pt x="379561" y="63449"/>
                </a:lnTo>
                <a:lnTo>
                  <a:pt x="328213" y="72681"/>
                </a:lnTo>
                <a:lnTo>
                  <a:pt x="276038" y="79155"/>
                </a:lnTo>
                <a:lnTo>
                  <a:pt x="223431" y="82816"/>
                </a:lnTo>
                <a:lnTo>
                  <a:pt x="177101" y="83832"/>
                </a:lnTo>
                <a:lnTo>
                  <a:pt x="536682" y="83832"/>
                </a:lnTo>
                <a:lnTo>
                  <a:pt x="550910" y="47928"/>
                </a:lnTo>
                <a:lnTo>
                  <a:pt x="568820" y="0"/>
                </a:lnTo>
                <a:close/>
              </a:path>
            </a:pathLst>
          </a:custGeom>
          <a:solidFill>
            <a:srgbClr val="FBC00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40"/>
          <p:cNvSpPr/>
          <p:nvPr/>
        </p:nvSpPr>
        <p:spPr>
          <a:xfrm>
            <a:off x="0" y="2634995"/>
            <a:ext cx="364235" cy="126034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40"/>
          <p:cNvSpPr/>
          <p:nvPr/>
        </p:nvSpPr>
        <p:spPr>
          <a:xfrm>
            <a:off x="1716023" y="4757927"/>
            <a:ext cx="2726436" cy="3855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40"/>
          <p:cNvSpPr/>
          <p:nvPr/>
        </p:nvSpPr>
        <p:spPr>
          <a:xfrm>
            <a:off x="7677804" y="0"/>
            <a:ext cx="1466215" cy="1248410"/>
          </a:xfrm>
          <a:custGeom>
            <a:rect b="b" l="l" r="r" t="t"/>
            <a:pathLst>
              <a:path extrusionOk="0" h="1248410" w="1466215">
                <a:moveTo>
                  <a:pt x="1466195" y="0"/>
                </a:moveTo>
                <a:lnTo>
                  <a:pt x="11172" y="0"/>
                </a:lnTo>
                <a:lnTo>
                  <a:pt x="2802" y="43970"/>
                </a:lnTo>
                <a:lnTo>
                  <a:pt x="0" y="92681"/>
                </a:lnTo>
                <a:lnTo>
                  <a:pt x="3790" y="141350"/>
                </a:lnTo>
                <a:lnTo>
                  <a:pt x="13629" y="187202"/>
                </a:lnTo>
                <a:lnTo>
                  <a:pt x="29268" y="231382"/>
                </a:lnTo>
                <a:lnTo>
                  <a:pt x="50303" y="273279"/>
                </a:lnTo>
                <a:lnTo>
                  <a:pt x="76330" y="312278"/>
                </a:lnTo>
                <a:lnTo>
                  <a:pt x="106945" y="347768"/>
                </a:lnTo>
                <a:lnTo>
                  <a:pt x="141743" y="379134"/>
                </a:lnTo>
                <a:lnTo>
                  <a:pt x="180320" y="405764"/>
                </a:lnTo>
                <a:lnTo>
                  <a:pt x="222565" y="427687"/>
                </a:lnTo>
                <a:lnTo>
                  <a:pt x="266895" y="444883"/>
                </a:lnTo>
                <a:lnTo>
                  <a:pt x="312904" y="458224"/>
                </a:lnTo>
                <a:lnTo>
                  <a:pt x="360185" y="468578"/>
                </a:lnTo>
                <a:lnTo>
                  <a:pt x="408333" y="476814"/>
                </a:lnTo>
                <a:lnTo>
                  <a:pt x="505599" y="490410"/>
                </a:lnTo>
                <a:lnTo>
                  <a:pt x="553904" y="497508"/>
                </a:lnTo>
                <a:lnTo>
                  <a:pt x="601450" y="505965"/>
                </a:lnTo>
                <a:lnTo>
                  <a:pt x="647828" y="516651"/>
                </a:lnTo>
                <a:lnTo>
                  <a:pt x="692633" y="530434"/>
                </a:lnTo>
                <a:lnTo>
                  <a:pt x="735458" y="548183"/>
                </a:lnTo>
                <a:lnTo>
                  <a:pt x="775897" y="570768"/>
                </a:lnTo>
                <a:lnTo>
                  <a:pt x="813542" y="599059"/>
                </a:lnTo>
                <a:lnTo>
                  <a:pt x="848094" y="633916"/>
                </a:lnTo>
                <a:lnTo>
                  <a:pt x="877329" y="672685"/>
                </a:lnTo>
                <a:lnTo>
                  <a:pt x="902314" y="714611"/>
                </a:lnTo>
                <a:lnTo>
                  <a:pt x="924119" y="758942"/>
                </a:lnTo>
                <a:lnTo>
                  <a:pt x="943812" y="804926"/>
                </a:lnTo>
                <a:lnTo>
                  <a:pt x="981135" y="898836"/>
                </a:lnTo>
                <a:lnTo>
                  <a:pt x="1000901" y="945258"/>
                </a:lnTo>
                <a:lnTo>
                  <a:pt x="1022828" y="990321"/>
                </a:lnTo>
                <a:lnTo>
                  <a:pt x="1047984" y="1033272"/>
                </a:lnTo>
                <a:lnTo>
                  <a:pt x="1076982" y="1072830"/>
                </a:lnTo>
                <a:lnTo>
                  <a:pt x="1109966" y="1109114"/>
                </a:lnTo>
                <a:lnTo>
                  <a:pt x="1146508" y="1141839"/>
                </a:lnTo>
                <a:lnTo>
                  <a:pt x="1186176" y="1170717"/>
                </a:lnTo>
                <a:lnTo>
                  <a:pt x="1228541" y="1195464"/>
                </a:lnTo>
                <a:lnTo>
                  <a:pt x="1273173" y="1215794"/>
                </a:lnTo>
                <a:lnTo>
                  <a:pt x="1319641" y="1231421"/>
                </a:lnTo>
                <a:lnTo>
                  <a:pt x="1367516" y="1242060"/>
                </a:lnTo>
                <a:lnTo>
                  <a:pt x="1423898" y="1247774"/>
                </a:lnTo>
                <a:lnTo>
                  <a:pt x="1442827" y="1248155"/>
                </a:lnTo>
                <a:lnTo>
                  <a:pt x="1466195" y="1247230"/>
                </a:lnTo>
                <a:lnTo>
                  <a:pt x="1466195" y="0"/>
                </a:lnTo>
                <a:close/>
              </a:path>
            </a:pathLst>
          </a:custGeom>
          <a:solidFill>
            <a:srgbClr val="FCCE0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40"/>
          <p:cNvSpPr/>
          <p:nvPr/>
        </p:nvSpPr>
        <p:spPr>
          <a:xfrm>
            <a:off x="6920483" y="0"/>
            <a:ext cx="2223516" cy="10332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40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40"/>
          <p:cNvSpPr txBox="1"/>
          <p:nvPr>
            <p:ph type="ctrTitle"/>
          </p:nvPr>
        </p:nvSpPr>
        <p:spPr>
          <a:xfrm>
            <a:off x="697788" y="602742"/>
            <a:ext cx="7748422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1343913" y="1529098"/>
            <a:ext cx="6456172" cy="158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1F12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/>
          <p:nvPr/>
        </p:nvSpPr>
        <p:spPr>
          <a:xfrm>
            <a:off x="0" y="3232479"/>
            <a:ext cx="601345" cy="718185"/>
          </a:xfrm>
          <a:custGeom>
            <a:rect b="b" l="l" r="r" t="t"/>
            <a:pathLst>
              <a:path extrusionOk="0" h="718185" w="601345">
                <a:moveTo>
                  <a:pt x="0" y="0"/>
                </a:moveTo>
                <a:lnTo>
                  <a:pt x="0" y="703818"/>
                </a:lnTo>
                <a:lnTo>
                  <a:pt x="14992" y="706236"/>
                </a:lnTo>
                <a:lnTo>
                  <a:pt x="68584" y="712523"/>
                </a:lnTo>
                <a:lnTo>
                  <a:pt x="122600" y="716402"/>
                </a:lnTo>
                <a:lnTo>
                  <a:pt x="176885" y="717728"/>
                </a:lnTo>
                <a:lnTo>
                  <a:pt x="200020" y="717482"/>
                </a:lnTo>
                <a:lnTo>
                  <a:pt x="275712" y="713048"/>
                </a:lnTo>
                <a:lnTo>
                  <a:pt x="327830" y="706566"/>
                </a:lnTo>
                <a:lnTo>
                  <a:pt x="379124" y="697320"/>
                </a:lnTo>
                <a:lnTo>
                  <a:pt x="429201" y="685364"/>
                </a:lnTo>
                <a:lnTo>
                  <a:pt x="477667" y="670753"/>
                </a:lnTo>
                <a:lnTo>
                  <a:pt x="524131" y="653541"/>
                </a:lnTo>
                <a:lnTo>
                  <a:pt x="568198" y="633781"/>
                </a:lnTo>
                <a:lnTo>
                  <a:pt x="581037" y="594181"/>
                </a:lnTo>
                <a:lnTo>
                  <a:pt x="591369" y="554438"/>
                </a:lnTo>
                <a:lnTo>
                  <a:pt x="598376" y="514552"/>
                </a:lnTo>
                <a:lnTo>
                  <a:pt x="601243" y="474523"/>
                </a:lnTo>
                <a:lnTo>
                  <a:pt x="598887" y="431435"/>
                </a:lnTo>
                <a:lnTo>
                  <a:pt x="590657" y="388715"/>
                </a:lnTo>
                <a:lnTo>
                  <a:pt x="576772" y="346677"/>
                </a:lnTo>
                <a:lnTo>
                  <a:pt x="557452" y="305638"/>
                </a:lnTo>
                <a:lnTo>
                  <a:pt x="532918" y="265910"/>
                </a:lnTo>
                <a:lnTo>
                  <a:pt x="503391" y="227809"/>
                </a:lnTo>
                <a:lnTo>
                  <a:pt x="469090" y="191650"/>
                </a:lnTo>
                <a:lnTo>
                  <a:pt x="430236" y="157747"/>
                </a:lnTo>
                <a:lnTo>
                  <a:pt x="387049" y="126415"/>
                </a:lnTo>
                <a:lnTo>
                  <a:pt x="339750" y="97968"/>
                </a:lnTo>
                <a:lnTo>
                  <a:pt x="298267" y="77101"/>
                </a:lnTo>
                <a:lnTo>
                  <a:pt x="254614" y="58527"/>
                </a:lnTo>
                <a:lnTo>
                  <a:pt x="209056" y="42274"/>
                </a:lnTo>
                <a:lnTo>
                  <a:pt x="161859" y="28372"/>
                </a:lnTo>
                <a:lnTo>
                  <a:pt x="113287" y="16852"/>
                </a:lnTo>
                <a:lnTo>
                  <a:pt x="63606" y="7743"/>
                </a:lnTo>
                <a:lnTo>
                  <a:pt x="13081" y="1074"/>
                </a:lnTo>
                <a:lnTo>
                  <a:pt x="0" y="0"/>
                </a:lnTo>
                <a:close/>
              </a:path>
            </a:pathLst>
          </a:custGeom>
          <a:solidFill>
            <a:srgbClr val="F59D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36"/>
          <p:cNvSpPr/>
          <p:nvPr/>
        </p:nvSpPr>
        <p:spPr>
          <a:xfrm>
            <a:off x="0" y="3866387"/>
            <a:ext cx="2551430" cy="1277620"/>
          </a:xfrm>
          <a:custGeom>
            <a:rect b="b" l="l" r="r" t="t"/>
            <a:pathLst>
              <a:path extrusionOk="0" h="1277620" w="2551430">
                <a:moveTo>
                  <a:pt x="0" y="69935"/>
                </a:moveTo>
                <a:lnTo>
                  <a:pt x="0" y="1277110"/>
                </a:lnTo>
                <a:lnTo>
                  <a:pt x="2550933" y="1277110"/>
                </a:lnTo>
                <a:lnTo>
                  <a:pt x="2505370" y="1218749"/>
                </a:lnTo>
                <a:lnTo>
                  <a:pt x="2470427" y="1184224"/>
                </a:lnTo>
                <a:lnTo>
                  <a:pt x="2431466" y="1151576"/>
                </a:lnTo>
                <a:lnTo>
                  <a:pt x="2388941" y="1121042"/>
                </a:lnTo>
                <a:lnTo>
                  <a:pt x="2343307" y="1092861"/>
                </a:lnTo>
                <a:lnTo>
                  <a:pt x="2295017" y="1067269"/>
                </a:lnTo>
                <a:lnTo>
                  <a:pt x="2251867" y="1047399"/>
                </a:lnTo>
                <a:lnTo>
                  <a:pt x="2207452" y="1029123"/>
                </a:lnTo>
                <a:lnTo>
                  <a:pt x="2161880" y="1012335"/>
                </a:lnTo>
                <a:lnTo>
                  <a:pt x="2115258" y="996933"/>
                </a:lnTo>
                <a:lnTo>
                  <a:pt x="2067693" y="982811"/>
                </a:lnTo>
                <a:lnTo>
                  <a:pt x="2019294" y="969865"/>
                </a:lnTo>
                <a:lnTo>
                  <a:pt x="1970166" y="957991"/>
                </a:lnTo>
                <a:lnTo>
                  <a:pt x="1920419" y="947083"/>
                </a:lnTo>
                <a:lnTo>
                  <a:pt x="1870159" y="937039"/>
                </a:lnTo>
                <a:lnTo>
                  <a:pt x="1819494" y="927752"/>
                </a:lnTo>
                <a:lnTo>
                  <a:pt x="1768531" y="919119"/>
                </a:lnTo>
                <a:lnTo>
                  <a:pt x="1666143" y="903397"/>
                </a:lnTo>
                <a:lnTo>
                  <a:pt x="1358646" y="859931"/>
                </a:lnTo>
                <a:lnTo>
                  <a:pt x="1307677" y="851902"/>
                </a:lnTo>
                <a:lnTo>
                  <a:pt x="1256972" y="843335"/>
                </a:lnTo>
                <a:lnTo>
                  <a:pt x="1206605" y="834115"/>
                </a:lnTo>
                <a:lnTo>
                  <a:pt x="1156647" y="824125"/>
                </a:lnTo>
                <a:lnTo>
                  <a:pt x="1107171" y="813250"/>
                </a:lnTo>
                <a:lnTo>
                  <a:pt x="1058249" y="801371"/>
                </a:lnTo>
                <a:lnTo>
                  <a:pt x="1009953" y="788374"/>
                </a:lnTo>
                <a:lnTo>
                  <a:pt x="962356" y="774142"/>
                </a:lnTo>
                <a:lnTo>
                  <a:pt x="915530" y="758558"/>
                </a:lnTo>
                <a:lnTo>
                  <a:pt x="862011" y="738410"/>
                </a:lnTo>
                <a:lnTo>
                  <a:pt x="810092" y="715921"/>
                </a:lnTo>
                <a:lnTo>
                  <a:pt x="760221" y="691187"/>
                </a:lnTo>
                <a:lnTo>
                  <a:pt x="712845" y="664305"/>
                </a:lnTo>
                <a:lnTo>
                  <a:pt x="668413" y="635373"/>
                </a:lnTo>
                <a:lnTo>
                  <a:pt x="627375" y="604486"/>
                </a:lnTo>
                <a:lnTo>
                  <a:pt x="590177" y="571742"/>
                </a:lnTo>
                <a:lnTo>
                  <a:pt x="557268" y="537236"/>
                </a:lnTo>
                <a:lnTo>
                  <a:pt x="529098" y="501067"/>
                </a:lnTo>
                <a:lnTo>
                  <a:pt x="506113" y="463330"/>
                </a:lnTo>
                <a:lnTo>
                  <a:pt x="488762" y="424122"/>
                </a:lnTo>
                <a:lnTo>
                  <a:pt x="477494" y="383540"/>
                </a:lnTo>
                <a:lnTo>
                  <a:pt x="472280" y="335190"/>
                </a:lnTo>
                <a:lnTo>
                  <a:pt x="474713" y="287069"/>
                </a:lnTo>
                <a:lnTo>
                  <a:pt x="483346" y="239121"/>
                </a:lnTo>
                <a:lnTo>
                  <a:pt x="496730" y="191288"/>
                </a:lnTo>
                <a:lnTo>
                  <a:pt x="513417" y="143516"/>
                </a:lnTo>
                <a:lnTo>
                  <a:pt x="531960" y="95748"/>
                </a:lnTo>
                <a:lnTo>
                  <a:pt x="536682" y="83832"/>
                </a:lnTo>
                <a:lnTo>
                  <a:pt x="177101" y="83832"/>
                </a:lnTo>
                <a:lnTo>
                  <a:pt x="122763" y="82509"/>
                </a:lnTo>
                <a:lnTo>
                  <a:pt x="68694" y="78635"/>
                </a:lnTo>
                <a:lnTo>
                  <a:pt x="15048" y="72356"/>
                </a:lnTo>
                <a:lnTo>
                  <a:pt x="0" y="69935"/>
                </a:lnTo>
                <a:close/>
              </a:path>
              <a:path extrusionOk="0" h="1277620" w="2551430">
                <a:moveTo>
                  <a:pt x="568820" y="0"/>
                </a:moveTo>
                <a:lnTo>
                  <a:pt x="524713" y="19733"/>
                </a:lnTo>
                <a:lnTo>
                  <a:pt x="478205" y="36921"/>
                </a:lnTo>
                <a:lnTo>
                  <a:pt x="429690" y="51511"/>
                </a:lnTo>
                <a:lnTo>
                  <a:pt x="379561" y="63449"/>
                </a:lnTo>
                <a:lnTo>
                  <a:pt x="328213" y="72681"/>
                </a:lnTo>
                <a:lnTo>
                  <a:pt x="276038" y="79155"/>
                </a:lnTo>
                <a:lnTo>
                  <a:pt x="223431" y="82816"/>
                </a:lnTo>
                <a:lnTo>
                  <a:pt x="177101" y="83832"/>
                </a:lnTo>
                <a:lnTo>
                  <a:pt x="536682" y="83832"/>
                </a:lnTo>
                <a:lnTo>
                  <a:pt x="550910" y="47928"/>
                </a:lnTo>
                <a:lnTo>
                  <a:pt x="568820" y="0"/>
                </a:lnTo>
                <a:close/>
              </a:path>
            </a:pathLst>
          </a:custGeom>
          <a:solidFill>
            <a:srgbClr val="FBC00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36"/>
          <p:cNvSpPr/>
          <p:nvPr/>
        </p:nvSpPr>
        <p:spPr>
          <a:xfrm>
            <a:off x="0" y="2634995"/>
            <a:ext cx="364235" cy="1260347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36"/>
          <p:cNvSpPr/>
          <p:nvPr/>
        </p:nvSpPr>
        <p:spPr>
          <a:xfrm>
            <a:off x="1716023" y="4757927"/>
            <a:ext cx="2726436" cy="38557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36"/>
          <p:cNvSpPr/>
          <p:nvPr/>
        </p:nvSpPr>
        <p:spPr>
          <a:xfrm>
            <a:off x="7677804" y="0"/>
            <a:ext cx="1466215" cy="1248410"/>
          </a:xfrm>
          <a:custGeom>
            <a:rect b="b" l="l" r="r" t="t"/>
            <a:pathLst>
              <a:path extrusionOk="0" h="1248410" w="1466215">
                <a:moveTo>
                  <a:pt x="1466195" y="0"/>
                </a:moveTo>
                <a:lnTo>
                  <a:pt x="11172" y="0"/>
                </a:lnTo>
                <a:lnTo>
                  <a:pt x="2802" y="43970"/>
                </a:lnTo>
                <a:lnTo>
                  <a:pt x="0" y="92681"/>
                </a:lnTo>
                <a:lnTo>
                  <a:pt x="3790" y="141350"/>
                </a:lnTo>
                <a:lnTo>
                  <a:pt x="13629" y="187202"/>
                </a:lnTo>
                <a:lnTo>
                  <a:pt x="29268" y="231382"/>
                </a:lnTo>
                <a:lnTo>
                  <a:pt x="50303" y="273279"/>
                </a:lnTo>
                <a:lnTo>
                  <a:pt x="76330" y="312278"/>
                </a:lnTo>
                <a:lnTo>
                  <a:pt x="106945" y="347768"/>
                </a:lnTo>
                <a:lnTo>
                  <a:pt x="141743" y="379134"/>
                </a:lnTo>
                <a:lnTo>
                  <a:pt x="180320" y="405764"/>
                </a:lnTo>
                <a:lnTo>
                  <a:pt x="222565" y="427687"/>
                </a:lnTo>
                <a:lnTo>
                  <a:pt x="266895" y="444883"/>
                </a:lnTo>
                <a:lnTo>
                  <a:pt x="312904" y="458224"/>
                </a:lnTo>
                <a:lnTo>
                  <a:pt x="360185" y="468578"/>
                </a:lnTo>
                <a:lnTo>
                  <a:pt x="408333" y="476814"/>
                </a:lnTo>
                <a:lnTo>
                  <a:pt x="505599" y="490410"/>
                </a:lnTo>
                <a:lnTo>
                  <a:pt x="553904" y="497508"/>
                </a:lnTo>
                <a:lnTo>
                  <a:pt x="601450" y="505965"/>
                </a:lnTo>
                <a:lnTo>
                  <a:pt x="647828" y="516651"/>
                </a:lnTo>
                <a:lnTo>
                  <a:pt x="692633" y="530434"/>
                </a:lnTo>
                <a:lnTo>
                  <a:pt x="735458" y="548183"/>
                </a:lnTo>
                <a:lnTo>
                  <a:pt x="775897" y="570768"/>
                </a:lnTo>
                <a:lnTo>
                  <a:pt x="813542" y="599059"/>
                </a:lnTo>
                <a:lnTo>
                  <a:pt x="848094" y="633916"/>
                </a:lnTo>
                <a:lnTo>
                  <a:pt x="877329" y="672685"/>
                </a:lnTo>
                <a:lnTo>
                  <a:pt x="902314" y="714611"/>
                </a:lnTo>
                <a:lnTo>
                  <a:pt x="924119" y="758942"/>
                </a:lnTo>
                <a:lnTo>
                  <a:pt x="943812" y="804926"/>
                </a:lnTo>
                <a:lnTo>
                  <a:pt x="981135" y="898836"/>
                </a:lnTo>
                <a:lnTo>
                  <a:pt x="1000901" y="945258"/>
                </a:lnTo>
                <a:lnTo>
                  <a:pt x="1022828" y="990321"/>
                </a:lnTo>
                <a:lnTo>
                  <a:pt x="1047984" y="1033272"/>
                </a:lnTo>
                <a:lnTo>
                  <a:pt x="1076982" y="1072830"/>
                </a:lnTo>
                <a:lnTo>
                  <a:pt x="1109966" y="1109114"/>
                </a:lnTo>
                <a:lnTo>
                  <a:pt x="1146508" y="1141839"/>
                </a:lnTo>
                <a:lnTo>
                  <a:pt x="1186176" y="1170717"/>
                </a:lnTo>
                <a:lnTo>
                  <a:pt x="1228541" y="1195464"/>
                </a:lnTo>
                <a:lnTo>
                  <a:pt x="1273173" y="1215794"/>
                </a:lnTo>
                <a:lnTo>
                  <a:pt x="1319641" y="1231421"/>
                </a:lnTo>
                <a:lnTo>
                  <a:pt x="1367516" y="1242060"/>
                </a:lnTo>
                <a:lnTo>
                  <a:pt x="1423898" y="1247774"/>
                </a:lnTo>
                <a:lnTo>
                  <a:pt x="1442827" y="1248155"/>
                </a:lnTo>
                <a:lnTo>
                  <a:pt x="1466195" y="1247230"/>
                </a:lnTo>
                <a:lnTo>
                  <a:pt x="1466195" y="0"/>
                </a:lnTo>
                <a:close/>
              </a:path>
            </a:pathLst>
          </a:custGeom>
          <a:solidFill>
            <a:srgbClr val="FCCE0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36"/>
          <p:cNvSpPr/>
          <p:nvPr/>
        </p:nvSpPr>
        <p:spPr>
          <a:xfrm>
            <a:off x="6920483" y="0"/>
            <a:ext cx="2223516" cy="10332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36"/>
          <p:cNvSpPr txBox="1"/>
          <p:nvPr>
            <p:ph type="title"/>
          </p:nvPr>
        </p:nvSpPr>
        <p:spPr>
          <a:xfrm>
            <a:off x="1343913" y="1529098"/>
            <a:ext cx="6456172" cy="158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1F12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6"/>
          <p:cNvSpPr txBox="1"/>
          <p:nvPr>
            <p:ph idx="1" type="body"/>
          </p:nvPr>
        </p:nvSpPr>
        <p:spPr>
          <a:xfrm>
            <a:off x="800811" y="1006769"/>
            <a:ext cx="4272280" cy="3569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3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30.jp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9.jpg"/><Relationship Id="rId5" Type="http://schemas.openxmlformats.org/officeDocument/2006/relationships/image" Target="../media/image4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jpg"/><Relationship Id="rId4" Type="http://schemas.openxmlformats.org/officeDocument/2006/relationships/image" Target="../media/image35.jp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Relationship Id="rId4" Type="http://schemas.openxmlformats.org/officeDocument/2006/relationships/image" Target="../media/image37.jp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jpg"/><Relationship Id="rId4" Type="http://schemas.openxmlformats.org/officeDocument/2006/relationships/image" Target="../media/image39.jp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jpg"/><Relationship Id="rId4" Type="http://schemas.openxmlformats.org/officeDocument/2006/relationships/image" Target="../media/image1.png"/><Relationship Id="rId5" Type="http://schemas.openxmlformats.org/officeDocument/2006/relationships/image" Target="../media/image32.jpg"/><Relationship Id="rId6" Type="http://schemas.openxmlformats.org/officeDocument/2006/relationships/image" Target="../media/image3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7.jpg"/><Relationship Id="rId6" Type="http://schemas.openxmlformats.org/officeDocument/2006/relationships/image" Target="../media/image4.jpg"/><Relationship Id="rId7" Type="http://schemas.openxmlformats.org/officeDocument/2006/relationships/image" Target="../media/image8.jpg"/><Relationship Id="rId8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jpg"/><Relationship Id="rId4" Type="http://schemas.openxmlformats.org/officeDocument/2006/relationships/image" Target="../media/image40.jp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3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3.jpg"/><Relationship Id="rId5" Type="http://schemas.openxmlformats.org/officeDocument/2006/relationships/image" Target="../media/image49.jpg"/><Relationship Id="rId6" Type="http://schemas.openxmlformats.org/officeDocument/2006/relationships/image" Target="../media/image48.jpg"/><Relationship Id="rId7" Type="http://schemas.openxmlformats.org/officeDocument/2006/relationships/image" Target="../media/image45.jpg"/><Relationship Id="rId8" Type="http://schemas.openxmlformats.org/officeDocument/2006/relationships/image" Target="../media/image4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jpg"/><Relationship Id="rId4" Type="http://schemas.openxmlformats.org/officeDocument/2006/relationships/image" Target="../media/image1.png"/><Relationship Id="rId5" Type="http://schemas.openxmlformats.org/officeDocument/2006/relationships/image" Target="../media/image5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8.jpg"/><Relationship Id="rId5" Type="http://schemas.openxmlformats.org/officeDocument/2006/relationships/image" Target="../media/image5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5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57.jpg"/><Relationship Id="rId5" Type="http://schemas.openxmlformats.org/officeDocument/2006/relationships/image" Target="../media/image5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53.jpg"/><Relationship Id="rId5" Type="http://schemas.openxmlformats.org/officeDocument/2006/relationships/image" Target="../media/image5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5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jpg"/><Relationship Id="rId4" Type="http://schemas.openxmlformats.org/officeDocument/2006/relationships/hyperlink" Target="https://bit.ly/38vkIlC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5.png"/><Relationship Id="rId4" Type="http://schemas.openxmlformats.org/officeDocument/2006/relationships/image" Target="../media/image64.png"/><Relationship Id="rId5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8.png"/><Relationship Id="rId4" Type="http://schemas.openxmlformats.org/officeDocument/2006/relationships/image" Target="../media/image63.png"/><Relationship Id="rId5" Type="http://schemas.openxmlformats.org/officeDocument/2006/relationships/image" Target="../media/image62.png"/><Relationship Id="rId6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1" Type="http://schemas.openxmlformats.org/officeDocument/2006/relationships/image" Target="../media/image25.jpg"/><Relationship Id="rId10" Type="http://schemas.openxmlformats.org/officeDocument/2006/relationships/image" Target="../media/image16.jpg"/><Relationship Id="rId12" Type="http://schemas.openxmlformats.org/officeDocument/2006/relationships/image" Target="../media/image13.jpg"/><Relationship Id="rId9" Type="http://schemas.openxmlformats.org/officeDocument/2006/relationships/image" Target="../media/image19.jp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2.png"/><Relationship Id="rId8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"/>
          <p:cNvGrpSpPr/>
          <p:nvPr/>
        </p:nvGrpSpPr>
        <p:grpSpPr>
          <a:xfrm>
            <a:off x="6844283" y="0"/>
            <a:ext cx="2299736" cy="1248410"/>
            <a:chOff x="6844283" y="0"/>
            <a:chExt cx="2299736" cy="1248410"/>
          </a:xfrm>
        </p:grpSpPr>
        <p:sp>
          <p:nvSpPr>
            <p:cNvPr id="57" name="Google Shape;57;p1"/>
            <p:cNvSpPr/>
            <p:nvPr/>
          </p:nvSpPr>
          <p:spPr>
            <a:xfrm>
              <a:off x="7677804" y="0"/>
              <a:ext cx="1466215" cy="1248410"/>
            </a:xfrm>
            <a:custGeom>
              <a:rect b="b" l="l" r="r" t="t"/>
              <a:pathLst>
                <a:path extrusionOk="0" h="1248410" w="1466215">
                  <a:moveTo>
                    <a:pt x="1466195" y="0"/>
                  </a:moveTo>
                  <a:lnTo>
                    <a:pt x="11172" y="0"/>
                  </a:lnTo>
                  <a:lnTo>
                    <a:pt x="2802" y="43970"/>
                  </a:lnTo>
                  <a:lnTo>
                    <a:pt x="0" y="92681"/>
                  </a:lnTo>
                  <a:lnTo>
                    <a:pt x="3790" y="141350"/>
                  </a:lnTo>
                  <a:lnTo>
                    <a:pt x="13629" y="187202"/>
                  </a:lnTo>
                  <a:lnTo>
                    <a:pt x="29268" y="231382"/>
                  </a:lnTo>
                  <a:lnTo>
                    <a:pt x="50303" y="273279"/>
                  </a:lnTo>
                  <a:lnTo>
                    <a:pt x="76330" y="312278"/>
                  </a:lnTo>
                  <a:lnTo>
                    <a:pt x="106945" y="347768"/>
                  </a:lnTo>
                  <a:lnTo>
                    <a:pt x="141743" y="379134"/>
                  </a:lnTo>
                  <a:lnTo>
                    <a:pt x="180320" y="405764"/>
                  </a:lnTo>
                  <a:lnTo>
                    <a:pt x="222565" y="427687"/>
                  </a:lnTo>
                  <a:lnTo>
                    <a:pt x="266895" y="444883"/>
                  </a:lnTo>
                  <a:lnTo>
                    <a:pt x="312904" y="458224"/>
                  </a:lnTo>
                  <a:lnTo>
                    <a:pt x="360185" y="468578"/>
                  </a:lnTo>
                  <a:lnTo>
                    <a:pt x="408333" y="476814"/>
                  </a:lnTo>
                  <a:lnTo>
                    <a:pt x="505599" y="490410"/>
                  </a:lnTo>
                  <a:lnTo>
                    <a:pt x="553904" y="497508"/>
                  </a:lnTo>
                  <a:lnTo>
                    <a:pt x="601450" y="505965"/>
                  </a:lnTo>
                  <a:lnTo>
                    <a:pt x="647828" y="516651"/>
                  </a:lnTo>
                  <a:lnTo>
                    <a:pt x="692633" y="530434"/>
                  </a:lnTo>
                  <a:lnTo>
                    <a:pt x="735458" y="548183"/>
                  </a:lnTo>
                  <a:lnTo>
                    <a:pt x="775897" y="570768"/>
                  </a:lnTo>
                  <a:lnTo>
                    <a:pt x="813542" y="599059"/>
                  </a:lnTo>
                  <a:lnTo>
                    <a:pt x="848094" y="633916"/>
                  </a:lnTo>
                  <a:lnTo>
                    <a:pt x="877329" y="672685"/>
                  </a:lnTo>
                  <a:lnTo>
                    <a:pt x="902314" y="714611"/>
                  </a:lnTo>
                  <a:lnTo>
                    <a:pt x="924119" y="758942"/>
                  </a:lnTo>
                  <a:lnTo>
                    <a:pt x="943812" y="804926"/>
                  </a:lnTo>
                  <a:lnTo>
                    <a:pt x="981135" y="898836"/>
                  </a:lnTo>
                  <a:lnTo>
                    <a:pt x="1000901" y="945258"/>
                  </a:lnTo>
                  <a:lnTo>
                    <a:pt x="1022828" y="990321"/>
                  </a:lnTo>
                  <a:lnTo>
                    <a:pt x="1047984" y="1033272"/>
                  </a:lnTo>
                  <a:lnTo>
                    <a:pt x="1076982" y="1072830"/>
                  </a:lnTo>
                  <a:lnTo>
                    <a:pt x="1109966" y="1109114"/>
                  </a:lnTo>
                  <a:lnTo>
                    <a:pt x="1146508" y="1141839"/>
                  </a:lnTo>
                  <a:lnTo>
                    <a:pt x="1186176" y="1170717"/>
                  </a:lnTo>
                  <a:lnTo>
                    <a:pt x="1228541" y="1195464"/>
                  </a:lnTo>
                  <a:lnTo>
                    <a:pt x="1273173" y="1215794"/>
                  </a:lnTo>
                  <a:lnTo>
                    <a:pt x="1319641" y="1231421"/>
                  </a:lnTo>
                  <a:lnTo>
                    <a:pt x="1367516" y="1242060"/>
                  </a:lnTo>
                  <a:lnTo>
                    <a:pt x="1423898" y="1247774"/>
                  </a:lnTo>
                  <a:lnTo>
                    <a:pt x="1442827" y="1248155"/>
                  </a:lnTo>
                  <a:lnTo>
                    <a:pt x="1466195" y="1247230"/>
                  </a:lnTo>
                  <a:lnTo>
                    <a:pt x="1466195" y="0"/>
                  </a:lnTo>
                  <a:close/>
                </a:path>
              </a:pathLst>
            </a:custGeom>
            <a:solidFill>
              <a:srgbClr val="FCCE0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6844283" y="0"/>
              <a:ext cx="2299716" cy="9570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9" name="Google Shape;59;p1"/>
          <p:cNvGrpSpPr/>
          <p:nvPr/>
        </p:nvGrpSpPr>
        <p:grpSpPr>
          <a:xfrm>
            <a:off x="0" y="6094"/>
            <a:ext cx="9143999" cy="5137914"/>
            <a:chOff x="0" y="6094"/>
            <a:chExt cx="9143999" cy="5137914"/>
          </a:xfrm>
        </p:grpSpPr>
        <p:sp>
          <p:nvSpPr>
            <p:cNvPr id="60" name="Google Shape;60;p1"/>
            <p:cNvSpPr/>
            <p:nvPr/>
          </p:nvSpPr>
          <p:spPr>
            <a:xfrm>
              <a:off x="0" y="3232479"/>
              <a:ext cx="601345" cy="718185"/>
            </a:xfrm>
            <a:custGeom>
              <a:rect b="b" l="l" r="r" t="t"/>
              <a:pathLst>
                <a:path extrusionOk="0" h="718185" w="601345">
                  <a:moveTo>
                    <a:pt x="0" y="0"/>
                  </a:moveTo>
                  <a:lnTo>
                    <a:pt x="0" y="703818"/>
                  </a:lnTo>
                  <a:lnTo>
                    <a:pt x="14992" y="706236"/>
                  </a:lnTo>
                  <a:lnTo>
                    <a:pt x="68584" y="712523"/>
                  </a:lnTo>
                  <a:lnTo>
                    <a:pt x="122600" y="716402"/>
                  </a:lnTo>
                  <a:lnTo>
                    <a:pt x="176885" y="717728"/>
                  </a:lnTo>
                  <a:lnTo>
                    <a:pt x="200020" y="717482"/>
                  </a:lnTo>
                  <a:lnTo>
                    <a:pt x="275712" y="713048"/>
                  </a:lnTo>
                  <a:lnTo>
                    <a:pt x="327830" y="706566"/>
                  </a:lnTo>
                  <a:lnTo>
                    <a:pt x="379124" y="697320"/>
                  </a:lnTo>
                  <a:lnTo>
                    <a:pt x="429201" y="685364"/>
                  </a:lnTo>
                  <a:lnTo>
                    <a:pt x="477667" y="670753"/>
                  </a:lnTo>
                  <a:lnTo>
                    <a:pt x="524131" y="653541"/>
                  </a:lnTo>
                  <a:lnTo>
                    <a:pt x="568198" y="633781"/>
                  </a:lnTo>
                  <a:lnTo>
                    <a:pt x="581037" y="594181"/>
                  </a:lnTo>
                  <a:lnTo>
                    <a:pt x="591369" y="554438"/>
                  </a:lnTo>
                  <a:lnTo>
                    <a:pt x="598376" y="514552"/>
                  </a:lnTo>
                  <a:lnTo>
                    <a:pt x="601243" y="474523"/>
                  </a:lnTo>
                  <a:lnTo>
                    <a:pt x="598887" y="431435"/>
                  </a:lnTo>
                  <a:lnTo>
                    <a:pt x="590657" y="388715"/>
                  </a:lnTo>
                  <a:lnTo>
                    <a:pt x="576772" y="346677"/>
                  </a:lnTo>
                  <a:lnTo>
                    <a:pt x="557452" y="305638"/>
                  </a:lnTo>
                  <a:lnTo>
                    <a:pt x="532918" y="265910"/>
                  </a:lnTo>
                  <a:lnTo>
                    <a:pt x="503391" y="227809"/>
                  </a:lnTo>
                  <a:lnTo>
                    <a:pt x="469090" y="191650"/>
                  </a:lnTo>
                  <a:lnTo>
                    <a:pt x="430236" y="157747"/>
                  </a:lnTo>
                  <a:lnTo>
                    <a:pt x="387049" y="126415"/>
                  </a:lnTo>
                  <a:lnTo>
                    <a:pt x="339750" y="97968"/>
                  </a:lnTo>
                  <a:lnTo>
                    <a:pt x="298267" y="77101"/>
                  </a:lnTo>
                  <a:lnTo>
                    <a:pt x="254614" y="58527"/>
                  </a:lnTo>
                  <a:lnTo>
                    <a:pt x="209056" y="42274"/>
                  </a:lnTo>
                  <a:lnTo>
                    <a:pt x="161859" y="28372"/>
                  </a:lnTo>
                  <a:lnTo>
                    <a:pt x="113287" y="16852"/>
                  </a:lnTo>
                  <a:lnTo>
                    <a:pt x="63606" y="7743"/>
                  </a:lnTo>
                  <a:lnTo>
                    <a:pt x="13081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0" y="3866388"/>
              <a:ext cx="2551430" cy="1277620"/>
            </a:xfrm>
            <a:custGeom>
              <a:rect b="b" l="l" r="r" t="t"/>
              <a:pathLst>
                <a:path extrusionOk="0" h="1277620" w="2551430">
                  <a:moveTo>
                    <a:pt x="0" y="69935"/>
                  </a:moveTo>
                  <a:lnTo>
                    <a:pt x="0" y="1277110"/>
                  </a:lnTo>
                  <a:lnTo>
                    <a:pt x="2550933" y="1277110"/>
                  </a:lnTo>
                  <a:lnTo>
                    <a:pt x="2505370" y="1218749"/>
                  </a:lnTo>
                  <a:lnTo>
                    <a:pt x="2470427" y="1184224"/>
                  </a:lnTo>
                  <a:lnTo>
                    <a:pt x="2431466" y="1151576"/>
                  </a:lnTo>
                  <a:lnTo>
                    <a:pt x="2388941" y="1121042"/>
                  </a:lnTo>
                  <a:lnTo>
                    <a:pt x="2343307" y="1092861"/>
                  </a:lnTo>
                  <a:lnTo>
                    <a:pt x="2295017" y="1067269"/>
                  </a:lnTo>
                  <a:lnTo>
                    <a:pt x="2251867" y="1047399"/>
                  </a:lnTo>
                  <a:lnTo>
                    <a:pt x="2207452" y="1029123"/>
                  </a:lnTo>
                  <a:lnTo>
                    <a:pt x="2161880" y="1012335"/>
                  </a:lnTo>
                  <a:lnTo>
                    <a:pt x="2115258" y="996933"/>
                  </a:lnTo>
                  <a:lnTo>
                    <a:pt x="2067693" y="982811"/>
                  </a:lnTo>
                  <a:lnTo>
                    <a:pt x="2019294" y="969865"/>
                  </a:lnTo>
                  <a:lnTo>
                    <a:pt x="1970166" y="957991"/>
                  </a:lnTo>
                  <a:lnTo>
                    <a:pt x="1920419" y="947083"/>
                  </a:lnTo>
                  <a:lnTo>
                    <a:pt x="1870159" y="937039"/>
                  </a:lnTo>
                  <a:lnTo>
                    <a:pt x="1819494" y="927752"/>
                  </a:lnTo>
                  <a:lnTo>
                    <a:pt x="1768531" y="919119"/>
                  </a:lnTo>
                  <a:lnTo>
                    <a:pt x="1666143" y="903397"/>
                  </a:lnTo>
                  <a:lnTo>
                    <a:pt x="1358646" y="859931"/>
                  </a:lnTo>
                  <a:lnTo>
                    <a:pt x="1307677" y="851902"/>
                  </a:lnTo>
                  <a:lnTo>
                    <a:pt x="1256972" y="843335"/>
                  </a:lnTo>
                  <a:lnTo>
                    <a:pt x="1206605" y="834115"/>
                  </a:lnTo>
                  <a:lnTo>
                    <a:pt x="1156647" y="824125"/>
                  </a:lnTo>
                  <a:lnTo>
                    <a:pt x="1107171" y="813250"/>
                  </a:lnTo>
                  <a:lnTo>
                    <a:pt x="1058249" y="801371"/>
                  </a:lnTo>
                  <a:lnTo>
                    <a:pt x="1009953" y="788374"/>
                  </a:lnTo>
                  <a:lnTo>
                    <a:pt x="962356" y="774142"/>
                  </a:lnTo>
                  <a:lnTo>
                    <a:pt x="915530" y="758558"/>
                  </a:lnTo>
                  <a:lnTo>
                    <a:pt x="862011" y="738410"/>
                  </a:lnTo>
                  <a:lnTo>
                    <a:pt x="810092" y="715921"/>
                  </a:lnTo>
                  <a:lnTo>
                    <a:pt x="760221" y="691187"/>
                  </a:lnTo>
                  <a:lnTo>
                    <a:pt x="712845" y="664305"/>
                  </a:lnTo>
                  <a:lnTo>
                    <a:pt x="668413" y="635373"/>
                  </a:lnTo>
                  <a:lnTo>
                    <a:pt x="627375" y="604486"/>
                  </a:lnTo>
                  <a:lnTo>
                    <a:pt x="590177" y="571742"/>
                  </a:lnTo>
                  <a:lnTo>
                    <a:pt x="557268" y="537236"/>
                  </a:lnTo>
                  <a:lnTo>
                    <a:pt x="529098" y="501067"/>
                  </a:lnTo>
                  <a:lnTo>
                    <a:pt x="506113" y="463330"/>
                  </a:lnTo>
                  <a:lnTo>
                    <a:pt x="488762" y="424122"/>
                  </a:lnTo>
                  <a:lnTo>
                    <a:pt x="477494" y="383540"/>
                  </a:lnTo>
                  <a:lnTo>
                    <a:pt x="472280" y="335190"/>
                  </a:lnTo>
                  <a:lnTo>
                    <a:pt x="474713" y="287069"/>
                  </a:lnTo>
                  <a:lnTo>
                    <a:pt x="483346" y="239121"/>
                  </a:lnTo>
                  <a:lnTo>
                    <a:pt x="496730" y="191288"/>
                  </a:lnTo>
                  <a:lnTo>
                    <a:pt x="513417" y="143516"/>
                  </a:lnTo>
                  <a:lnTo>
                    <a:pt x="531960" y="95748"/>
                  </a:lnTo>
                  <a:lnTo>
                    <a:pt x="536682" y="83832"/>
                  </a:lnTo>
                  <a:lnTo>
                    <a:pt x="177101" y="83832"/>
                  </a:lnTo>
                  <a:lnTo>
                    <a:pt x="122763" y="82509"/>
                  </a:lnTo>
                  <a:lnTo>
                    <a:pt x="68694" y="78635"/>
                  </a:lnTo>
                  <a:lnTo>
                    <a:pt x="15048" y="72356"/>
                  </a:lnTo>
                  <a:lnTo>
                    <a:pt x="0" y="69935"/>
                  </a:lnTo>
                  <a:close/>
                </a:path>
                <a:path extrusionOk="0" h="1277620" w="2551430">
                  <a:moveTo>
                    <a:pt x="568820" y="0"/>
                  </a:moveTo>
                  <a:lnTo>
                    <a:pt x="524713" y="19733"/>
                  </a:lnTo>
                  <a:lnTo>
                    <a:pt x="478205" y="36921"/>
                  </a:lnTo>
                  <a:lnTo>
                    <a:pt x="429690" y="51511"/>
                  </a:lnTo>
                  <a:lnTo>
                    <a:pt x="379561" y="63449"/>
                  </a:lnTo>
                  <a:lnTo>
                    <a:pt x="328213" y="72681"/>
                  </a:lnTo>
                  <a:lnTo>
                    <a:pt x="276038" y="79155"/>
                  </a:lnTo>
                  <a:lnTo>
                    <a:pt x="223431" y="82816"/>
                  </a:lnTo>
                  <a:lnTo>
                    <a:pt x="177101" y="83832"/>
                  </a:lnTo>
                  <a:lnTo>
                    <a:pt x="536682" y="83832"/>
                  </a:lnTo>
                  <a:lnTo>
                    <a:pt x="550910" y="47928"/>
                  </a:lnTo>
                  <a:lnTo>
                    <a:pt x="568820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0" y="2634996"/>
              <a:ext cx="364235" cy="126034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716023" y="4757927"/>
              <a:ext cx="2726436" cy="38557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572" y="6094"/>
              <a:ext cx="9139427" cy="513740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816660" y="698119"/>
            <a:ext cx="75780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Ví dụ về bố cục chữ trong hình ảnh tuyển dụng</a:t>
            </a:r>
            <a:endParaRPr sz="2400"/>
          </a:p>
        </p:txBody>
      </p:sp>
      <p:sp>
        <p:nvSpPr>
          <p:cNvPr id="259" name="Google Shape;259;p10"/>
          <p:cNvSpPr/>
          <p:nvPr/>
        </p:nvSpPr>
        <p:spPr>
          <a:xfrm>
            <a:off x="1115567" y="1549908"/>
            <a:ext cx="3136392" cy="27965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10"/>
          <p:cNvSpPr/>
          <p:nvPr/>
        </p:nvSpPr>
        <p:spPr>
          <a:xfrm>
            <a:off x="4719828" y="1549908"/>
            <a:ext cx="4195572" cy="27965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10"/>
          <p:cNvSpPr/>
          <p:nvPr/>
        </p:nvSpPr>
        <p:spPr>
          <a:xfrm>
            <a:off x="36576" y="0"/>
            <a:ext cx="803148" cy="8031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11"/>
          <p:cNvSpPr txBox="1"/>
          <p:nvPr>
            <p:ph type="title"/>
          </p:nvPr>
        </p:nvSpPr>
        <p:spPr>
          <a:xfrm>
            <a:off x="1843785" y="523494"/>
            <a:ext cx="181102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Font chữ</a:t>
            </a:r>
            <a:endParaRPr sz="3000"/>
          </a:p>
        </p:txBody>
      </p:sp>
      <p:grpSp>
        <p:nvGrpSpPr>
          <p:cNvPr id="268" name="Google Shape;268;p11"/>
          <p:cNvGrpSpPr/>
          <p:nvPr/>
        </p:nvGrpSpPr>
        <p:grpSpPr>
          <a:xfrm>
            <a:off x="1144898" y="515112"/>
            <a:ext cx="568963" cy="573024"/>
            <a:chOff x="1144898" y="515112"/>
            <a:chExt cx="568963" cy="573024"/>
          </a:xfrm>
        </p:grpSpPr>
        <p:sp>
          <p:nvSpPr>
            <p:cNvPr id="269" name="Google Shape;269;p11"/>
            <p:cNvSpPr/>
            <p:nvPr/>
          </p:nvSpPr>
          <p:spPr>
            <a:xfrm>
              <a:off x="1205861" y="539496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62" y="126"/>
                  </a:moveTo>
                  <a:lnTo>
                    <a:pt x="206458" y="4686"/>
                  </a:lnTo>
                  <a:lnTo>
                    <a:pt x="168285" y="18043"/>
                  </a:lnTo>
                  <a:lnTo>
                    <a:pt x="132660" y="39012"/>
                  </a:lnTo>
                  <a:lnTo>
                    <a:pt x="100121" y="66539"/>
                  </a:lnTo>
                  <a:lnTo>
                    <a:pt x="71210" y="99568"/>
                  </a:lnTo>
                  <a:lnTo>
                    <a:pt x="46468" y="137041"/>
                  </a:lnTo>
                  <a:lnTo>
                    <a:pt x="26436" y="177903"/>
                  </a:lnTo>
                  <a:lnTo>
                    <a:pt x="11653" y="221098"/>
                  </a:lnTo>
                  <a:lnTo>
                    <a:pt x="2660" y="265570"/>
                  </a:lnTo>
                  <a:lnTo>
                    <a:pt x="0" y="310262"/>
                  </a:lnTo>
                  <a:lnTo>
                    <a:pt x="4210" y="354119"/>
                  </a:lnTo>
                  <a:lnTo>
                    <a:pt x="15834" y="396084"/>
                  </a:lnTo>
                  <a:lnTo>
                    <a:pt x="35410" y="435101"/>
                  </a:lnTo>
                  <a:lnTo>
                    <a:pt x="64391" y="471249"/>
                  </a:lnTo>
                  <a:lnTo>
                    <a:pt x="99464" y="500041"/>
                  </a:lnTo>
                  <a:lnTo>
                    <a:pt x="139255" y="521827"/>
                  </a:lnTo>
                  <a:lnTo>
                    <a:pt x="182388" y="536956"/>
                  </a:lnTo>
                  <a:lnTo>
                    <a:pt x="227488" y="545777"/>
                  </a:lnTo>
                  <a:lnTo>
                    <a:pt x="273180" y="548639"/>
                  </a:lnTo>
                  <a:lnTo>
                    <a:pt x="330817" y="544113"/>
                  </a:lnTo>
                  <a:lnTo>
                    <a:pt x="384279" y="531022"/>
                  </a:lnTo>
                  <a:lnTo>
                    <a:pt x="430639" y="510098"/>
                  </a:lnTo>
                  <a:lnTo>
                    <a:pt x="466972" y="482071"/>
                  </a:lnTo>
                  <a:lnTo>
                    <a:pt x="490350" y="447675"/>
                  </a:lnTo>
                  <a:lnTo>
                    <a:pt x="506103" y="380601"/>
                  </a:lnTo>
                  <a:lnTo>
                    <a:pt x="507665" y="340304"/>
                  </a:lnTo>
                  <a:lnTo>
                    <a:pt x="504845" y="297242"/>
                  </a:lnTo>
                  <a:lnTo>
                    <a:pt x="497514" y="252720"/>
                  </a:lnTo>
                  <a:lnTo>
                    <a:pt x="485543" y="208043"/>
                  </a:lnTo>
                  <a:lnTo>
                    <a:pt x="468803" y="164517"/>
                  </a:lnTo>
                  <a:lnTo>
                    <a:pt x="447164" y="123447"/>
                  </a:lnTo>
                  <a:lnTo>
                    <a:pt x="420499" y="86139"/>
                  </a:lnTo>
                  <a:lnTo>
                    <a:pt x="388678" y="53898"/>
                  </a:lnTo>
                  <a:lnTo>
                    <a:pt x="351572" y="28030"/>
                  </a:lnTo>
                  <a:lnTo>
                    <a:pt x="309051" y="9840"/>
                  </a:lnTo>
                  <a:lnTo>
                    <a:pt x="260988" y="634"/>
                  </a:lnTo>
                  <a:lnTo>
                    <a:pt x="256162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44898" y="515112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65" y="126"/>
                  </a:moveTo>
                  <a:lnTo>
                    <a:pt x="206456" y="4686"/>
                  </a:lnTo>
                  <a:lnTo>
                    <a:pt x="168280" y="18043"/>
                  </a:lnTo>
                  <a:lnTo>
                    <a:pt x="132652" y="39012"/>
                  </a:lnTo>
                  <a:lnTo>
                    <a:pt x="100113" y="66539"/>
                  </a:lnTo>
                  <a:lnTo>
                    <a:pt x="71202" y="99568"/>
                  </a:lnTo>
                  <a:lnTo>
                    <a:pt x="46461" y="137041"/>
                  </a:lnTo>
                  <a:lnTo>
                    <a:pt x="26430" y="177903"/>
                  </a:lnTo>
                  <a:lnTo>
                    <a:pt x="11649" y="221098"/>
                  </a:lnTo>
                  <a:lnTo>
                    <a:pt x="2659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6" y="396084"/>
                  </a:lnTo>
                  <a:lnTo>
                    <a:pt x="35413" y="435101"/>
                  </a:lnTo>
                  <a:lnTo>
                    <a:pt x="64399" y="471249"/>
                  </a:lnTo>
                  <a:lnTo>
                    <a:pt x="99473" y="500041"/>
                  </a:lnTo>
                  <a:lnTo>
                    <a:pt x="139263" y="521827"/>
                  </a:lnTo>
                  <a:lnTo>
                    <a:pt x="182394" y="536956"/>
                  </a:lnTo>
                  <a:lnTo>
                    <a:pt x="227492" y="545777"/>
                  </a:lnTo>
                  <a:lnTo>
                    <a:pt x="273183" y="548639"/>
                  </a:lnTo>
                  <a:lnTo>
                    <a:pt x="330821" y="544113"/>
                  </a:lnTo>
                  <a:lnTo>
                    <a:pt x="384282" y="531022"/>
                  </a:lnTo>
                  <a:lnTo>
                    <a:pt x="430643" y="510098"/>
                  </a:lnTo>
                  <a:lnTo>
                    <a:pt x="466975" y="482071"/>
                  </a:lnTo>
                  <a:lnTo>
                    <a:pt x="490353" y="447675"/>
                  </a:lnTo>
                  <a:lnTo>
                    <a:pt x="506106" y="380601"/>
                  </a:lnTo>
                  <a:lnTo>
                    <a:pt x="507668" y="340304"/>
                  </a:lnTo>
                  <a:lnTo>
                    <a:pt x="504848" y="297242"/>
                  </a:lnTo>
                  <a:lnTo>
                    <a:pt x="497517" y="252720"/>
                  </a:lnTo>
                  <a:lnTo>
                    <a:pt x="485546" y="208043"/>
                  </a:lnTo>
                  <a:lnTo>
                    <a:pt x="468806" y="164517"/>
                  </a:lnTo>
                  <a:lnTo>
                    <a:pt x="447168" y="123447"/>
                  </a:lnTo>
                  <a:lnTo>
                    <a:pt x="420502" y="86139"/>
                  </a:lnTo>
                  <a:lnTo>
                    <a:pt x="388681" y="53898"/>
                  </a:lnTo>
                  <a:lnTo>
                    <a:pt x="351575" y="28030"/>
                  </a:lnTo>
                  <a:lnTo>
                    <a:pt x="309054" y="9840"/>
                  </a:lnTo>
                  <a:lnTo>
                    <a:pt x="260991" y="635"/>
                  </a:lnTo>
                  <a:lnTo>
                    <a:pt x="256165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1" name="Google Shape;271;p11"/>
          <p:cNvSpPr txBox="1"/>
          <p:nvPr/>
        </p:nvSpPr>
        <p:spPr>
          <a:xfrm>
            <a:off x="1301241" y="630173"/>
            <a:ext cx="1612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72" name="Google Shape;272;p11"/>
          <p:cNvGrpSpPr/>
          <p:nvPr/>
        </p:nvGrpSpPr>
        <p:grpSpPr>
          <a:xfrm>
            <a:off x="1120902" y="1402841"/>
            <a:ext cx="4159250" cy="835660"/>
            <a:chOff x="1120902" y="1402841"/>
            <a:chExt cx="4159250" cy="835660"/>
          </a:xfrm>
        </p:grpSpPr>
        <p:sp>
          <p:nvSpPr>
            <p:cNvPr id="273" name="Google Shape;273;p11"/>
            <p:cNvSpPr/>
            <p:nvPr/>
          </p:nvSpPr>
          <p:spPr>
            <a:xfrm>
              <a:off x="1120902" y="1402841"/>
              <a:ext cx="4159250" cy="835660"/>
            </a:xfrm>
            <a:custGeom>
              <a:rect b="b" l="l" r="r" t="t"/>
              <a:pathLst>
                <a:path extrusionOk="0" h="835660" w="4159250">
                  <a:moveTo>
                    <a:pt x="4019804" y="0"/>
                  </a:moveTo>
                  <a:lnTo>
                    <a:pt x="139191" y="0"/>
                  </a:lnTo>
                  <a:lnTo>
                    <a:pt x="95196" y="7099"/>
                  </a:lnTo>
                  <a:lnTo>
                    <a:pt x="56987" y="26867"/>
                  </a:lnTo>
                  <a:lnTo>
                    <a:pt x="26856" y="57003"/>
                  </a:lnTo>
                  <a:lnTo>
                    <a:pt x="7096" y="95211"/>
                  </a:lnTo>
                  <a:lnTo>
                    <a:pt x="0" y="139192"/>
                  </a:lnTo>
                  <a:lnTo>
                    <a:pt x="0" y="695960"/>
                  </a:lnTo>
                  <a:lnTo>
                    <a:pt x="7096" y="739940"/>
                  </a:lnTo>
                  <a:lnTo>
                    <a:pt x="26856" y="778148"/>
                  </a:lnTo>
                  <a:lnTo>
                    <a:pt x="56987" y="808284"/>
                  </a:lnTo>
                  <a:lnTo>
                    <a:pt x="95196" y="828052"/>
                  </a:lnTo>
                  <a:lnTo>
                    <a:pt x="139191" y="835152"/>
                  </a:lnTo>
                  <a:lnTo>
                    <a:pt x="4019804" y="835152"/>
                  </a:lnTo>
                  <a:lnTo>
                    <a:pt x="4063784" y="828052"/>
                  </a:lnTo>
                  <a:lnTo>
                    <a:pt x="4101992" y="808284"/>
                  </a:lnTo>
                  <a:lnTo>
                    <a:pt x="4132128" y="778148"/>
                  </a:lnTo>
                  <a:lnTo>
                    <a:pt x="4151896" y="739940"/>
                  </a:lnTo>
                  <a:lnTo>
                    <a:pt x="4158996" y="695960"/>
                  </a:lnTo>
                  <a:lnTo>
                    <a:pt x="4158996" y="139192"/>
                  </a:lnTo>
                  <a:lnTo>
                    <a:pt x="4151896" y="95211"/>
                  </a:lnTo>
                  <a:lnTo>
                    <a:pt x="4132128" y="57003"/>
                  </a:lnTo>
                  <a:lnTo>
                    <a:pt x="4101992" y="26867"/>
                  </a:lnTo>
                  <a:lnTo>
                    <a:pt x="4063784" y="7099"/>
                  </a:lnTo>
                  <a:lnTo>
                    <a:pt x="4019804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120902" y="1402841"/>
              <a:ext cx="4159250" cy="835660"/>
            </a:xfrm>
            <a:custGeom>
              <a:rect b="b" l="l" r="r" t="t"/>
              <a:pathLst>
                <a:path extrusionOk="0" h="835660" w="4159250">
                  <a:moveTo>
                    <a:pt x="0" y="139192"/>
                  </a:moveTo>
                  <a:lnTo>
                    <a:pt x="7096" y="95211"/>
                  </a:lnTo>
                  <a:lnTo>
                    <a:pt x="26856" y="57003"/>
                  </a:lnTo>
                  <a:lnTo>
                    <a:pt x="56987" y="26867"/>
                  </a:lnTo>
                  <a:lnTo>
                    <a:pt x="95196" y="7099"/>
                  </a:lnTo>
                  <a:lnTo>
                    <a:pt x="139191" y="0"/>
                  </a:lnTo>
                  <a:lnTo>
                    <a:pt x="4019804" y="0"/>
                  </a:lnTo>
                  <a:lnTo>
                    <a:pt x="4063784" y="7099"/>
                  </a:lnTo>
                  <a:lnTo>
                    <a:pt x="4101992" y="26867"/>
                  </a:lnTo>
                  <a:lnTo>
                    <a:pt x="4132128" y="57003"/>
                  </a:lnTo>
                  <a:lnTo>
                    <a:pt x="4151896" y="95211"/>
                  </a:lnTo>
                  <a:lnTo>
                    <a:pt x="4158996" y="139192"/>
                  </a:lnTo>
                  <a:lnTo>
                    <a:pt x="4158996" y="695960"/>
                  </a:lnTo>
                  <a:lnTo>
                    <a:pt x="4151896" y="739940"/>
                  </a:lnTo>
                  <a:lnTo>
                    <a:pt x="4132128" y="778148"/>
                  </a:lnTo>
                  <a:lnTo>
                    <a:pt x="4101992" y="808284"/>
                  </a:lnTo>
                  <a:lnTo>
                    <a:pt x="4063784" y="828052"/>
                  </a:lnTo>
                  <a:lnTo>
                    <a:pt x="4019804" y="835152"/>
                  </a:lnTo>
                  <a:lnTo>
                    <a:pt x="139191" y="835152"/>
                  </a:lnTo>
                  <a:lnTo>
                    <a:pt x="95196" y="828052"/>
                  </a:lnTo>
                  <a:lnTo>
                    <a:pt x="56987" y="808284"/>
                  </a:lnTo>
                  <a:lnTo>
                    <a:pt x="26856" y="778148"/>
                  </a:lnTo>
                  <a:lnTo>
                    <a:pt x="7096" y="739940"/>
                  </a:lnTo>
                  <a:lnTo>
                    <a:pt x="0" y="695960"/>
                  </a:lnTo>
                  <a:lnTo>
                    <a:pt x="0" y="139192"/>
                  </a:lnTo>
                  <a:close/>
                </a:path>
              </a:pathLst>
            </a:custGeom>
            <a:noFill/>
            <a:ln cap="flat" cmpd="sng" w="25375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5" name="Google Shape;275;p11"/>
          <p:cNvSpPr txBox="1"/>
          <p:nvPr/>
        </p:nvSpPr>
        <p:spPr>
          <a:xfrm>
            <a:off x="1240332" y="1551812"/>
            <a:ext cx="389572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Mỗi bộ font chữ đều có ”ngôn ngữ” riêng, biểu  trưng cho đối tượng độc giả mình nhắm đến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11"/>
          <p:cNvGrpSpPr/>
          <p:nvPr/>
        </p:nvGrpSpPr>
        <p:grpSpPr>
          <a:xfrm>
            <a:off x="1120902" y="2705861"/>
            <a:ext cx="4159250" cy="963294"/>
            <a:chOff x="1120902" y="2705861"/>
            <a:chExt cx="4159250" cy="963294"/>
          </a:xfrm>
        </p:grpSpPr>
        <p:sp>
          <p:nvSpPr>
            <p:cNvPr id="277" name="Google Shape;277;p11"/>
            <p:cNvSpPr/>
            <p:nvPr/>
          </p:nvSpPr>
          <p:spPr>
            <a:xfrm>
              <a:off x="1120902" y="2705861"/>
              <a:ext cx="4159250" cy="963294"/>
            </a:xfrm>
            <a:custGeom>
              <a:rect b="b" l="l" r="r" t="t"/>
              <a:pathLst>
                <a:path extrusionOk="0" h="963295" w="4159250">
                  <a:moveTo>
                    <a:pt x="3998468" y="0"/>
                  </a:moveTo>
                  <a:lnTo>
                    <a:pt x="160528" y="0"/>
                  </a:lnTo>
                  <a:lnTo>
                    <a:pt x="109788" y="8184"/>
                  </a:lnTo>
                  <a:lnTo>
                    <a:pt x="65721" y="30975"/>
                  </a:lnTo>
                  <a:lnTo>
                    <a:pt x="30972" y="65727"/>
                  </a:lnTo>
                  <a:lnTo>
                    <a:pt x="8183" y="109793"/>
                  </a:lnTo>
                  <a:lnTo>
                    <a:pt x="0" y="160527"/>
                  </a:lnTo>
                  <a:lnTo>
                    <a:pt x="0" y="802639"/>
                  </a:lnTo>
                  <a:lnTo>
                    <a:pt x="8183" y="853374"/>
                  </a:lnTo>
                  <a:lnTo>
                    <a:pt x="30972" y="897440"/>
                  </a:lnTo>
                  <a:lnTo>
                    <a:pt x="65721" y="932192"/>
                  </a:lnTo>
                  <a:lnTo>
                    <a:pt x="109788" y="954983"/>
                  </a:lnTo>
                  <a:lnTo>
                    <a:pt x="160528" y="963168"/>
                  </a:lnTo>
                  <a:lnTo>
                    <a:pt x="3998468" y="963168"/>
                  </a:lnTo>
                  <a:lnTo>
                    <a:pt x="4049202" y="954983"/>
                  </a:lnTo>
                  <a:lnTo>
                    <a:pt x="4093268" y="932192"/>
                  </a:lnTo>
                  <a:lnTo>
                    <a:pt x="4128020" y="897440"/>
                  </a:lnTo>
                  <a:lnTo>
                    <a:pt x="4150811" y="853374"/>
                  </a:lnTo>
                  <a:lnTo>
                    <a:pt x="4158996" y="802639"/>
                  </a:lnTo>
                  <a:lnTo>
                    <a:pt x="4158996" y="160527"/>
                  </a:lnTo>
                  <a:lnTo>
                    <a:pt x="4150811" y="109793"/>
                  </a:lnTo>
                  <a:lnTo>
                    <a:pt x="4128020" y="65727"/>
                  </a:lnTo>
                  <a:lnTo>
                    <a:pt x="4093268" y="30975"/>
                  </a:lnTo>
                  <a:lnTo>
                    <a:pt x="4049202" y="8184"/>
                  </a:lnTo>
                  <a:lnTo>
                    <a:pt x="3998468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120902" y="2705861"/>
              <a:ext cx="4159250" cy="963294"/>
            </a:xfrm>
            <a:custGeom>
              <a:rect b="b" l="l" r="r" t="t"/>
              <a:pathLst>
                <a:path extrusionOk="0" h="963295" w="4159250">
                  <a:moveTo>
                    <a:pt x="0" y="160527"/>
                  </a:moveTo>
                  <a:lnTo>
                    <a:pt x="8183" y="109793"/>
                  </a:lnTo>
                  <a:lnTo>
                    <a:pt x="30972" y="65727"/>
                  </a:lnTo>
                  <a:lnTo>
                    <a:pt x="65721" y="30975"/>
                  </a:lnTo>
                  <a:lnTo>
                    <a:pt x="109788" y="8184"/>
                  </a:lnTo>
                  <a:lnTo>
                    <a:pt x="160528" y="0"/>
                  </a:lnTo>
                  <a:lnTo>
                    <a:pt x="3998468" y="0"/>
                  </a:lnTo>
                  <a:lnTo>
                    <a:pt x="4049202" y="8184"/>
                  </a:lnTo>
                  <a:lnTo>
                    <a:pt x="4093268" y="30975"/>
                  </a:lnTo>
                  <a:lnTo>
                    <a:pt x="4128020" y="65727"/>
                  </a:lnTo>
                  <a:lnTo>
                    <a:pt x="4150811" y="109793"/>
                  </a:lnTo>
                  <a:lnTo>
                    <a:pt x="4158996" y="160527"/>
                  </a:lnTo>
                  <a:lnTo>
                    <a:pt x="4158996" y="802639"/>
                  </a:lnTo>
                  <a:lnTo>
                    <a:pt x="4150811" y="853374"/>
                  </a:lnTo>
                  <a:lnTo>
                    <a:pt x="4128020" y="897440"/>
                  </a:lnTo>
                  <a:lnTo>
                    <a:pt x="4093268" y="932192"/>
                  </a:lnTo>
                  <a:lnTo>
                    <a:pt x="4049202" y="954983"/>
                  </a:lnTo>
                  <a:lnTo>
                    <a:pt x="3998468" y="963168"/>
                  </a:lnTo>
                  <a:lnTo>
                    <a:pt x="160528" y="963168"/>
                  </a:lnTo>
                  <a:lnTo>
                    <a:pt x="109788" y="954983"/>
                  </a:lnTo>
                  <a:lnTo>
                    <a:pt x="65721" y="932192"/>
                  </a:lnTo>
                  <a:lnTo>
                    <a:pt x="30972" y="897440"/>
                  </a:lnTo>
                  <a:lnTo>
                    <a:pt x="8183" y="853374"/>
                  </a:lnTo>
                  <a:lnTo>
                    <a:pt x="0" y="802639"/>
                  </a:lnTo>
                  <a:lnTo>
                    <a:pt x="0" y="160527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9" name="Google Shape;279;p11"/>
          <p:cNvSpPr txBox="1"/>
          <p:nvPr/>
        </p:nvSpPr>
        <p:spPr>
          <a:xfrm>
            <a:off x="1246428" y="2796666"/>
            <a:ext cx="361569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Khi thiết kế, cần chú ý đến đối tượng người  đọc là ai, mục đích thiết kế ấn phẩm mà lựa  chọn loại font phù hợp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5506211" y="1434083"/>
            <a:ext cx="3424428" cy="22158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/>
        </p:nvSpPr>
        <p:spPr>
          <a:xfrm>
            <a:off x="605125" y="1332750"/>
            <a:ext cx="45921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22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F124D"/>
                </a:solidFill>
                <a:latin typeface="Verdana"/>
                <a:ea typeface="Verdana"/>
                <a:cs typeface="Verdana"/>
                <a:sym typeface="Verdana"/>
              </a:rPr>
              <a:t>Font chữ không chân – San Serif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224154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Mạnh mẽ &amp; Vững vàng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Font chữ không chân, đường nét rõ ràng.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San Serif tạo cảm giác chắc chắn và đáng tin.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9664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Sử dụng trong đa số những thiết kế cơ bản.  Thường xuất hiện trong ngành: Dịch vụ Giáo  dục &amp; Đào tạo, Du lịch,……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7" name="Google Shape;287;p12"/>
          <p:cNvSpPr/>
          <p:nvPr/>
        </p:nvSpPr>
        <p:spPr>
          <a:xfrm>
            <a:off x="5277692" y="2083463"/>
            <a:ext cx="3744316" cy="19458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p12"/>
          <p:cNvSpPr txBox="1"/>
          <p:nvPr>
            <p:ph type="title"/>
          </p:nvPr>
        </p:nvSpPr>
        <p:spPr>
          <a:xfrm>
            <a:off x="1615186" y="575005"/>
            <a:ext cx="5465445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Những loại font chữ cơ bản</a:t>
            </a:r>
            <a:endParaRPr sz="3000"/>
          </a:p>
        </p:txBody>
      </p:sp>
      <p:grpSp>
        <p:nvGrpSpPr>
          <p:cNvPr id="289" name="Google Shape;289;p12"/>
          <p:cNvGrpSpPr/>
          <p:nvPr/>
        </p:nvGrpSpPr>
        <p:grpSpPr>
          <a:xfrm>
            <a:off x="916298" y="566927"/>
            <a:ext cx="568960" cy="573024"/>
            <a:chOff x="916298" y="566927"/>
            <a:chExt cx="568960" cy="573024"/>
          </a:xfrm>
        </p:grpSpPr>
        <p:sp>
          <p:nvSpPr>
            <p:cNvPr id="290" name="Google Shape;290;p12"/>
            <p:cNvSpPr/>
            <p:nvPr/>
          </p:nvSpPr>
          <p:spPr>
            <a:xfrm>
              <a:off x="977258" y="591311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91" y="126"/>
                  </a:moveTo>
                  <a:lnTo>
                    <a:pt x="206417" y="4686"/>
                  </a:lnTo>
                  <a:lnTo>
                    <a:pt x="168250" y="18043"/>
                  </a:lnTo>
                  <a:lnTo>
                    <a:pt x="132630" y="39012"/>
                  </a:lnTo>
                  <a:lnTo>
                    <a:pt x="100097" y="66539"/>
                  </a:lnTo>
                  <a:lnTo>
                    <a:pt x="71191" y="99568"/>
                  </a:lnTo>
                  <a:lnTo>
                    <a:pt x="46454" y="137041"/>
                  </a:lnTo>
                  <a:lnTo>
                    <a:pt x="26426" y="177903"/>
                  </a:lnTo>
                  <a:lnTo>
                    <a:pt x="11647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7" y="396084"/>
                  </a:lnTo>
                  <a:lnTo>
                    <a:pt x="35414" y="435101"/>
                  </a:lnTo>
                  <a:lnTo>
                    <a:pt x="64399" y="471249"/>
                  </a:lnTo>
                  <a:lnTo>
                    <a:pt x="99475" y="500041"/>
                  </a:lnTo>
                  <a:lnTo>
                    <a:pt x="139268" y="521827"/>
                  </a:lnTo>
                  <a:lnTo>
                    <a:pt x="182406" y="536956"/>
                  </a:lnTo>
                  <a:lnTo>
                    <a:pt x="227515" y="545777"/>
                  </a:lnTo>
                  <a:lnTo>
                    <a:pt x="273222" y="548639"/>
                  </a:lnTo>
                  <a:lnTo>
                    <a:pt x="330841" y="544113"/>
                  </a:lnTo>
                  <a:lnTo>
                    <a:pt x="384291" y="531022"/>
                  </a:lnTo>
                  <a:lnTo>
                    <a:pt x="430646" y="510098"/>
                  </a:lnTo>
                  <a:lnTo>
                    <a:pt x="466976" y="482071"/>
                  </a:lnTo>
                  <a:lnTo>
                    <a:pt x="490353" y="447675"/>
                  </a:lnTo>
                  <a:lnTo>
                    <a:pt x="506107" y="380601"/>
                  </a:lnTo>
                  <a:lnTo>
                    <a:pt x="507669" y="340304"/>
                  </a:lnTo>
                  <a:lnTo>
                    <a:pt x="504850" y="297242"/>
                  </a:lnTo>
                  <a:lnTo>
                    <a:pt x="497520" y="252720"/>
                  </a:lnTo>
                  <a:lnTo>
                    <a:pt x="485551" y="208043"/>
                  </a:lnTo>
                  <a:lnTo>
                    <a:pt x="468814" y="164517"/>
                  </a:lnTo>
                  <a:lnTo>
                    <a:pt x="447180" y="123447"/>
                  </a:lnTo>
                  <a:lnTo>
                    <a:pt x="420520" y="86139"/>
                  </a:lnTo>
                  <a:lnTo>
                    <a:pt x="388705" y="53898"/>
                  </a:lnTo>
                  <a:lnTo>
                    <a:pt x="351606" y="28030"/>
                  </a:lnTo>
                  <a:lnTo>
                    <a:pt x="309095" y="9840"/>
                  </a:lnTo>
                  <a:lnTo>
                    <a:pt x="261042" y="635"/>
                  </a:lnTo>
                  <a:lnTo>
                    <a:pt x="256191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916298" y="566927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91" y="126"/>
                  </a:moveTo>
                  <a:lnTo>
                    <a:pt x="206417" y="4686"/>
                  </a:lnTo>
                  <a:lnTo>
                    <a:pt x="168250" y="18043"/>
                  </a:lnTo>
                  <a:lnTo>
                    <a:pt x="132630" y="39012"/>
                  </a:lnTo>
                  <a:lnTo>
                    <a:pt x="100097" y="66539"/>
                  </a:lnTo>
                  <a:lnTo>
                    <a:pt x="71191" y="99568"/>
                  </a:lnTo>
                  <a:lnTo>
                    <a:pt x="46454" y="137041"/>
                  </a:lnTo>
                  <a:lnTo>
                    <a:pt x="26426" y="177903"/>
                  </a:lnTo>
                  <a:lnTo>
                    <a:pt x="11647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7" y="396084"/>
                  </a:lnTo>
                  <a:lnTo>
                    <a:pt x="35414" y="435101"/>
                  </a:lnTo>
                  <a:lnTo>
                    <a:pt x="64399" y="471249"/>
                  </a:lnTo>
                  <a:lnTo>
                    <a:pt x="99475" y="500041"/>
                  </a:lnTo>
                  <a:lnTo>
                    <a:pt x="139268" y="521827"/>
                  </a:lnTo>
                  <a:lnTo>
                    <a:pt x="182406" y="536956"/>
                  </a:lnTo>
                  <a:lnTo>
                    <a:pt x="227515" y="545777"/>
                  </a:lnTo>
                  <a:lnTo>
                    <a:pt x="273222" y="548639"/>
                  </a:lnTo>
                  <a:lnTo>
                    <a:pt x="330841" y="544113"/>
                  </a:lnTo>
                  <a:lnTo>
                    <a:pt x="384291" y="531022"/>
                  </a:lnTo>
                  <a:lnTo>
                    <a:pt x="430646" y="510098"/>
                  </a:lnTo>
                  <a:lnTo>
                    <a:pt x="466976" y="482071"/>
                  </a:lnTo>
                  <a:lnTo>
                    <a:pt x="490353" y="447675"/>
                  </a:lnTo>
                  <a:lnTo>
                    <a:pt x="506107" y="380601"/>
                  </a:lnTo>
                  <a:lnTo>
                    <a:pt x="507669" y="340304"/>
                  </a:lnTo>
                  <a:lnTo>
                    <a:pt x="504850" y="297242"/>
                  </a:lnTo>
                  <a:lnTo>
                    <a:pt x="497520" y="252720"/>
                  </a:lnTo>
                  <a:lnTo>
                    <a:pt x="485551" y="208043"/>
                  </a:lnTo>
                  <a:lnTo>
                    <a:pt x="468814" y="164517"/>
                  </a:lnTo>
                  <a:lnTo>
                    <a:pt x="447180" y="123447"/>
                  </a:lnTo>
                  <a:lnTo>
                    <a:pt x="420520" y="86139"/>
                  </a:lnTo>
                  <a:lnTo>
                    <a:pt x="388705" y="53898"/>
                  </a:lnTo>
                  <a:lnTo>
                    <a:pt x="351606" y="28030"/>
                  </a:lnTo>
                  <a:lnTo>
                    <a:pt x="309095" y="9840"/>
                  </a:lnTo>
                  <a:lnTo>
                    <a:pt x="261042" y="635"/>
                  </a:lnTo>
                  <a:lnTo>
                    <a:pt x="256191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2" name="Google Shape;292;p12"/>
          <p:cNvSpPr txBox="1"/>
          <p:nvPr/>
        </p:nvSpPr>
        <p:spPr>
          <a:xfrm>
            <a:off x="1062634" y="672465"/>
            <a:ext cx="18351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/>
          <p:nvPr>
            <p:ph type="title"/>
          </p:nvPr>
        </p:nvSpPr>
        <p:spPr>
          <a:xfrm>
            <a:off x="816660" y="698119"/>
            <a:ext cx="38481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Font chữ có chân – Serif</a:t>
            </a:r>
            <a:endParaRPr sz="2400"/>
          </a:p>
        </p:txBody>
      </p:sp>
      <p:sp>
        <p:nvSpPr>
          <p:cNvPr id="298" name="Google Shape;298;p13"/>
          <p:cNvSpPr/>
          <p:nvPr/>
        </p:nvSpPr>
        <p:spPr>
          <a:xfrm>
            <a:off x="36576" y="0"/>
            <a:ext cx="803148" cy="8031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13"/>
          <p:cNvSpPr txBox="1"/>
          <p:nvPr/>
        </p:nvSpPr>
        <p:spPr>
          <a:xfrm>
            <a:off x="605129" y="1290904"/>
            <a:ext cx="707707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241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Thanh lịch &amp; Xa hoa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5080" rtl="0" algn="l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Serif - font có chân - vẫn luôn được xem là font kinh điển biểu tượng cho  sự xa hoa của các thương hiệu cao cấp bậc nhất.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Thường xuất hiện trong ngành: Thời trang, thương hiệu cao cấp,...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1921764" y="2773679"/>
            <a:ext cx="1850136" cy="18501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13"/>
          <p:cNvSpPr/>
          <p:nvPr/>
        </p:nvSpPr>
        <p:spPr>
          <a:xfrm>
            <a:off x="4821935" y="2773679"/>
            <a:ext cx="2804160" cy="190347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4"/>
          <p:cNvGrpSpPr/>
          <p:nvPr/>
        </p:nvGrpSpPr>
        <p:grpSpPr>
          <a:xfrm>
            <a:off x="5445252" y="1274063"/>
            <a:ext cx="3649979" cy="3777995"/>
            <a:chOff x="5445252" y="1274063"/>
            <a:chExt cx="3649979" cy="3777995"/>
          </a:xfrm>
        </p:grpSpPr>
        <p:sp>
          <p:nvSpPr>
            <p:cNvPr id="307" name="Google Shape;307;p14"/>
            <p:cNvSpPr/>
            <p:nvPr/>
          </p:nvSpPr>
          <p:spPr>
            <a:xfrm>
              <a:off x="5445252" y="1274063"/>
              <a:ext cx="2462783" cy="246278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925312" y="3223260"/>
              <a:ext cx="3169919" cy="182879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09" name="Google Shape;309;p14"/>
          <p:cNvSpPr txBox="1"/>
          <p:nvPr>
            <p:ph type="title"/>
          </p:nvPr>
        </p:nvSpPr>
        <p:spPr>
          <a:xfrm>
            <a:off x="816660" y="698119"/>
            <a:ext cx="506666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Font chữ viết tay – Handwriting</a:t>
            </a:r>
            <a:endParaRPr sz="2400"/>
          </a:p>
        </p:txBody>
      </p:sp>
      <p:sp>
        <p:nvSpPr>
          <p:cNvPr id="310" name="Google Shape;310;p14"/>
          <p:cNvSpPr txBox="1"/>
          <p:nvPr/>
        </p:nvSpPr>
        <p:spPr>
          <a:xfrm>
            <a:off x="626465" y="1103533"/>
            <a:ext cx="4314190" cy="309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275">
            <a:spAutoFit/>
          </a:bodyPr>
          <a:lstStyle/>
          <a:p>
            <a:pPr indent="0" lvl="0" marL="2025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Cá tính &amp; Tự do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64769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Handwriting đúng nghĩa là “font viết tay”  với những nét thanh đậm đan xen, làm  nên sự khác biệt cho những ấn phẩm thiết  kế.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2368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Thường được sử dụng kết hợp với font  chữ San Serif để bổ trợ nhau trong đa số  những thiết kế cơ bản.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Thường xuất hiện trong ngành: handmade,  thiết kế design,...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36576" y="0"/>
            <a:ext cx="803148" cy="8031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title"/>
          </p:nvPr>
        </p:nvSpPr>
        <p:spPr>
          <a:xfrm>
            <a:off x="816660" y="698119"/>
            <a:ext cx="4126229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Font chữ trang trí – Script</a:t>
            </a:r>
            <a:endParaRPr sz="2400"/>
          </a:p>
        </p:txBody>
      </p:sp>
      <p:sp>
        <p:nvSpPr>
          <p:cNvPr id="317" name="Google Shape;317;p15"/>
          <p:cNvSpPr txBox="1"/>
          <p:nvPr/>
        </p:nvSpPr>
        <p:spPr>
          <a:xfrm>
            <a:off x="626465" y="1103533"/>
            <a:ext cx="4325620" cy="2272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275">
            <a:spAutoFit/>
          </a:bodyPr>
          <a:lstStyle/>
          <a:p>
            <a:pPr indent="0" lvl="0" marL="2025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Thanh thoát &amp; Lãng mạn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Với những đường cong uốn lượn, cuộn vào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nhau.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Script là font chữ của sự mềm mại, tao nhã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và nữ tính.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382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Thường xuất hiện trong ngành: Dịch vụ  đám cưới, thương hiệu mỹ phẩm,....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5"/>
          <p:cNvGrpSpPr/>
          <p:nvPr/>
        </p:nvGrpSpPr>
        <p:grpSpPr>
          <a:xfrm>
            <a:off x="4927091" y="1181100"/>
            <a:ext cx="3723132" cy="3678935"/>
            <a:chOff x="4927091" y="1181100"/>
            <a:chExt cx="3723132" cy="3678935"/>
          </a:xfrm>
        </p:grpSpPr>
        <p:sp>
          <p:nvSpPr>
            <p:cNvPr id="319" name="Google Shape;319;p15"/>
            <p:cNvSpPr/>
            <p:nvPr/>
          </p:nvSpPr>
          <p:spPr>
            <a:xfrm>
              <a:off x="5173979" y="1181100"/>
              <a:ext cx="3476244" cy="200558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927091" y="3186683"/>
              <a:ext cx="3723132" cy="16733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1" name="Google Shape;321;p15"/>
          <p:cNvSpPr/>
          <p:nvPr/>
        </p:nvSpPr>
        <p:spPr>
          <a:xfrm>
            <a:off x="36576" y="0"/>
            <a:ext cx="803148" cy="8031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" name="Google Shape;327;p16"/>
          <p:cNvSpPr txBox="1"/>
          <p:nvPr>
            <p:ph type="title"/>
          </p:nvPr>
        </p:nvSpPr>
        <p:spPr>
          <a:xfrm>
            <a:off x="1373250" y="806272"/>
            <a:ext cx="6972300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Cách xử lý font chữ trong ấn phẩm</a:t>
            </a:r>
            <a:endParaRPr sz="3000"/>
          </a:p>
        </p:txBody>
      </p:sp>
      <p:grpSp>
        <p:nvGrpSpPr>
          <p:cNvPr id="328" name="Google Shape;328;p16"/>
          <p:cNvGrpSpPr/>
          <p:nvPr/>
        </p:nvGrpSpPr>
        <p:grpSpPr>
          <a:xfrm>
            <a:off x="673982" y="798576"/>
            <a:ext cx="568960" cy="573024"/>
            <a:chOff x="673982" y="798576"/>
            <a:chExt cx="568960" cy="573024"/>
          </a:xfrm>
        </p:grpSpPr>
        <p:sp>
          <p:nvSpPr>
            <p:cNvPr id="329" name="Google Shape;329;p16"/>
            <p:cNvSpPr/>
            <p:nvPr/>
          </p:nvSpPr>
          <p:spPr>
            <a:xfrm>
              <a:off x="734942" y="822960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91" y="126"/>
                  </a:moveTo>
                  <a:lnTo>
                    <a:pt x="206417" y="4686"/>
                  </a:lnTo>
                  <a:lnTo>
                    <a:pt x="168250" y="18043"/>
                  </a:lnTo>
                  <a:lnTo>
                    <a:pt x="132630" y="39012"/>
                  </a:lnTo>
                  <a:lnTo>
                    <a:pt x="100097" y="66539"/>
                  </a:lnTo>
                  <a:lnTo>
                    <a:pt x="71191" y="99568"/>
                  </a:lnTo>
                  <a:lnTo>
                    <a:pt x="46454" y="137041"/>
                  </a:lnTo>
                  <a:lnTo>
                    <a:pt x="26426" y="177903"/>
                  </a:lnTo>
                  <a:lnTo>
                    <a:pt x="11647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7" y="396084"/>
                  </a:lnTo>
                  <a:lnTo>
                    <a:pt x="35414" y="435101"/>
                  </a:lnTo>
                  <a:lnTo>
                    <a:pt x="64399" y="471249"/>
                  </a:lnTo>
                  <a:lnTo>
                    <a:pt x="99475" y="500041"/>
                  </a:lnTo>
                  <a:lnTo>
                    <a:pt x="139268" y="521827"/>
                  </a:lnTo>
                  <a:lnTo>
                    <a:pt x="182406" y="536956"/>
                  </a:lnTo>
                  <a:lnTo>
                    <a:pt x="227515" y="545777"/>
                  </a:lnTo>
                  <a:lnTo>
                    <a:pt x="273222" y="548639"/>
                  </a:lnTo>
                  <a:lnTo>
                    <a:pt x="330868" y="544113"/>
                  </a:lnTo>
                  <a:lnTo>
                    <a:pt x="384330" y="531022"/>
                  </a:lnTo>
                  <a:lnTo>
                    <a:pt x="430689" y="510098"/>
                  </a:lnTo>
                  <a:lnTo>
                    <a:pt x="467024" y="482071"/>
                  </a:lnTo>
                  <a:lnTo>
                    <a:pt x="490417" y="447675"/>
                  </a:lnTo>
                  <a:lnTo>
                    <a:pt x="506144" y="380601"/>
                  </a:lnTo>
                  <a:lnTo>
                    <a:pt x="507695" y="340304"/>
                  </a:lnTo>
                  <a:lnTo>
                    <a:pt x="504866" y="297242"/>
                  </a:lnTo>
                  <a:lnTo>
                    <a:pt x="497528" y="252720"/>
                  </a:lnTo>
                  <a:lnTo>
                    <a:pt x="485552" y="208043"/>
                  </a:lnTo>
                  <a:lnTo>
                    <a:pt x="468810" y="164517"/>
                  </a:lnTo>
                  <a:lnTo>
                    <a:pt x="447173" y="123447"/>
                  </a:lnTo>
                  <a:lnTo>
                    <a:pt x="420510" y="86139"/>
                  </a:lnTo>
                  <a:lnTo>
                    <a:pt x="388695" y="53898"/>
                  </a:lnTo>
                  <a:lnTo>
                    <a:pt x="351598" y="28030"/>
                  </a:lnTo>
                  <a:lnTo>
                    <a:pt x="309090" y="9840"/>
                  </a:lnTo>
                  <a:lnTo>
                    <a:pt x="261042" y="635"/>
                  </a:lnTo>
                  <a:lnTo>
                    <a:pt x="256191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73982" y="798576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91" y="126"/>
                  </a:moveTo>
                  <a:lnTo>
                    <a:pt x="206417" y="4686"/>
                  </a:lnTo>
                  <a:lnTo>
                    <a:pt x="168250" y="18043"/>
                  </a:lnTo>
                  <a:lnTo>
                    <a:pt x="132630" y="39012"/>
                  </a:lnTo>
                  <a:lnTo>
                    <a:pt x="100097" y="66539"/>
                  </a:lnTo>
                  <a:lnTo>
                    <a:pt x="71191" y="99568"/>
                  </a:lnTo>
                  <a:lnTo>
                    <a:pt x="46454" y="137041"/>
                  </a:lnTo>
                  <a:lnTo>
                    <a:pt x="26426" y="177903"/>
                  </a:lnTo>
                  <a:lnTo>
                    <a:pt x="11647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7" y="396084"/>
                  </a:lnTo>
                  <a:lnTo>
                    <a:pt x="35414" y="435101"/>
                  </a:lnTo>
                  <a:lnTo>
                    <a:pt x="64399" y="471249"/>
                  </a:lnTo>
                  <a:lnTo>
                    <a:pt x="99475" y="500041"/>
                  </a:lnTo>
                  <a:lnTo>
                    <a:pt x="139268" y="521827"/>
                  </a:lnTo>
                  <a:lnTo>
                    <a:pt x="182406" y="536956"/>
                  </a:lnTo>
                  <a:lnTo>
                    <a:pt x="227515" y="545777"/>
                  </a:lnTo>
                  <a:lnTo>
                    <a:pt x="273222" y="548639"/>
                  </a:lnTo>
                  <a:lnTo>
                    <a:pt x="330868" y="544113"/>
                  </a:lnTo>
                  <a:lnTo>
                    <a:pt x="384330" y="531022"/>
                  </a:lnTo>
                  <a:lnTo>
                    <a:pt x="430689" y="510098"/>
                  </a:lnTo>
                  <a:lnTo>
                    <a:pt x="467024" y="482071"/>
                  </a:lnTo>
                  <a:lnTo>
                    <a:pt x="490417" y="447675"/>
                  </a:lnTo>
                  <a:lnTo>
                    <a:pt x="506131" y="380601"/>
                  </a:lnTo>
                  <a:lnTo>
                    <a:pt x="507679" y="340304"/>
                  </a:lnTo>
                  <a:lnTo>
                    <a:pt x="504849" y="297242"/>
                  </a:lnTo>
                  <a:lnTo>
                    <a:pt x="497511" y="252720"/>
                  </a:lnTo>
                  <a:lnTo>
                    <a:pt x="485537" y="208043"/>
                  </a:lnTo>
                  <a:lnTo>
                    <a:pt x="468797" y="164517"/>
                  </a:lnTo>
                  <a:lnTo>
                    <a:pt x="447162" y="123447"/>
                  </a:lnTo>
                  <a:lnTo>
                    <a:pt x="420503" y="86139"/>
                  </a:lnTo>
                  <a:lnTo>
                    <a:pt x="388691" y="53898"/>
                  </a:lnTo>
                  <a:lnTo>
                    <a:pt x="351596" y="28030"/>
                  </a:lnTo>
                  <a:lnTo>
                    <a:pt x="309089" y="9840"/>
                  </a:lnTo>
                  <a:lnTo>
                    <a:pt x="261042" y="635"/>
                  </a:lnTo>
                  <a:lnTo>
                    <a:pt x="256191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31" name="Google Shape;331;p16"/>
          <p:cNvGrpSpPr/>
          <p:nvPr/>
        </p:nvGrpSpPr>
        <p:grpSpPr>
          <a:xfrm>
            <a:off x="1162050" y="1760982"/>
            <a:ext cx="5732145" cy="459105"/>
            <a:chOff x="1162050" y="1760982"/>
            <a:chExt cx="5732145" cy="459105"/>
          </a:xfrm>
        </p:grpSpPr>
        <p:sp>
          <p:nvSpPr>
            <p:cNvPr id="332" name="Google Shape;332;p16"/>
            <p:cNvSpPr/>
            <p:nvPr/>
          </p:nvSpPr>
          <p:spPr>
            <a:xfrm>
              <a:off x="1162050" y="1760982"/>
              <a:ext cx="5732145" cy="459105"/>
            </a:xfrm>
            <a:custGeom>
              <a:rect b="b" l="l" r="r" t="t"/>
              <a:pathLst>
                <a:path extrusionOk="0" h="459105" w="5732145">
                  <a:moveTo>
                    <a:pt x="5655309" y="0"/>
                  </a:moveTo>
                  <a:lnTo>
                    <a:pt x="76453" y="0"/>
                  </a:lnTo>
                  <a:lnTo>
                    <a:pt x="46693" y="6016"/>
                  </a:lnTo>
                  <a:lnTo>
                    <a:pt x="22391" y="22415"/>
                  </a:lnTo>
                  <a:lnTo>
                    <a:pt x="6007" y="46720"/>
                  </a:lnTo>
                  <a:lnTo>
                    <a:pt x="0" y="76453"/>
                  </a:lnTo>
                  <a:lnTo>
                    <a:pt x="0" y="382269"/>
                  </a:lnTo>
                  <a:lnTo>
                    <a:pt x="6007" y="412003"/>
                  </a:lnTo>
                  <a:lnTo>
                    <a:pt x="22391" y="436308"/>
                  </a:lnTo>
                  <a:lnTo>
                    <a:pt x="46693" y="452707"/>
                  </a:lnTo>
                  <a:lnTo>
                    <a:pt x="76453" y="458723"/>
                  </a:lnTo>
                  <a:lnTo>
                    <a:pt x="5655309" y="458723"/>
                  </a:lnTo>
                  <a:lnTo>
                    <a:pt x="5685043" y="452707"/>
                  </a:lnTo>
                  <a:lnTo>
                    <a:pt x="5709348" y="436308"/>
                  </a:lnTo>
                  <a:lnTo>
                    <a:pt x="5725747" y="412003"/>
                  </a:lnTo>
                  <a:lnTo>
                    <a:pt x="5731764" y="382269"/>
                  </a:lnTo>
                  <a:lnTo>
                    <a:pt x="5731764" y="76453"/>
                  </a:lnTo>
                  <a:lnTo>
                    <a:pt x="5725747" y="46720"/>
                  </a:lnTo>
                  <a:lnTo>
                    <a:pt x="5709348" y="22415"/>
                  </a:lnTo>
                  <a:lnTo>
                    <a:pt x="5685043" y="6016"/>
                  </a:lnTo>
                  <a:lnTo>
                    <a:pt x="5655309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162050" y="1760982"/>
              <a:ext cx="5732145" cy="459105"/>
            </a:xfrm>
            <a:custGeom>
              <a:rect b="b" l="l" r="r" t="t"/>
              <a:pathLst>
                <a:path extrusionOk="0" h="459105" w="5732145">
                  <a:moveTo>
                    <a:pt x="0" y="76453"/>
                  </a:moveTo>
                  <a:lnTo>
                    <a:pt x="6007" y="46720"/>
                  </a:lnTo>
                  <a:lnTo>
                    <a:pt x="22391" y="22415"/>
                  </a:lnTo>
                  <a:lnTo>
                    <a:pt x="46693" y="6016"/>
                  </a:lnTo>
                  <a:lnTo>
                    <a:pt x="76453" y="0"/>
                  </a:lnTo>
                  <a:lnTo>
                    <a:pt x="5655309" y="0"/>
                  </a:lnTo>
                  <a:lnTo>
                    <a:pt x="5685043" y="6016"/>
                  </a:lnTo>
                  <a:lnTo>
                    <a:pt x="5709348" y="22415"/>
                  </a:lnTo>
                  <a:lnTo>
                    <a:pt x="5725747" y="46720"/>
                  </a:lnTo>
                  <a:lnTo>
                    <a:pt x="5731764" y="76453"/>
                  </a:lnTo>
                  <a:lnTo>
                    <a:pt x="5731764" y="382269"/>
                  </a:lnTo>
                  <a:lnTo>
                    <a:pt x="5725747" y="412003"/>
                  </a:lnTo>
                  <a:lnTo>
                    <a:pt x="5709348" y="436308"/>
                  </a:lnTo>
                  <a:lnTo>
                    <a:pt x="5685043" y="452707"/>
                  </a:lnTo>
                  <a:lnTo>
                    <a:pt x="5655309" y="458723"/>
                  </a:lnTo>
                  <a:lnTo>
                    <a:pt x="76453" y="458723"/>
                  </a:lnTo>
                  <a:lnTo>
                    <a:pt x="46693" y="452707"/>
                  </a:lnTo>
                  <a:lnTo>
                    <a:pt x="22391" y="436308"/>
                  </a:lnTo>
                  <a:lnTo>
                    <a:pt x="6007" y="412003"/>
                  </a:lnTo>
                  <a:lnTo>
                    <a:pt x="0" y="382269"/>
                  </a:lnTo>
                  <a:lnTo>
                    <a:pt x="0" y="76453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34" name="Google Shape;334;p16"/>
          <p:cNvGrpSpPr/>
          <p:nvPr/>
        </p:nvGrpSpPr>
        <p:grpSpPr>
          <a:xfrm>
            <a:off x="1162050" y="2533650"/>
            <a:ext cx="5732145" cy="457200"/>
            <a:chOff x="1162050" y="2533650"/>
            <a:chExt cx="5732145" cy="457200"/>
          </a:xfrm>
        </p:grpSpPr>
        <p:sp>
          <p:nvSpPr>
            <p:cNvPr id="335" name="Google Shape;335;p16"/>
            <p:cNvSpPr/>
            <p:nvPr/>
          </p:nvSpPr>
          <p:spPr>
            <a:xfrm>
              <a:off x="1162050" y="2533650"/>
              <a:ext cx="5732145" cy="457200"/>
            </a:xfrm>
            <a:custGeom>
              <a:rect b="b" l="l" r="r" t="t"/>
              <a:pathLst>
                <a:path extrusionOk="0" h="457200" w="5732145">
                  <a:moveTo>
                    <a:pt x="5655564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87" y="410640"/>
                  </a:lnTo>
                  <a:lnTo>
                    <a:pt x="22317" y="434863"/>
                  </a:lnTo>
                  <a:lnTo>
                    <a:pt x="46537" y="451205"/>
                  </a:lnTo>
                  <a:lnTo>
                    <a:pt x="76200" y="457200"/>
                  </a:lnTo>
                  <a:lnTo>
                    <a:pt x="5655564" y="457200"/>
                  </a:lnTo>
                  <a:lnTo>
                    <a:pt x="5685204" y="451205"/>
                  </a:lnTo>
                  <a:lnTo>
                    <a:pt x="5709427" y="434863"/>
                  </a:lnTo>
                  <a:lnTo>
                    <a:pt x="5725769" y="410640"/>
                  </a:lnTo>
                  <a:lnTo>
                    <a:pt x="5731764" y="381000"/>
                  </a:lnTo>
                  <a:lnTo>
                    <a:pt x="5731764" y="76200"/>
                  </a:lnTo>
                  <a:lnTo>
                    <a:pt x="5725769" y="46559"/>
                  </a:lnTo>
                  <a:lnTo>
                    <a:pt x="5709427" y="22336"/>
                  </a:lnTo>
                  <a:lnTo>
                    <a:pt x="5685204" y="5994"/>
                  </a:lnTo>
                  <a:lnTo>
                    <a:pt x="5655564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162050" y="2533650"/>
              <a:ext cx="5732145" cy="457200"/>
            </a:xfrm>
            <a:custGeom>
              <a:rect b="b" l="l" r="r" t="t"/>
              <a:pathLst>
                <a:path extrusionOk="0" h="457200" w="5732145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5655564" y="0"/>
                  </a:lnTo>
                  <a:lnTo>
                    <a:pt x="5685204" y="5994"/>
                  </a:lnTo>
                  <a:lnTo>
                    <a:pt x="5709427" y="22336"/>
                  </a:lnTo>
                  <a:lnTo>
                    <a:pt x="5725769" y="46559"/>
                  </a:lnTo>
                  <a:lnTo>
                    <a:pt x="5731764" y="76200"/>
                  </a:lnTo>
                  <a:lnTo>
                    <a:pt x="5731764" y="381000"/>
                  </a:lnTo>
                  <a:lnTo>
                    <a:pt x="5725769" y="410640"/>
                  </a:lnTo>
                  <a:lnTo>
                    <a:pt x="5709427" y="434863"/>
                  </a:lnTo>
                  <a:lnTo>
                    <a:pt x="5685204" y="451205"/>
                  </a:lnTo>
                  <a:lnTo>
                    <a:pt x="5655564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37" name="Google Shape;337;p16"/>
          <p:cNvGrpSpPr/>
          <p:nvPr/>
        </p:nvGrpSpPr>
        <p:grpSpPr>
          <a:xfrm>
            <a:off x="1162050" y="3306317"/>
            <a:ext cx="5732145" cy="457200"/>
            <a:chOff x="1162050" y="3306317"/>
            <a:chExt cx="5732145" cy="457200"/>
          </a:xfrm>
        </p:grpSpPr>
        <p:sp>
          <p:nvSpPr>
            <p:cNvPr id="338" name="Google Shape;338;p16"/>
            <p:cNvSpPr/>
            <p:nvPr/>
          </p:nvSpPr>
          <p:spPr>
            <a:xfrm>
              <a:off x="1162050" y="3306317"/>
              <a:ext cx="5732145" cy="457200"/>
            </a:xfrm>
            <a:custGeom>
              <a:rect b="b" l="l" r="r" t="t"/>
              <a:pathLst>
                <a:path extrusionOk="0" h="457200" w="5732145">
                  <a:moveTo>
                    <a:pt x="5655564" y="0"/>
                  </a:moveTo>
                  <a:lnTo>
                    <a:pt x="76200" y="0"/>
                  </a:lnTo>
                  <a:lnTo>
                    <a:pt x="46537" y="5994"/>
                  </a:lnTo>
                  <a:lnTo>
                    <a:pt x="22317" y="22336"/>
                  </a:lnTo>
                  <a:lnTo>
                    <a:pt x="5987" y="46559"/>
                  </a:lnTo>
                  <a:lnTo>
                    <a:pt x="0" y="76199"/>
                  </a:lnTo>
                  <a:lnTo>
                    <a:pt x="0" y="380999"/>
                  </a:lnTo>
                  <a:lnTo>
                    <a:pt x="5987" y="410640"/>
                  </a:lnTo>
                  <a:lnTo>
                    <a:pt x="22317" y="434863"/>
                  </a:lnTo>
                  <a:lnTo>
                    <a:pt x="46537" y="451205"/>
                  </a:lnTo>
                  <a:lnTo>
                    <a:pt x="76200" y="457199"/>
                  </a:lnTo>
                  <a:lnTo>
                    <a:pt x="5655564" y="457199"/>
                  </a:lnTo>
                  <a:lnTo>
                    <a:pt x="5685204" y="451205"/>
                  </a:lnTo>
                  <a:lnTo>
                    <a:pt x="5709427" y="434863"/>
                  </a:lnTo>
                  <a:lnTo>
                    <a:pt x="5725769" y="410640"/>
                  </a:lnTo>
                  <a:lnTo>
                    <a:pt x="5731764" y="380999"/>
                  </a:lnTo>
                  <a:lnTo>
                    <a:pt x="5731764" y="76199"/>
                  </a:lnTo>
                  <a:lnTo>
                    <a:pt x="5725769" y="46559"/>
                  </a:lnTo>
                  <a:lnTo>
                    <a:pt x="5709427" y="22336"/>
                  </a:lnTo>
                  <a:lnTo>
                    <a:pt x="5685204" y="5994"/>
                  </a:lnTo>
                  <a:lnTo>
                    <a:pt x="5655564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162050" y="3306317"/>
              <a:ext cx="5732145" cy="457200"/>
            </a:xfrm>
            <a:custGeom>
              <a:rect b="b" l="l" r="r" t="t"/>
              <a:pathLst>
                <a:path extrusionOk="0" h="457200" w="5732145">
                  <a:moveTo>
                    <a:pt x="0" y="76199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5655564" y="0"/>
                  </a:lnTo>
                  <a:lnTo>
                    <a:pt x="5685204" y="5994"/>
                  </a:lnTo>
                  <a:lnTo>
                    <a:pt x="5709427" y="22336"/>
                  </a:lnTo>
                  <a:lnTo>
                    <a:pt x="5725769" y="46559"/>
                  </a:lnTo>
                  <a:lnTo>
                    <a:pt x="5731764" y="76199"/>
                  </a:lnTo>
                  <a:lnTo>
                    <a:pt x="5731764" y="380999"/>
                  </a:lnTo>
                  <a:lnTo>
                    <a:pt x="5725769" y="410640"/>
                  </a:lnTo>
                  <a:lnTo>
                    <a:pt x="5709427" y="434863"/>
                  </a:lnTo>
                  <a:lnTo>
                    <a:pt x="5685204" y="451205"/>
                  </a:lnTo>
                  <a:lnTo>
                    <a:pt x="5655564" y="457199"/>
                  </a:lnTo>
                  <a:lnTo>
                    <a:pt x="76200" y="457199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0" name="Google Shape;340;p16"/>
          <p:cNvSpPr txBox="1"/>
          <p:nvPr/>
        </p:nvSpPr>
        <p:spPr>
          <a:xfrm>
            <a:off x="1262888" y="1843277"/>
            <a:ext cx="4683760" cy="1814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Text không tranh chấp với hình ảnh, tranh chấp lẫn nhau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06679" rtl="0" algn="l">
              <a:lnSpc>
                <a:spcPct val="31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Text không tranh chấp với nền, với họa tiết xung quanh  Nổi bật font tiêu điểm, hài hòa các font phụ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845616" y="909065"/>
            <a:ext cx="1619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/>
          <p:nvPr/>
        </p:nvSpPr>
        <p:spPr>
          <a:xfrm>
            <a:off x="4779264" y="1135380"/>
            <a:ext cx="3934967" cy="31470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17"/>
          <p:cNvSpPr txBox="1"/>
          <p:nvPr>
            <p:ph type="title"/>
          </p:nvPr>
        </p:nvSpPr>
        <p:spPr>
          <a:xfrm>
            <a:off x="914501" y="447547"/>
            <a:ext cx="31978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Lỗi: Text tranh chấp</a:t>
            </a: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1190244" y="1135380"/>
            <a:ext cx="3218687" cy="32186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17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/>
          <p:nvPr/>
        </p:nvSpPr>
        <p:spPr>
          <a:xfrm>
            <a:off x="6309359" y="1121664"/>
            <a:ext cx="2127504" cy="34335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" name="Google Shape;355;p18"/>
          <p:cNvSpPr txBox="1"/>
          <p:nvPr>
            <p:ph type="title"/>
          </p:nvPr>
        </p:nvSpPr>
        <p:spPr>
          <a:xfrm>
            <a:off x="919073" y="512521"/>
            <a:ext cx="497649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Xử lý khéo thì phải ra thế này!!!</a:t>
            </a:r>
            <a:endParaRPr sz="2400"/>
          </a:p>
        </p:txBody>
      </p:sp>
      <p:sp>
        <p:nvSpPr>
          <p:cNvPr id="356" name="Google Shape;356;p18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18"/>
          <p:cNvSpPr/>
          <p:nvPr/>
        </p:nvSpPr>
        <p:spPr>
          <a:xfrm>
            <a:off x="937260" y="1121664"/>
            <a:ext cx="2052827" cy="34320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" name="Google Shape;358;p18"/>
          <p:cNvSpPr/>
          <p:nvPr/>
        </p:nvSpPr>
        <p:spPr>
          <a:xfrm>
            <a:off x="3331464" y="1121664"/>
            <a:ext cx="2426207" cy="34320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19"/>
          <p:cNvSpPr txBox="1"/>
          <p:nvPr>
            <p:ph type="title"/>
          </p:nvPr>
        </p:nvSpPr>
        <p:spPr>
          <a:xfrm>
            <a:off x="1833498" y="627710"/>
            <a:ext cx="165671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Màu sắc</a:t>
            </a:r>
            <a:endParaRPr sz="3000"/>
          </a:p>
        </p:txBody>
      </p:sp>
      <p:grpSp>
        <p:nvGrpSpPr>
          <p:cNvPr id="365" name="Google Shape;365;p19"/>
          <p:cNvGrpSpPr/>
          <p:nvPr/>
        </p:nvGrpSpPr>
        <p:grpSpPr>
          <a:xfrm>
            <a:off x="1134230" y="620268"/>
            <a:ext cx="568960" cy="571500"/>
            <a:chOff x="1134230" y="620268"/>
            <a:chExt cx="568960" cy="571500"/>
          </a:xfrm>
        </p:grpSpPr>
        <p:sp>
          <p:nvSpPr>
            <p:cNvPr id="366" name="Google Shape;366;p19"/>
            <p:cNvSpPr/>
            <p:nvPr/>
          </p:nvSpPr>
          <p:spPr>
            <a:xfrm>
              <a:off x="1195190" y="643128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65" y="126"/>
                  </a:moveTo>
                  <a:lnTo>
                    <a:pt x="206456" y="4686"/>
                  </a:lnTo>
                  <a:lnTo>
                    <a:pt x="168280" y="18043"/>
                  </a:lnTo>
                  <a:lnTo>
                    <a:pt x="132652" y="39012"/>
                  </a:lnTo>
                  <a:lnTo>
                    <a:pt x="100113" y="66539"/>
                  </a:lnTo>
                  <a:lnTo>
                    <a:pt x="71202" y="99568"/>
                  </a:lnTo>
                  <a:lnTo>
                    <a:pt x="46461" y="137041"/>
                  </a:lnTo>
                  <a:lnTo>
                    <a:pt x="26430" y="177903"/>
                  </a:lnTo>
                  <a:lnTo>
                    <a:pt x="11649" y="221098"/>
                  </a:lnTo>
                  <a:lnTo>
                    <a:pt x="2659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6" y="396084"/>
                  </a:lnTo>
                  <a:lnTo>
                    <a:pt x="35413" y="435101"/>
                  </a:lnTo>
                  <a:lnTo>
                    <a:pt x="64394" y="471249"/>
                  </a:lnTo>
                  <a:lnTo>
                    <a:pt x="99468" y="500041"/>
                  </a:lnTo>
                  <a:lnTo>
                    <a:pt x="139258" y="521827"/>
                  </a:lnTo>
                  <a:lnTo>
                    <a:pt x="182391" y="536956"/>
                  </a:lnTo>
                  <a:lnTo>
                    <a:pt x="227491" y="545777"/>
                  </a:lnTo>
                  <a:lnTo>
                    <a:pt x="273183" y="548639"/>
                  </a:lnTo>
                  <a:lnTo>
                    <a:pt x="330821" y="544113"/>
                  </a:lnTo>
                  <a:lnTo>
                    <a:pt x="384282" y="531022"/>
                  </a:lnTo>
                  <a:lnTo>
                    <a:pt x="430643" y="510098"/>
                  </a:lnTo>
                  <a:lnTo>
                    <a:pt x="466975" y="482071"/>
                  </a:lnTo>
                  <a:lnTo>
                    <a:pt x="490353" y="447675"/>
                  </a:lnTo>
                  <a:lnTo>
                    <a:pt x="506106" y="380601"/>
                  </a:lnTo>
                  <a:lnTo>
                    <a:pt x="507668" y="340304"/>
                  </a:lnTo>
                  <a:lnTo>
                    <a:pt x="504848" y="297242"/>
                  </a:lnTo>
                  <a:lnTo>
                    <a:pt x="497517" y="252720"/>
                  </a:lnTo>
                  <a:lnTo>
                    <a:pt x="485546" y="208043"/>
                  </a:lnTo>
                  <a:lnTo>
                    <a:pt x="468806" y="164517"/>
                  </a:lnTo>
                  <a:lnTo>
                    <a:pt x="447168" y="123447"/>
                  </a:lnTo>
                  <a:lnTo>
                    <a:pt x="420502" y="86139"/>
                  </a:lnTo>
                  <a:lnTo>
                    <a:pt x="388681" y="53898"/>
                  </a:lnTo>
                  <a:lnTo>
                    <a:pt x="351575" y="28030"/>
                  </a:lnTo>
                  <a:lnTo>
                    <a:pt x="309054" y="9840"/>
                  </a:lnTo>
                  <a:lnTo>
                    <a:pt x="260991" y="635"/>
                  </a:lnTo>
                  <a:lnTo>
                    <a:pt x="256165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134230" y="620268"/>
              <a:ext cx="508000" cy="547370"/>
            </a:xfrm>
            <a:custGeom>
              <a:rect b="b" l="l" r="r" t="t"/>
              <a:pathLst>
                <a:path extrusionOk="0" h="547369" w="508000">
                  <a:moveTo>
                    <a:pt x="246640" y="0"/>
                  </a:moveTo>
                  <a:lnTo>
                    <a:pt x="206456" y="4673"/>
                  </a:lnTo>
                  <a:lnTo>
                    <a:pt x="168280" y="17992"/>
                  </a:lnTo>
                  <a:lnTo>
                    <a:pt x="132652" y="38903"/>
                  </a:lnTo>
                  <a:lnTo>
                    <a:pt x="100113" y="66353"/>
                  </a:lnTo>
                  <a:lnTo>
                    <a:pt x="71202" y="99287"/>
                  </a:lnTo>
                  <a:lnTo>
                    <a:pt x="46461" y="136654"/>
                  </a:lnTo>
                  <a:lnTo>
                    <a:pt x="26430" y="177399"/>
                  </a:lnTo>
                  <a:lnTo>
                    <a:pt x="11649" y="220469"/>
                  </a:lnTo>
                  <a:lnTo>
                    <a:pt x="2659" y="264811"/>
                  </a:lnTo>
                  <a:lnTo>
                    <a:pt x="0" y="309372"/>
                  </a:lnTo>
                  <a:lnTo>
                    <a:pt x="4212" y="353098"/>
                  </a:lnTo>
                  <a:lnTo>
                    <a:pt x="15836" y="394935"/>
                  </a:lnTo>
                  <a:lnTo>
                    <a:pt x="35413" y="433832"/>
                  </a:lnTo>
                  <a:lnTo>
                    <a:pt x="64399" y="469916"/>
                  </a:lnTo>
                  <a:lnTo>
                    <a:pt x="99473" y="498649"/>
                  </a:lnTo>
                  <a:lnTo>
                    <a:pt x="139263" y="520382"/>
                  </a:lnTo>
                  <a:lnTo>
                    <a:pt x="182394" y="535469"/>
                  </a:lnTo>
                  <a:lnTo>
                    <a:pt x="227492" y="544263"/>
                  </a:lnTo>
                  <a:lnTo>
                    <a:pt x="273183" y="547116"/>
                  </a:lnTo>
                  <a:lnTo>
                    <a:pt x="330821" y="542604"/>
                  </a:lnTo>
                  <a:lnTo>
                    <a:pt x="384282" y="529559"/>
                  </a:lnTo>
                  <a:lnTo>
                    <a:pt x="430643" y="508711"/>
                  </a:lnTo>
                  <a:lnTo>
                    <a:pt x="466975" y="480791"/>
                  </a:lnTo>
                  <a:lnTo>
                    <a:pt x="490353" y="446532"/>
                  </a:lnTo>
                  <a:lnTo>
                    <a:pt x="506106" y="379607"/>
                  </a:lnTo>
                  <a:lnTo>
                    <a:pt x="507668" y="339404"/>
                  </a:lnTo>
                  <a:lnTo>
                    <a:pt x="504848" y="296445"/>
                  </a:lnTo>
                  <a:lnTo>
                    <a:pt x="497517" y="252030"/>
                  </a:lnTo>
                  <a:lnTo>
                    <a:pt x="485546" y="207464"/>
                  </a:lnTo>
                  <a:lnTo>
                    <a:pt x="468806" y="164048"/>
                  </a:lnTo>
                  <a:lnTo>
                    <a:pt x="447168" y="123084"/>
                  </a:lnTo>
                  <a:lnTo>
                    <a:pt x="420502" y="85875"/>
                  </a:lnTo>
                  <a:lnTo>
                    <a:pt x="388681" y="53723"/>
                  </a:lnTo>
                  <a:lnTo>
                    <a:pt x="351575" y="27931"/>
                  </a:lnTo>
                  <a:lnTo>
                    <a:pt x="309054" y="9800"/>
                  </a:lnTo>
                  <a:lnTo>
                    <a:pt x="260991" y="635"/>
                  </a:lnTo>
                  <a:lnTo>
                    <a:pt x="246640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8" name="Google Shape;368;p19"/>
          <p:cNvSpPr txBox="1"/>
          <p:nvPr/>
        </p:nvSpPr>
        <p:spPr>
          <a:xfrm>
            <a:off x="1306449" y="718565"/>
            <a:ext cx="1714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69" name="Google Shape;369;p19"/>
          <p:cNvGrpSpPr/>
          <p:nvPr/>
        </p:nvGrpSpPr>
        <p:grpSpPr>
          <a:xfrm>
            <a:off x="1754885" y="1529333"/>
            <a:ext cx="5603875" cy="459105"/>
            <a:chOff x="1754885" y="1529333"/>
            <a:chExt cx="5603875" cy="459105"/>
          </a:xfrm>
        </p:grpSpPr>
        <p:sp>
          <p:nvSpPr>
            <p:cNvPr id="370" name="Google Shape;370;p19"/>
            <p:cNvSpPr/>
            <p:nvPr/>
          </p:nvSpPr>
          <p:spPr>
            <a:xfrm>
              <a:off x="1754885" y="1529333"/>
              <a:ext cx="5603875" cy="459105"/>
            </a:xfrm>
            <a:custGeom>
              <a:rect b="b" l="l" r="r" t="t"/>
              <a:pathLst>
                <a:path extrusionOk="0" h="459105" w="5603875">
                  <a:moveTo>
                    <a:pt x="5527294" y="0"/>
                  </a:moveTo>
                  <a:lnTo>
                    <a:pt x="76453" y="0"/>
                  </a:lnTo>
                  <a:lnTo>
                    <a:pt x="46720" y="6016"/>
                  </a:lnTo>
                  <a:lnTo>
                    <a:pt x="22415" y="22415"/>
                  </a:lnTo>
                  <a:lnTo>
                    <a:pt x="6016" y="46720"/>
                  </a:lnTo>
                  <a:lnTo>
                    <a:pt x="0" y="76453"/>
                  </a:lnTo>
                  <a:lnTo>
                    <a:pt x="0" y="382269"/>
                  </a:lnTo>
                  <a:lnTo>
                    <a:pt x="6016" y="412003"/>
                  </a:lnTo>
                  <a:lnTo>
                    <a:pt x="22415" y="436308"/>
                  </a:lnTo>
                  <a:lnTo>
                    <a:pt x="46720" y="452707"/>
                  </a:lnTo>
                  <a:lnTo>
                    <a:pt x="76453" y="458723"/>
                  </a:lnTo>
                  <a:lnTo>
                    <a:pt x="5527294" y="458723"/>
                  </a:lnTo>
                  <a:lnTo>
                    <a:pt x="5557027" y="452707"/>
                  </a:lnTo>
                  <a:lnTo>
                    <a:pt x="5581332" y="436308"/>
                  </a:lnTo>
                  <a:lnTo>
                    <a:pt x="5597731" y="412003"/>
                  </a:lnTo>
                  <a:lnTo>
                    <a:pt x="5603747" y="382269"/>
                  </a:lnTo>
                  <a:lnTo>
                    <a:pt x="5603747" y="76453"/>
                  </a:lnTo>
                  <a:lnTo>
                    <a:pt x="5597731" y="46720"/>
                  </a:lnTo>
                  <a:lnTo>
                    <a:pt x="5581332" y="22415"/>
                  </a:lnTo>
                  <a:lnTo>
                    <a:pt x="5557027" y="6016"/>
                  </a:lnTo>
                  <a:lnTo>
                    <a:pt x="5527294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754885" y="1529333"/>
              <a:ext cx="5603875" cy="459105"/>
            </a:xfrm>
            <a:custGeom>
              <a:rect b="b" l="l" r="r" t="t"/>
              <a:pathLst>
                <a:path extrusionOk="0" h="459105" w="5603875">
                  <a:moveTo>
                    <a:pt x="0" y="76453"/>
                  </a:moveTo>
                  <a:lnTo>
                    <a:pt x="6016" y="46720"/>
                  </a:lnTo>
                  <a:lnTo>
                    <a:pt x="22415" y="22415"/>
                  </a:lnTo>
                  <a:lnTo>
                    <a:pt x="46720" y="6016"/>
                  </a:lnTo>
                  <a:lnTo>
                    <a:pt x="76453" y="0"/>
                  </a:lnTo>
                  <a:lnTo>
                    <a:pt x="5527294" y="0"/>
                  </a:lnTo>
                  <a:lnTo>
                    <a:pt x="5557027" y="6016"/>
                  </a:lnTo>
                  <a:lnTo>
                    <a:pt x="5581332" y="22415"/>
                  </a:lnTo>
                  <a:lnTo>
                    <a:pt x="5597731" y="46720"/>
                  </a:lnTo>
                  <a:lnTo>
                    <a:pt x="5603747" y="76453"/>
                  </a:lnTo>
                  <a:lnTo>
                    <a:pt x="5603747" y="382269"/>
                  </a:lnTo>
                  <a:lnTo>
                    <a:pt x="5597731" y="412003"/>
                  </a:lnTo>
                  <a:lnTo>
                    <a:pt x="5581332" y="436308"/>
                  </a:lnTo>
                  <a:lnTo>
                    <a:pt x="5557027" y="452707"/>
                  </a:lnTo>
                  <a:lnTo>
                    <a:pt x="5527294" y="458723"/>
                  </a:lnTo>
                  <a:lnTo>
                    <a:pt x="76453" y="458723"/>
                  </a:lnTo>
                  <a:lnTo>
                    <a:pt x="46720" y="452707"/>
                  </a:lnTo>
                  <a:lnTo>
                    <a:pt x="22415" y="436308"/>
                  </a:lnTo>
                  <a:lnTo>
                    <a:pt x="6016" y="412003"/>
                  </a:lnTo>
                  <a:lnTo>
                    <a:pt x="0" y="382269"/>
                  </a:lnTo>
                  <a:lnTo>
                    <a:pt x="0" y="76453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72" name="Google Shape;372;p19"/>
          <p:cNvGrpSpPr/>
          <p:nvPr/>
        </p:nvGrpSpPr>
        <p:grpSpPr>
          <a:xfrm>
            <a:off x="1754885" y="2228850"/>
            <a:ext cx="5603875" cy="599440"/>
            <a:chOff x="1754885" y="2228850"/>
            <a:chExt cx="5603875" cy="599440"/>
          </a:xfrm>
        </p:grpSpPr>
        <p:sp>
          <p:nvSpPr>
            <p:cNvPr id="373" name="Google Shape;373;p19"/>
            <p:cNvSpPr/>
            <p:nvPr/>
          </p:nvSpPr>
          <p:spPr>
            <a:xfrm>
              <a:off x="1754885" y="2228850"/>
              <a:ext cx="5603875" cy="599440"/>
            </a:xfrm>
            <a:custGeom>
              <a:rect b="b" l="l" r="r" t="t"/>
              <a:pathLst>
                <a:path extrusionOk="0" h="599439" w="5603875">
                  <a:moveTo>
                    <a:pt x="5503925" y="0"/>
                  </a:moveTo>
                  <a:lnTo>
                    <a:pt x="99821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499110"/>
                  </a:lnTo>
                  <a:lnTo>
                    <a:pt x="7846" y="537960"/>
                  </a:lnTo>
                  <a:lnTo>
                    <a:pt x="29241" y="569690"/>
                  </a:lnTo>
                  <a:lnTo>
                    <a:pt x="60971" y="591085"/>
                  </a:lnTo>
                  <a:lnTo>
                    <a:pt x="99821" y="598932"/>
                  </a:lnTo>
                  <a:lnTo>
                    <a:pt x="5503925" y="598932"/>
                  </a:lnTo>
                  <a:lnTo>
                    <a:pt x="5542776" y="591085"/>
                  </a:lnTo>
                  <a:lnTo>
                    <a:pt x="5574506" y="569690"/>
                  </a:lnTo>
                  <a:lnTo>
                    <a:pt x="5595901" y="537960"/>
                  </a:lnTo>
                  <a:lnTo>
                    <a:pt x="5603747" y="499110"/>
                  </a:lnTo>
                  <a:lnTo>
                    <a:pt x="5603747" y="99822"/>
                  </a:lnTo>
                  <a:lnTo>
                    <a:pt x="5595901" y="60971"/>
                  </a:lnTo>
                  <a:lnTo>
                    <a:pt x="5574506" y="29241"/>
                  </a:lnTo>
                  <a:lnTo>
                    <a:pt x="5542776" y="7846"/>
                  </a:lnTo>
                  <a:lnTo>
                    <a:pt x="5503925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754885" y="2228850"/>
              <a:ext cx="5603875" cy="599440"/>
            </a:xfrm>
            <a:custGeom>
              <a:rect b="b" l="l" r="r" t="t"/>
              <a:pathLst>
                <a:path extrusionOk="0" h="599439" w="5603875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1" y="0"/>
                  </a:lnTo>
                  <a:lnTo>
                    <a:pt x="5503925" y="0"/>
                  </a:lnTo>
                  <a:lnTo>
                    <a:pt x="5542776" y="7846"/>
                  </a:lnTo>
                  <a:lnTo>
                    <a:pt x="5574506" y="29241"/>
                  </a:lnTo>
                  <a:lnTo>
                    <a:pt x="5595901" y="60971"/>
                  </a:lnTo>
                  <a:lnTo>
                    <a:pt x="5603747" y="99822"/>
                  </a:lnTo>
                  <a:lnTo>
                    <a:pt x="5603747" y="499110"/>
                  </a:lnTo>
                  <a:lnTo>
                    <a:pt x="5595901" y="537960"/>
                  </a:lnTo>
                  <a:lnTo>
                    <a:pt x="5574506" y="569690"/>
                  </a:lnTo>
                  <a:lnTo>
                    <a:pt x="5542776" y="591085"/>
                  </a:lnTo>
                  <a:lnTo>
                    <a:pt x="5503925" y="598932"/>
                  </a:lnTo>
                  <a:lnTo>
                    <a:pt x="99821" y="598932"/>
                  </a:lnTo>
                  <a:lnTo>
                    <a:pt x="60971" y="591085"/>
                  </a:lnTo>
                  <a:lnTo>
                    <a:pt x="29241" y="569690"/>
                  </a:lnTo>
                  <a:lnTo>
                    <a:pt x="7846" y="537960"/>
                  </a:lnTo>
                  <a:lnTo>
                    <a:pt x="0" y="499110"/>
                  </a:lnTo>
                  <a:lnTo>
                    <a:pt x="0" y="99822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75" name="Google Shape;375;p19"/>
          <p:cNvGrpSpPr/>
          <p:nvPr/>
        </p:nvGrpSpPr>
        <p:grpSpPr>
          <a:xfrm>
            <a:off x="1754885" y="3793997"/>
            <a:ext cx="5603875" cy="599440"/>
            <a:chOff x="1754885" y="3793997"/>
            <a:chExt cx="5603875" cy="599440"/>
          </a:xfrm>
        </p:grpSpPr>
        <p:sp>
          <p:nvSpPr>
            <p:cNvPr id="376" name="Google Shape;376;p19"/>
            <p:cNvSpPr/>
            <p:nvPr/>
          </p:nvSpPr>
          <p:spPr>
            <a:xfrm>
              <a:off x="1754885" y="3793997"/>
              <a:ext cx="5603875" cy="599440"/>
            </a:xfrm>
            <a:custGeom>
              <a:rect b="b" l="l" r="r" t="t"/>
              <a:pathLst>
                <a:path extrusionOk="0" h="599439" w="5603875">
                  <a:moveTo>
                    <a:pt x="5503925" y="0"/>
                  </a:moveTo>
                  <a:lnTo>
                    <a:pt x="99821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1"/>
                  </a:lnTo>
                  <a:lnTo>
                    <a:pt x="0" y="499109"/>
                  </a:lnTo>
                  <a:lnTo>
                    <a:pt x="7846" y="537965"/>
                  </a:lnTo>
                  <a:lnTo>
                    <a:pt x="29241" y="569695"/>
                  </a:lnTo>
                  <a:lnTo>
                    <a:pt x="60971" y="591087"/>
                  </a:lnTo>
                  <a:lnTo>
                    <a:pt x="99821" y="598931"/>
                  </a:lnTo>
                  <a:lnTo>
                    <a:pt x="5503925" y="598931"/>
                  </a:lnTo>
                  <a:lnTo>
                    <a:pt x="5542776" y="591087"/>
                  </a:lnTo>
                  <a:lnTo>
                    <a:pt x="5574506" y="569695"/>
                  </a:lnTo>
                  <a:lnTo>
                    <a:pt x="5595901" y="537965"/>
                  </a:lnTo>
                  <a:lnTo>
                    <a:pt x="5603747" y="499109"/>
                  </a:lnTo>
                  <a:lnTo>
                    <a:pt x="5603747" y="99821"/>
                  </a:lnTo>
                  <a:lnTo>
                    <a:pt x="5595901" y="60971"/>
                  </a:lnTo>
                  <a:lnTo>
                    <a:pt x="5574506" y="29241"/>
                  </a:lnTo>
                  <a:lnTo>
                    <a:pt x="5542776" y="7846"/>
                  </a:lnTo>
                  <a:lnTo>
                    <a:pt x="5503925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754885" y="3793997"/>
              <a:ext cx="5603875" cy="599440"/>
            </a:xfrm>
            <a:custGeom>
              <a:rect b="b" l="l" r="r" t="t"/>
              <a:pathLst>
                <a:path extrusionOk="0" h="599439" w="5603875">
                  <a:moveTo>
                    <a:pt x="0" y="99821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1" y="0"/>
                  </a:lnTo>
                  <a:lnTo>
                    <a:pt x="5503925" y="0"/>
                  </a:lnTo>
                  <a:lnTo>
                    <a:pt x="5542776" y="7846"/>
                  </a:lnTo>
                  <a:lnTo>
                    <a:pt x="5574506" y="29241"/>
                  </a:lnTo>
                  <a:lnTo>
                    <a:pt x="5595901" y="60971"/>
                  </a:lnTo>
                  <a:lnTo>
                    <a:pt x="5603747" y="99821"/>
                  </a:lnTo>
                  <a:lnTo>
                    <a:pt x="5603747" y="499109"/>
                  </a:lnTo>
                  <a:lnTo>
                    <a:pt x="5595901" y="537965"/>
                  </a:lnTo>
                  <a:lnTo>
                    <a:pt x="5574506" y="569695"/>
                  </a:lnTo>
                  <a:lnTo>
                    <a:pt x="5542776" y="591087"/>
                  </a:lnTo>
                  <a:lnTo>
                    <a:pt x="5503925" y="598931"/>
                  </a:lnTo>
                  <a:lnTo>
                    <a:pt x="99821" y="598931"/>
                  </a:lnTo>
                  <a:lnTo>
                    <a:pt x="60971" y="591087"/>
                  </a:lnTo>
                  <a:lnTo>
                    <a:pt x="29241" y="569695"/>
                  </a:lnTo>
                  <a:lnTo>
                    <a:pt x="7846" y="537965"/>
                  </a:lnTo>
                  <a:lnTo>
                    <a:pt x="0" y="499109"/>
                  </a:lnTo>
                  <a:lnTo>
                    <a:pt x="0" y="99821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78" name="Google Shape;378;p19"/>
          <p:cNvGrpSpPr/>
          <p:nvPr/>
        </p:nvGrpSpPr>
        <p:grpSpPr>
          <a:xfrm>
            <a:off x="1754885" y="3097529"/>
            <a:ext cx="5603875" cy="457200"/>
            <a:chOff x="1754885" y="3097529"/>
            <a:chExt cx="5603875" cy="457200"/>
          </a:xfrm>
        </p:grpSpPr>
        <p:sp>
          <p:nvSpPr>
            <p:cNvPr id="379" name="Google Shape;379;p19"/>
            <p:cNvSpPr/>
            <p:nvPr/>
          </p:nvSpPr>
          <p:spPr>
            <a:xfrm>
              <a:off x="1754885" y="3097529"/>
              <a:ext cx="5603875" cy="457200"/>
            </a:xfrm>
            <a:custGeom>
              <a:rect b="b" l="l" r="r" t="t"/>
              <a:pathLst>
                <a:path extrusionOk="0" h="457200" w="5603875">
                  <a:moveTo>
                    <a:pt x="5527547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5527547" y="457200"/>
                  </a:lnTo>
                  <a:lnTo>
                    <a:pt x="5557188" y="451205"/>
                  </a:lnTo>
                  <a:lnTo>
                    <a:pt x="5581411" y="434863"/>
                  </a:lnTo>
                  <a:lnTo>
                    <a:pt x="5597753" y="410640"/>
                  </a:lnTo>
                  <a:lnTo>
                    <a:pt x="5603747" y="381000"/>
                  </a:lnTo>
                  <a:lnTo>
                    <a:pt x="5603747" y="76200"/>
                  </a:lnTo>
                  <a:lnTo>
                    <a:pt x="5597753" y="46559"/>
                  </a:lnTo>
                  <a:lnTo>
                    <a:pt x="5581411" y="22336"/>
                  </a:lnTo>
                  <a:lnTo>
                    <a:pt x="5557188" y="5994"/>
                  </a:lnTo>
                  <a:lnTo>
                    <a:pt x="5527547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754885" y="3097529"/>
              <a:ext cx="5603875" cy="457200"/>
            </a:xfrm>
            <a:custGeom>
              <a:rect b="b" l="l" r="r" t="t"/>
              <a:pathLst>
                <a:path extrusionOk="0" h="457200" w="5603875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5527547" y="0"/>
                  </a:lnTo>
                  <a:lnTo>
                    <a:pt x="5557188" y="5994"/>
                  </a:lnTo>
                  <a:lnTo>
                    <a:pt x="5581411" y="22336"/>
                  </a:lnTo>
                  <a:lnTo>
                    <a:pt x="5597753" y="46559"/>
                  </a:lnTo>
                  <a:lnTo>
                    <a:pt x="5603747" y="76200"/>
                  </a:lnTo>
                  <a:lnTo>
                    <a:pt x="5603747" y="381000"/>
                  </a:lnTo>
                  <a:lnTo>
                    <a:pt x="5597753" y="410640"/>
                  </a:lnTo>
                  <a:lnTo>
                    <a:pt x="5581411" y="434863"/>
                  </a:lnTo>
                  <a:lnTo>
                    <a:pt x="5557188" y="451205"/>
                  </a:lnTo>
                  <a:lnTo>
                    <a:pt x="5527547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1" name="Google Shape;381;p19"/>
          <p:cNvSpPr txBox="1"/>
          <p:nvPr/>
        </p:nvSpPr>
        <p:spPr>
          <a:xfrm>
            <a:off x="1855723" y="1611884"/>
            <a:ext cx="5281930" cy="272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Màu sắc có ý nghĩa riêng của từng màu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59055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Mỗi hoạt cảnh, bối cảnh, văn hóa thì nội dung của từng màu lại  không giống nhau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Về cơ bản, mỗi công ty đều có 1 số màu đặc trưng riêng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508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Mỗi vị trí làm việc cũng sẽ có một số đặc trưng riêng, có vị trí lại  không cố định về màu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6131052" y="0"/>
            <a:ext cx="3013456" cy="1595627"/>
            <a:chOff x="6131052" y="0"/>
            <a:chExt cx="3013456" cy="1595627"/>
          </a:xfrm>
        </p:grpSpPr>
        <p:sp>
          <p:nvSpPr>
            <p:cNvPr id="70" name="Google Shape;70;p2"/>
            <p:cNvSpPr/>
            <p:nvPr/>
          </p:nvSpPr>
          <p:spPr>
            <a:xfrm>
              <a:off x="7676388" y="0"/>
              <a:ext cx="1468120" cy="1195070"/>
            </a:xfrm>
            <a:custGeom>
              <a:rect b="b" l="l" r="r" t="t"/>
              <a:pathLst>
                <a:path extrusionOk="0" h="1195070" w="1468120">
                  <a:moveTo>
                    <a:pt x="1467611" y="0"/>
                  </a:moveTo>
                  <a:lnTo>
                    <a:pt x="103885" y="0"/>
                  </a:lnTo>
                  <a:lnTo>
                    <a:pt x="79776" y="41736"/>
                  </a:lnTo>
                  <a:lnTo>
                    <a:pt x="57797" y="86878"/>
                  </a:lnTo>
                  <a:lnTo>
                    <a:pt x="38525" y="135177"/>
                  </a:lnTo>
                  <a:lnTo>
                    <a:pt x="22533" y="186384"/>
                  </a:lnTo>
                  <a:lnTo>
                    <a:pt x="10398" y="240250"/>
                  </a:lnTo>
                  <a:lnTo>
                    <a:pt x="2695" y="296526"/>
                  </a:lnTo>
                  <a:lnTo>
                    <a:pt x="0" y="354964"/>
                  </a:lnTo>
                  <a:lnTo>
                    <a:pt x="1026" y="390969"/>
                  </a:lnTo>
                  <a:lnTo>
                    <a:pt x="9610" y="464796"/>
                  </a:lnTo>
                  <a:lnTo>
                    <a:pt x="17415" y="502510"/>
                  </a:lnTo>
                  <a:lnTo>
                    <a:pt x="27727" y="540683"/>
                  </a:lnTo>
                  <a:lnTo>
                    <a:pt x="40672" y="579261"/>
                  </a:lnTo>
                  <a:lnTo>
                    <a:pt x="56371" y="618188"/>
                  </a:lnTo>
                  <a:lnTo>
                    <a:pt x="74950" y="657411"/>
                  </a:lnTo>
                  <a:lnTo>
                    <a:pt x="96533" y="696873"/>
                  </a:lnTo>
                  <a:lnTo>
                    <a:pt x="121243" y="736519"/>
                  </a:lnTo>
                  <a:lnTo>
                    <a:pt x="149204" y="776296"/>
                  </a:lnTo>
                  <a:lnTo>
                    <a:pt x="180541" y="816147"/>
                  </a:lnTo>
                  <a:lnTo>
                    <a:pt x="215377" y="856018"/>
                  </a:lnTo>
                  <a:lnTo>
                    <a:pt x="253837" y="895854"/>
                  </a:lnTo>
                  <a:lnTo>
                    <a:pt x="296044" y="935600"/>
                  </a:lnTo>
                  <a:lnTo>
                    <a:pt x="342122" y="975200"/>
                  </a:lnTo>
                  <a:lnTo>
                    <a:pt x="392196" y="1014601"/>
                  </a:lnTo>
                  <a:lnTo>
                    <a:pt x="446388" y="1053746"/>
                  </a:lnTo>
                  <a:lnTo>
                    <a:pt x="504825" y="1092580"/>
                  </a:lnTo>
                  <a:lnTo>
                    <a:pt x="549208" y="1118713"/>
                  </a:lnTo>
                  <a:lnTo>
                    <a:pt x="593788" y="1140774"/>
                  </a:lnTo>
                  <a:lnTo>
                    <a:pt x="638487" y="1158889"/>
                  </a:lnTo>
                  <a:lnTo>
                    <a:pt x="683228" y="1173181"/>
                  </a:lnTo>
                  <a:lnTo>
                    <a:pt x="727933" y="1183777"/>
                  </a:lnTo>
                  <a:lnTo>
                    <a:pt x="772525" y="1190801"/>
                  </a:lnTo>
                  <a:lnTo>
                    <a:pt x="816926" y="1194378"/>
                  </a:lnTo>
                  <a:lnTo>
                    <a:pt x="861059" y="1194632"/>
                  </a:lnTo>
                  <a:lnTo>
                    <a:pt x="904848" y="1191689"/>
                  </a:lnTo>
                  <a:lnTo>
                    <a:pt x="948213" y="1185673"/>
                  </a:lnTo>
                  <a:lnTo>
                    <a:pt x="991079" y="1176709"/>
                  </a:lnTo>
                  <a:lnTo>
                    <a:pt x="1033367" y="1164923"/>
                  </a:lnTo>
                  <a:lnTo>
                    <a:pt x="1075000" y="1150438"/>
                  </a:lnTo>
                  <a:lnTo>
                    <a:pt x="1115901" y="1133380"/>
                  </a:lnTo>
                  <a:lnTo>
                    <a:pt x="1155992" y="1113874"/>
                  </a:lnTo>
                  <a:lnTo>
                    <a:pt x="1195196" y="1092044"/>
                  </a:lnTo>
                  <a:lnTo>
                    <a:pt x="1233436" y="1068016"/>
                  </a:lnTo>
                  <a:lnTo>
                    <a:pt x="1270634" y="1041913"/>
                  </a:lnTo>
                  <a:lnTo>
                    <a:pt x="1306713" y="1013862"/>
                  </a:lnTo>
                  <a:lnTo>
                    <a:pt x="1341596" y="983987"/>
                  </a:lnTo>
                  <a:lnTo>
                    <a:pt x="1375204" y="952412"/>
                  </a:lnTo>
                  <a:lnTo>
                    <a:pt x="1407461" y="919263"/>
                  </a:lnTo>
                  <a:lnTo>
                    <a:pt x="1438289" y="884664"/>
                  </a:lnTo>
                  <a:lnTo>
                    <a:pt x="1467611" y="848740"/>
                  </a:lnTo>
                  <a:lnTo>
                    <a:pt x="1467611" y="0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213092" y="0"/>
              <a:ext cx="1931035" cy="1006475"/>
            </a:xfrm>
            <a:custGeom>
              <a:rect b="b" l="l" r="r" t="t"/>
              <a:pathLst>
                <a:path extrusionOk="0" h="1006475" w="1931034">
                  <a:moveTo>
                    <a:pt x="630936" y="581406"/>
                  </a:moveTo>
                  <a:lnTo>
                    <a:pt x="626643" y="534962"/>
                  </a:lnTo>
                  <a:lnTo>
                    <a:pt x="613918" y="492467"/>
                  </a:lnTo>
                  <a:lnTo>
                    <a:pt x="592886" y="458089"/>
                  </a:lnTo>
                  <a:lnTo>
                    <a:pt x="527367" y="429768"/>
                  </a:lnTo>
                  <a:lnTo>
                    <a:pt x="487895" y="438785"/>
                  </a:lnTo>
                  <a:lnTo>
                    <a:pt x="449668" y="460971"/>
                  </a:lnTo>
                  <a:lnTo>
                    <a:pt x="417004" y="494258"/>
                  </a:lnTo>
                  <a:lnTo>
                    <a:pt x="394246" y="536575"/>
                  </a:lnTo>
                  <a:lnTo>
                    <a:pt x="385699" y="585851"/>
                  </a:lnTo>
                  <a:lnTo>
                    <a:pt x="387642" y="609942"/>
                  </a:lnTo>
                  <a:lnTo>
                    <a:pt x="404545" y="660311"/>
                  </a:lnTo>
                  <a:lnTo>
                    <a:pt x="455155" y="729310"/>
                  </a:lnTo>
                  <a:lnTo>
                    <a:pt x="481990" y="747331"/>
                  </a:lnTo>
                  <a:lnTo>
                    <a:pt x="514591" y="743546"/>
                  </a:lnTo>
                  <a:lnTo>
                    <a:pt x="566674" y="721233"/>
                  </a:lnTo>
                  <a:lnTo>
                    <a:pt x="614997" y="666369"/>
                  </a:lnTo>
                  <a:lnTo>
                    <a:pt x="626960" y="625830"/>
                  </a:lnTo>
                  <a:lnTo>
                    <a:pt x="630936" y="581406"/>
                  </a:lnTo>
                  <a:close/>
                </a:path>
                <a:path extrusionOk="0" h="1006475" w="1931034">
                  <a:moveTo>
                    <a:pt x="1930908" y="0"/>
                  </a:moveTo>
                  <a:lnTo>
                    <a:pt x="6299" y="0"/>
                  </a:lnTo>
                  <a:lnTo>
                    <a:pt x="1930" y="23317"/>
                  </a:lnTo>
                  <a:lnTo>
                    <a:pt x="0" y="52451"/>
                  </a:lnTo>
                  <a:lnTo>
                    <a:pt x="3644" y="90601"/>
                  </a:lnTo>
                  <a:lnTo>
                    <a:pt x="16014" y="129692"/>
                  </a:lnTo>
                  <a:lnTo>
                    <a:pt x="39243" y="168465"/>
                  </a:lnTo>
                  <a:lnTo>
                    <a:pt x="75488" y="205663"/>
                  </a:lnTo>
                  <a:lnTo>
                    <a:pt x="126873" y="240030"/>
                  </a:lnTo>
                  <a:lnTo>
                    <a:pt x="168795" y="259867"/>
                  </a:lnTo>
                  <a:lnTo>
                    <a:pt x="211582" y="274485"/>
                  </a:lnTo>
                  <a:lnTo>
                    <a:pt x="255143" y="284340"/>
                  </a:lnTo>
                  <a:lnTo>
                    <a:pt x="299377" y="289890"/>
                  </a:lnTo>
                  <a:lnTo>
                    <a:pt x="344233" y="291541"/>
                  </a:lnTo>
                  <a:lnTo>
                    <a:pt x="389610" y="289763"/>
                  </a:lnTo>
                  <a:lnTo>
                    <a:pt x="435419" y="284988"/>
                  </a:lnTo>
                  <a:lnTo>
                    <a:pt x="481609" y="277647"/>
                  </a:lnTo>
                  <a:lnTo>
                    <a:pt x="528078" y="268185"/>
                  </a:lnTo>
                  <a:lnTo>
                    <a:pt x="574751" y="257048"/>
                  </a:lnTo>
                  <a:lnTo>
                    <a:pt x="621538" y="244678"/>
                  </a:lnTo>
                  <a:lnTo>
                    <a:pt x="808278" y="191655"/>
                  </a:lnTo>
                  <a:lnTo>
                    <a:pt x="854456" y="179705"/>
                  </a:lnTo>
                  <a:lnTo>
                    <a:pt x="906995" y="168249"/>
                  </a:lnTo>
                  <a:lnTo>
                    <a:pt x="958977" y="159740"/>
                  </a:lnTo>
                  <a:lnTo>
                    <a:pt x="1010018" y="154355"/>
                  </a:lnTo>
                  <a:lnTo>
                    <a:pt x="1059713" y="152285"/>
                  </a:lnTo>
                  <a:lnTo>
                    <a:pt x="1107668" y="153733"/>
                  </a:lnTo>
                  <a:lnTo>
                    <a:pt x="1153490" y="158877"/>
                  </a:lnTo>
                  <a:lnTo>
                    <a:pt x="1196797" y="167881"/>
                  </a:lnTo>
                  <a:lnTo>
                    <a:pt x="1237170" y="180962"/>
                  </a:lnTo>
                  <a:lnTo>
                    <a:pt x="1274229" y="198297"/>
                  </a:lnTo>
                  <a:lnTo>
                    <a:pt x="1307579" y="220052"/>
                  </a:lnTo>
                  <a:lnTo>
                    <a:pt x="1336827" y="246443"/>
                  </a:lnTo>
                  <a:lnTo>
                    <a:pt x="1361567" y="277647"/>
                  </a:lnTo>
                  <a:lnTo>
                    <a:pt x="1381417" y="313842"/>
                  </a:lnTo>
                  <a:lnTo>
                    <a:pt x="1395984" y="355219"/>
                  </a:lnTo>
                  <a:lnTo>
                    <a:pt x="1409496" y="409790"/>
                  </a:lnTo>
                  <a:lnTo>
                    <a:pt x="1416786" y="440651"/>
                  </a:lnTo>
                  <a:lnTo>
                    <a:pt x="1424698" y="473443"/>
                  </a:lnTo>
                  <a:lnTo>
                    <a:pt x="1443202" y="543445"/>
                  </a:lnTo>
                  <a:lnTo>
                    <a:pt x="1454175" y="579970"/>
                  </a:lnTo>
                  <a:lnTo>
                    <a:pt x="1466583" y="617054"/>
                  </a:lnTo>
                  <a:lnTo>
                    <a:pt x="1480616" y="654367"/>
                  </a:lnTo>
                  <a:lnTo>
                    <a:pt x="1496479" y="691553"/>
                  </a:lnTo>
                  <a:lnTo>
                    <a:pt x="1514360" y="728268"/>
                  </a:lnTo>
                  <a:lnTo>
                    <a:pt x="1534464" y="764184"/>
                  </a:lnTo>
                  <a:lnTo>
                    <a:pt x="1557007" y="798944"/>
                  </a:lnTo>
                  <a:lnTo>
                    <a:pt x="1582166" y="832231"/>
                  </a:lnTo>
                  <a:lnTo>
                    <a:pt x="1610156" y="863676"/>
                  </a:lnTo>
                  <a:lnTo>
                    <a:pt x="1641170" y="892949"/>
                  </a:lnTo>
                  <a:lnTo>
                    <a:pt x="1675422" y="919695"/>
                  </a:lnTo>
                  <a:lnTo>
                    <a:pt x="1713090" y="943597"/>
                  </a:lnTo>
                  <a:lnTo>
                    <a:pt x="1754390" y="964311"/>
                  </a:lnTo>
                  <a:lnTo>
                    <a:pt x="1799526" y="981468"/>
                  </a:lnTo>
                  <a:lnTo>
                    <a:pt x="1848675" y="994752"/>
                  </a:lnTo>
                  <a:lnTo>
                    <a:pt x="1902066" y="1003808"/>
                  </a:lnTo>
                  <a:lnTo>
                    <a:pt x="1930908" y="1006043"/>
                  </a:lnTo>
                  <a:lnTo>
                    <a:pt x="1930908" y="152285"/>
                  </a:lnTo>
                  <a:lnTo>
                    <a:pt x="1930908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131052" y="0"/>
              <a:ext cx="3012948" cy="159562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0" y="3426015"/>
            <a:ext cx="3130295" cy="1717905"/>
            <a:chOff x="0" y="3426015"/>
            <a:chExt cx="3130295" cy="1717905"/>
          </a:xfrm>
        </p:grpSpPr>
        <p:sp>
          <p:nvSpPr>
            <p:cNvPr id="74" name="Google Shape;74;p2"/>
            <p:cNvSpPr/>
            <p:nvPr/>
          </p:nvSpPr>
          <p:spPr>
            <a:xfrm>
              <a:off x="0" y="3486570"/>
              <a:ext cx="1661160" cy="1657350"/>
            </a:xfrm>
            <a:custGeom>
              <a:rect b="b" l="l" r="r" t="t"/>
              <a:pathLst>
                <a:path extrusionOk="0" h="1657350" w="1661160">
                  <a:moveTo>
                    <a:pt x="0" y="0"/>
                  </a:moveTo>
                  <a:lnTo>
                    <a:pt x="0" y="1656929"/>
                  </a:lnTo>
                  <a:lnTo>
                    <a:pt x="1661159" y="1656929"/>
                  </a:lnTo>
                  <a:lnTo>
                    <a:pt x="1661159" y="1246300"/>
                  </a:lnTo>
                  <a:lnTo>
                    <a:pt x="1648973" y="1201206"/>
                  </a:lnTo>
                  <a:lnTo>
                    <a:pt x="1634547" y="1156498"/>
                  </a:lnTo>
                  <a:lnTo>
                    <a:pt x="1617726" y="1112567"/>
                  </a:lnTo>
                  <a:lnTo>
                    <a:pt x="1598355" y="1069805"/>
                  </a:lnTo>
                  <a:lnTo>
                    <a:pt x="1576280" y="1028604"/>
                  </a:lnTo>
                  <a:lnTo>
                    <a:pt x="1551344" y="989356"/>
                  </a:lnTo>
                  <a:lnTo>
                    <a:pt x="1523392" y="952454"/>
                  </a:lnTo>
                  <a:lnTo>
                    <a:pt x="1492270" y="918290"/>
                  </a:lnTo>
                  <a:lnTo>
                    <a:pt x="1457823" y="887254"/>
                  </a:lnTo>
                  <a:lnTo>
                    <a:pt x="1419894" y="859741"/>
                  </a:lnTo>
                  <a:lnTo>
                    <a:pt x="1378330" y="836141"/>
                  </a:lnTo>
                  <a:lnTo>
                    <a:pt x="1307426" y="802457"/>
                  </a:lnTo>
                  <a:lnTo>
                    <a:pt x="1241909" y="773999"/>
                  </a:lnTo>
                  <a:lnTo>
                    <a:pt x="1181458" y="750341"/>
                  </a:lnTo>
                  <a:lnTo>
                    <a:pt x="1125751" y="731058"/>
                  </a:lnTo>
                  <a:lnTo>
                    <a:pt x="1074464" y="715725"/>
                  </a:lnTo>
                  <a:lnTo>
                    <a:pt x="1027276" y="703917"/>
                  </a:lnTo>
                  <a:lnTo>
                    <a:pt x="983864" y="695209"/>
                  </a:lnTo>
                  <a:lnTo>
                    <a:pt x="943905" y="689176"/>
                  </a:lnTo>
                  <a:lnTo>
                    <a:pt x="726388" y="685989"/>
                  </a:lnTo>
                  <a:lnTo>
                    <a:pt x="668819" y="683781"/>
                  </a:lnTo>
                  <a:lnTo>
                    <a:pt x="615464" y="677355"/>
                  </a:lnTo>
                  <a:lnTo>
                    <a:pt x="566106" y="667004"/>
                  </a:lnTo>
                  <a:lnTo>
                    <a:pt x="520522" y="653022"/>
                  </a:lnTo>
                  <a:lnTo>
                    <a:pt x="478495" y="635703"/>
                  </a:lnTo>
                  <a:lnTo>
                    <a:pt x="439802" y="615340"/>
                  </a:lnTo>
                  <a:lnTo>
                    <a:pt x="404226" y="592227"/>
                  </a:lnTo>
                  <a:lnTo>
                    <a:pt x="371544" y="566658"/>
                  </a:lnTo>
                  <a:lnTo>
                    <a:pt x="341538" y="538928"/>
                  </a:lnTo>
                  <a:lnTo>
                    <a:pt x="313987" y="509329"/>
                  </a:lnTo>
                  <a:lnTo>
                    <a:pt x="288672" y="478155"/>
                  </a:lnTo>
                  <a:lnTo>
                    <a:pt x="265372" y="445701"/>
                  </a:lnTo>
                  <a:lnTo>
                    <a:pt x="243867" y="412260"/>
                  </a:lnTo>
                  <a:lnTo>
                    <a:pt x="223937" y="378126"/>
                  </a:lnTo>
                  <a:lnTo>
                    <a:pt x="205363" y="343593"/>
                  </a:lnTo>
                  <a:lnTo>
                    <a:pt x="187923" y="308955"/>
                  </a:lnTo>
                  <a:lnTo>
                    <a:pt x="171399" y="274505"/>
                  </a:lnTo>
                  <a:lnTo>
                    <a:pt x="140216" y="207345"/>
                  </a:lnTo>
                  <a:lnTo>
                    <a:pt x="125117" y="175223"/>
                  </a:lnTo>
                  <a:lnTo>
                    <a:pt x="94804" y="115363"/>
                  </a:lnTo>
                  <a:lnTo>
                    <a:pt x="62871" y="63309"/>
                  </a:lnTo>
                  <a:lnTo>
                    <a:pt x="27558" y="21410"/>
                  </a:lnTo>
                  <a:lnTo>
                    <a:pt x="8084" y="5004"/>
                  </a:lnTo>
                  <a:lnTo>
                    <a:pt x="0" y="0"/>
                  </a:lnTo>
                  <a:close/>
                </a:path>
                <a:path extrusionOk="0" h="1657350" w="1661160">
                  <a:moveTo>
                    <a:pt x="841527" y="682877"/>
                  </a:moveTo>
                  <a:lnTo>
                    <a:pt x="818952" y="683129"/>
                  </a:lnTo>
                  <a:lnTo>
                    <a:pt x="749520" y="685635"/>
                  </a:lnTo>
                  <a:lnTo>
                    <a:pt x="734029" y="685947"/>
                  </a:lnTo>
                  <a:lnTo>
                    <a:pt x="726388" y="685989"/>
                  </a:lnTo>
                  <a:lnTo>
                    <a:pt x="912871" y="685989"/>
                  </a:lnTo>
                  <a:lnTo>
                    <a:pt x="907078" y="685393"/>
                  </a:lnTo>
                  <a:lnTo>
                    <a:pt x="873059" y="683435"/>
                  </a:lnTo>
                  <a:lnTo>
                    <a:pt x="841527" y="682877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5831"/>
              <a:ext cx="1579245" cy="1247775"/>
            </a:xfrm>
            <a:custGeom>
              <a:rect b="b" l="l" r="r" t="t"/>
              <a:pathLst>
                <a:path extrusionOk="0" h="1247775" w="1579245">
                  <a:moveTo>
                    <a:pt x="0" y="0"/>
                  </a:moveTo>
                  <a:lnTo>
                    <a:pt x="0" y="1247667"/>
                  </a:lnTo>
                  <a:lnTo>
                    <a:pt x="1562022" y="1247667"/>
                  </a:lnTo>
                  <a:lnTo>
                    <a:pt x="1572327" y="1186021"/>
                  </a:lnTo>
                  <a:lnTo>
                    <a:pt x="1576514" y="1147186"/>
                  </a:lnTo>
                  <a:lnTo>
                    <a:pt x="1578959" y="1106295"/>
                  </a:lnTo>
                  <a:lnTo>
                    <a:pt x="1579222" y="1063801"/>
                  </a:lnTo>
                  <a:lnTo>
                    <a:pt x="1576864" y="1020153"/>
                  </a:lnTo>
                  <a:lnTo>
                    <a:pt x="1571445" y="975802"/>
                  </a:lnTo>
                  <a:lnTo>
                    <a:pt x="1562523" y="931199"/>
                  </a:lnTo>
                  <a:lnTo>
                    <a:pt x="1549660" y="886794"/>
                  </a:lnTo>
                  <a:lnTo>
                    <a:pt x="1532415" y="843039"/>
                  </a:lnTo>
                  <a:lnTo>
                    <a:pt x="1510349" y="800383"/>
                  </a:lnTo>
                  <a:lnTo>
                    <a:pt x="1483021" y="759278"/>
                  </a:lnTo>
                  <a:lnTo>
                    <a:pt x="1449991" y="720173"/>
                  </a:lnTo>
                  <a:lnTo>
                    <a:pt x="1410819" y="683521"/>
                  </a:lnTo>
                  <a:lnTo>
                    <a:pt x="1365065" y="649771"/>
                  </a:lnTo>
                  <a:lnTo>
                    <a:pt x="1312290" y="619373"/>
                  </a:lnTo>
                  <a:lnTo>
                    <a:pt x="1259303" y="594496"/>
                  </a:lnTo>
                  <a:lnTo>
                    <a:pt x="1206352" y="573362"/>
                  </a:lnTo>
                  <a:lnTo>
                    <a:pt x="1153573" y="555615"/>
                  </a:lnTo>
                  <a:lnTo>
                    <a:pt x="1101101" y="540893"/>
                  </a:lnTo>
                  <a:lnTo>
                    <a:pt x="1049070" y="528837"/>
                  </a:lnTo>
                  <a:lnTo>
                    <a:pt x="997615" y="519089"/>
                  </a:lnTo>
                  <a:lnTo>
                    <a:pt x="946871" y="511288"/>
                  </a:lnTo>
                  <a:lnTo>
                    <a:pt x="896974" y="505075"/>
                  </a:lnTo>
                  <a:lnTo>
                    <a:pt x="848058" y="500090"/>
                  </a:lnTo>
                  <a:lnTo>
                    <a:pt x="664904" y="485250"/>
                  </a:lnTo>
                  <a:lnTo>
                    <a:pt x="622918" y="481016"/>
                  </a:lnTo>
                  <a:lnTo>
                    <a:pt x="582723" y="475855"/>
                  </a:lnTo>
                  <a:lnTo>
                    <a:pt x="544453" y="469406"/>
                  </a:lnTo>
                  <a:lnTo>
                    <a:pt x="474230" y="451208"/>
                  </a:lnTo>
                  <a:lnTo>
                    <a:pt x="413329" y="423545"/>
                  </a:lnTo>
                  <a:lnTo>
                    <a:pt x="362830" y="383544"/>
                  </a:lnTo>
                  <a:lnTo>
                    <a:pt x="323811" y="328327"/>
                  </a:lnTo>
                  <a:lnTo>
                    <a:pt x="296101" y="277947"/>
                  </a:lnTo>
                  <a:lnTo>
                    <a:pt x="266805" y="230762"/>
                  </a:lnTo>
                  <a:lnTo>
                    <a:pt x="236021" y="186996"/>
                  </a:lnTo>
                  <a:lnTo>
                    <a:pt x="203843" y="146878"/>
                  </a:lnTo>
                  <a:lnTo>
                    <a:pt x="170368" y="110632"/>
                  </a:lnTo>
                  <a:lnTo>
                    <a:pt x="135692" y="78485"/>
                  </a:lnTo>
                  <a:lnTo>
                    <a:pt x="99911" y="50663"/>
                  </a:lnTo>
                  <a:lnTo>
                    <a:pt x="63120" y="27393"/>
                  </a:lnTo>
                  <a:lnTo>
                    <a:pt x="25416" y="8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0" y="4953000"/>
              <a:ext cx="479425" cy="190500"/>
            </a:xfrm>
            <a:custGeom>
              <a:rect b="b" l="l" r="r" t="t"/>
              <a:pathLst>
                <a:path extrusionOk="0" h="190500" w="479425">
                  <a:moveTo>
                    <a:pt x="267892" y="0"/>
                  </a:moveTo>
                  <a:lnTo>
                    <a:pt x="212370" y="6257"/>
                  </a:lnTo>
                  <a:lnTo>
                    <a:pt x="158342" y="26098"/>
                  </a:lnTo>
                  <a:lnTo>
                    <a:pt x="93448" y="62104"/>
                  </a:lnTo>
                  <a:lnTo>
                    <a:pt x="42334" y="93382"/>
                  </a:lnTo>
                  <a:lnTo>
                    <a:pt x="1368" y="119207"/>
                  </a:lnTo>
                  <a:lnTo>
                    <a:pt x="0" y="119987"/>
                  </a:lnTo>
                  <a:lnTo>
                    <a:pt x="0" y="190499"/>
                  </a:lnTo>
                  <a:lnTo>
                    <a:pt x="477270" y="190499"/>
                  </a:lnTo>
                  <a:lnTo>
                    <a:pt x="479049" y="183093"/>
                  </a:lnTo>
                  <a:lnTo>
                    <a:pt x="479037" y="151966"/>
                  </a:lnTo>
                  <a:lnTo>
                    <a:pt x="448854" y="78081"/>
                  </a:lnTo>
                  <a:lnTo>
                    <a:pt x="415220" y="46337"/>
                  </a:lnTo>
                  <a:lnTo>
                    <a:pt x="372010" y="21668"/>
                  </a:lnTo>
                  <a:lnTo>
                    <a:pt x="321981" y="5685"/>
                  </a:lnTo>
                  <a:lnTo>
                    <a:pt x="267892" y="0"/>
                  </a:lnTo>
                  <a:close/>
                </a:path>
              </a:pathLst>
            </a:custGeom>
            <a:solidFill>
              <a:srgbClr val="F18D1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4638" y="3518916"/>
              <a:ext cx="349250" cy="266700"/>
            </a:xfrm>
            <a:custGeom>
              <a:rect b="b" l="l" r="r" t="t"/>
              <a:pathLst>
                <a:path extrusionOk="0" h="266700" w="349250">
                  <a:moveTo>
                    <a:pt x="145091" y="0"/>
                  </a:moveTo>
                  <a:lnTo>
                    <a:pt x="103804" y="3135"/>
                  </a:lnTo>
                  <a:lnTo>
                    <a:pt x="66294" y="12700"/>
                  </a:lnTo>
                  <a:lnTo>
                    <a:pt x="12414" y="52070"/>
                  </a:lnTo>
                  <a:lnTo>
                    <a:pt x="0" y="86392"/>
                  </a:lnTo>
                  <a:lnTo>
                    <a:pt x="1567" y="125778"/>
                  </a:lnTo>
                  <a:lnTo>
                    <a:pt x="15878" y="166456"/>
                  </a:lnTo>
                  <a:lnTo>
                    <a:pt x="41698" y="204658"/>
                  </a:lnTo>
                  <a:lnTo>
                    <a:pt x="77789" y="236612"/>
                  </a:lnTo>
                  <a:lnTo>
                    <a:pt x="122914" y="258549"/>
                  </a:lnTo>
                  <a:lnTo>
                    <a:pt x="175838" y="266700"/>
                  </a:lnTo>
                  <a:lnTo>
                    <a:pt x="198019" y="265356"/>
                  </a:lnTo>
                  <a:lnTo>
                    <a:pt x="245071" y="254001"/>
                  </a:lnTo>
                  <a:lnTo>
                    <a:pt x="323716" y="212869"/>
                  </a:lnTo>
                  <a:lnTo>
                    <a:pt x="349157" y="151628"/>
                  </a:lnTo>
                  <a:lnTo>
                    <a:pt x="332390" y="92837"/>
                  </a:lnTo>
                  <a:lnTo>
                    <a:pt x="281766" y="34591"/>
                  </a:lnTo>
                  <a:lnTo>
                    <a:pt x="240621" y="15634"/>
                  </a:lnTo>
                  <a:lnTo>
                    <a:pt x="193834" y="3973"/>
                  </a:lnTo>
                  <a:lnTo>
                    <a:pt x="145091" y="0"/>
                  </a:lnTo>
                  <a:close/>
                </a:path>
              </a:pathLst>
            </a:custGeom>
            <a:solidFill>
              <a:srgbClr val="FBC1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0" y="3426015"/>
              <a:ext cx="3130295" cy="17174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" name="Google Shape;79;p2"/>
          <p:cNvSpPr txBox="1"/>
          <p:nvPr>
            <p:ph type="title"/>
          </p:nvPr>
        </p:nvSpPr>
        <p:spPr>
          <a:xfrm>
            <a:off x="993444" y="972439"/>
            <a:ext cx="291401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BAN TỔ CHỨC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2534957" y="2700527"/>
            <a:ext cx="570230" cy="573024"/>
            <a:chOff x="2534957" y="2700527"/>
            <a:chExt cx="570230" cy="573024"/>
          </a:xfrm>
        </p:grpSpPr>
        <p:sp>
          <p:nvSpPr>
            <p:cNvPr id="81" name="Google Shape;81;p2"/>
            <p:cNvSpPr/>
            <p:nvPr/>
          </p:nvSpPr>
          <p:spPr>
            <a:xfrm>
              <a:off x="2595917" y="2724911"/>
              <a:ext cx="509270" cy="548640"/>
            </a:xfrm>
            <a:custGeom>
              <a:rect b="b" l="l" r="r" t="t"/>
              <a:pathLst>
                <a:path extrusionOk="0" h="548639" w="509269">
                  <a:moveTo>
                    <a:pt x="256883" y="126"/>
                  </a:moveTo>
                  <a:lnTo>
                    <a:pt x="206940" y="4686"/>
                  </a:lnTo>
                  <a:lnTo>
                    <a:pt x="168664" y="18043"/>
                  </a:lnTo>
                  <a:lnTo>
                    <a:pt x="132946" y="39012"/>
                  </a:lnTo>
                  <a:lnTo>
                    <a:pt x="100326" y="66539"/>
                  </a:lnTo>
                  <a:lnTo>
                    <a:pt x="71347" y="99568"/>
                  </a:lnTo>
                  <a:lnTo>
                    <a:pt x="46549" y="137041"/>
                  </a:lnTo>
                  <a:lnTo>
                    <a:pt x="26474" y="177903"/>
                  </a:lnTo>
                  <a:lnTo>
                    <a:pt x="11663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30" y="354119"/>
                  </a:lnTo>
                  <a:lnTo>
                    <a:pt x="15890" y="396084"/>
                  </a:lnTo>
                  <a:lnTo>
                    <a:pt x="35522" y="435101"/>
                  </a:lnTo>
                  <a:lnTo>
                    <a:pt x="64566" y="471249"/>
                  </a:lnTo>
                  <a:lnTo>
                    <a:pt x="99723" y="500041"/>
                  </a:lnTo>
                  <a:lnTo>
                    <a:pt x="139614" y="521827"/>
                  </a:lnTo>
                  <a:lnTo>
                    <a:pt x="182861" y="536956"/>
                  </a:lnTo>
                  <a:lnTo>
                    <a:pt x="228083" y="545777"/>
                  </a:lnTo>
                  <a:lnTo>
                    <a:pt x="273901" y="548639"/>
                  </a:lnTo>
                  <a:lnTo>
                    <a:pt x="331689" y="544113"/>
                  </a:lnTo>
                  <a:lnTo>
                    <a:pt x="385289" y="531022"/>
                  </a:lnTo>
                  <a:lnTo>
                    <a:pt x="431763" y="510098"/>
                  </a:lnTo>
                  <a:lnTo>
                    <a:pt x="468172" y="482071"/>
                  </a:lnTo>
                  <a:lnTo>
                    <a:pt x="491579" y="447675"/>
                  </a:lnTo>
                  <a:lnTo>
                    <a:pt x="507372" y="380601"/>
                  </a:lnTo>
                  <a:lnTo>
                    <a:pt x="508940" y="340304"/>
                  </a:lnTo>
                  <a:lnTo>
                    <a:pt x="506115" y="297242"/>
                  </a:lnTo>
                  <a:lnTo>
                    <a:pt x="498769" y="252720"/>
                  </a:lnTo>
                  <a:lnTo>
                    <a:pt x="486773" y="208043"/>
                  </a:lnTo>
                  <a:lnTo>
                    <a:pt x="469996" y="164517"/>
                  </a:lnTo>
                  <a:lnTo>
                    <a:pt x="448310" y="123447"/>
                  </a:lnTo>
                  <a:lnTo>
                    <a:pt x="421585" y="86139"/>
                  </a:lnTo>
                  <a:lnTo>
                    <a:pt x="389692" y="53898"/>
                  </a:lnTo>
                  <a:lnTo>
                    <a:pt x="352501" y="28030"/>
                  </a:lnTo>
                  <a:lnTo>
                    <a:pt x="309883" y="9840"/>
                  </a:lnTo>
                  <a:lnTo>
                    <a:pt x="261709" y="635"/>
                  </a:lnTo>
                  <a:lnTo>
                    <a:pt x="256883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34957" y="2700527"/>
              <a:ext cx="509270" cy="548640"/>
            </a:xfrm>
            <a:custGeom>
              <a:rect b="b" l="l" r="r" t="t"/>
              <a:pathLst>
                <a:path extrusionOk="0" h="548639" w="509269">
                  <a:moveTo>
                    <a:pt x="247231" y="0"/>
                  </a:moveTo>
                  <a:lnTo>
                    <a:pt x="206940" y="4686"/>
                  </a:lnTo>
                  <a:lnTo>
                    <a:pt x="168664" y="18043"/>
                  </a:lnTo>
                  <a:lnTo>
                    <a:pt x="132946" y="39012"/>
                  </a:lnTo>
                  <a:lnTo>
                    <a:pt x="100326" y="66539"/>
                  </a:lnTo>
                  <a:lnTo>
                    <a:pt x="71347" y="99568"/>
                  </a:lnTo>
                  <a:lnTo>
                    <a:pt x="46549" y="137041"/>
                  </a:lnTo>
                  <a:lnTo>
                    <a:pt x="26474" y="177903"/>
                  </a:lnTo>
                  <a:lnTo>
                    <a:pt x="11663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30" y="354119"/>
                  </a:lnTo>
                  <a:lnTo>
                    <a:pt x="15890" y="396084"/>
                  </a:lnTo>
                  <a:lnTo>
                    <a:pt x="35522" y="435102"/>
                  </a:lnTo>
                  <a:lnTo>
                    <a:pt x="64566" y="471249"/>
                  </a:lnTo>
                  <a:lnTo>
                    <a:pt x="99723" y="500041"/>
                  </a:lnTo>
                  <a:lnTo>
                    <a:pt x="139614" y="521827"/>
                  </a:lnTo>
                  <a:lnTo>
                    <a:pt x="182861" y="536956"/>
                  </a:lnTo>
                  <a:lnTo>
                    <a:pt x="228083" y="545777"/>
                  </a:lnTo>
                  <a:lnTo>
                    <a:pt x="273901" y="548640"/>
                  </a:lnTo>
                  <a:lnTo>
                    <a:pt x="331689" y="544113"/>
                  </a:lnTo>
                  <a:lnTo>
                    <a:pt x="385289" y="531022"/>
                  </a:lnTo>
                  <a:lnTo>
                    <a:pt x="431763" y="510098"/>
                  </a:lnTo>
                  <a:lnTo>
                    <a:pt x="468172" y="482071"/>
                  </a:lnTo>
                  <a:lnTo>
                    <a:pt x="491579" y="447675"/>
                  </a:lnTo>
                  <a:lnTo>
                    <a:pt x="507372" y="380601"/>
                  </a:lnTo>
                  <a:lnTo>
                    <a:pt x="508940" y="340304"/>
                  </a:lnTo>
                  <a:lnTo>
                    <a:pt x="506115" y="297242"/>
                  </a:lnTo>
                  <a:lnTo>
                    <a:pt x="498769" y="252720"/>
                  </a:lnTo>
                  <a:lnTo>
                    <a:pt x="486773" y="208043"/>
                  </a:lnTo>
                  <a:lnTo>
                    <a:pt x="469996" y="164517"/>
                  </a:lnTo>
                  <a:lnTo>
                    <a:pt x="448310" y="123447"/>
                  </a:lnTo>
                  <a:lnTo>
                    <a:pt x="421585" y="86139"/>
                  </a:lnTo>
                  <a:lnTo>
                    <a:pt x="389692" y="53898"/>
                  </a:lnTo>
                  <a:lnTo>
                    <a:pt x="352501" y="28030"/>
                  </a:lnTo>
                  <a:lnTo>
                    <a:pt x="309883" y="9840"/>
                  </a:lnTo>
                  <a:lnTo>
                    <a:pt x="261709" y="635"/>
                  </a:lnTo>
                  <a:lnTo>
                    <a:pt x="247231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169797" y="2729483"/>
            <a:ext cx="568960" cy="573024"/>
            <a:chOff x="5169797" y="2729483"/>
            <a:chExt cx="568960" cy="573024"/>
          </a:xfrm>
        </p:grpSpPr>
        <p:sp>
          <p:nvSpPr>
            <p:cNvPr id="84" name="Google Shape;84;p2"/>
            <p:cNvSpPr/>
            <p:nvPr/>
          </p:nvSpPr>
          <p:spPr>
            <a:xfrm>
              <a:off x="5230757" y="2753867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56150" y="126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1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5"/>
                  </a:lnTo>
                  <a:lnTo>
                    <a:pt x="227476" y="545777"/>
                  </a:lnTo>
                  <a:lnTo>
                    <a:pt x="273168" y="548639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4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169797" y="2729483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46625" y="0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2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40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46625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6" name="Google Shape;86;p2"/>
          <p:cNvGrpSpPr/>
          <p:nvPr/>
        </p:nvGrpSpPr>
        <p:grpSpPr>
          <a:xfrm>
            <a:off x="7745357" y="2723388"/>
            <a:ext cx="568862" cy="573024"/>
            <a:chOff x="7745357" y="2723388"/>
            <a:chExt cx="568862" cy="573024"/>
          </a:xfrm>
        </p:grpSpPr>
        <p:sp>
          <p:nvSpPr>
            <p:cNvPr id="87" name="Google Shape;87;p2"/>
            <p:cNvSpPr/>
            <p:nvPr/>
          </p:nvSpPr>
          <p:spPr>
            <a:xfrm>
              <a:off x="7804949" y="2747772"/>
              <a:ext cx="509270" cy="548640"/>
            </a:xfrm>
            <a:custGeom>
              <a:rect b="b" l="l" r="r" t="t"/>
              <a:pathLst>
                <a:path extrusionOk="0" h="548639" w="509270">
                  <a:moveTo>
                    <a:pt x="256883" y="126"/>
                  </a:moveTo>
                  <a:lnTo>
                    <a:pt x="206940" y="4686"/>
                  </a:lnTo>
                  <a:lnTo>
                    <a:pt x="168664" y="18043"/>
                  </a:lnTo>
                  <a:lnTo>
                    <a:pt x="132946" y="39012"/>
                  </a:lnTo>
                  <a:lnTo>
                    <a:pt x="100326" y="66539"/>
                  </a:lnTo>
                  <a:lnTo>
                    <a:pt x="71347" y="99568"/>
                  </a:lnTo>
                  <a:lnTo>
                    <a:pt x="46549" y="137041"/>
                  </a:lnTo>
                  <a:lnTo>
                    <a:pt x="26474" y="177903"/>
                  </a:lnTo>
                  <a:lnTo>
                    <a:pt x="11663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30" y="354119"/>
                  </a:lnTo>
                  <a:lnTo>
                    <a:pt x="15890" y="396084"/>
                  </a:lnTo>
                  <a:lnTo>
                    <a:pt x="35522" y="435101"/>
                  </a:lnTo>
                  <a:lnTo>
                    <a:pt x="64566" y="471249"/>
                  </a:lnTo>
                  <a:lnTo>
                    <a:pt x="99723" y="500041"/>
                  </a:lnTo>
                  <a:lnTo>
                    <a:pt x="139614" y="521827"/>
                  </a:lnTo>
                  <a:lnTo>
                    <a:pt x="182861" y="536956"/>
                  </a:lnTo>
                  <a:lnTo>
                    <a:pt x="228083" y="545777"/>
                  </a:lnTo>
                  <a:lnTo>
                    <a:pt x="273901" y="548639"/>
                  </a:lnTo>
                  <a:lnTo>
                    <a:pt x="331689" y="544113"/>
                  </a:lnTo>
                  <a:lnTo>
                    <a:pt x="385289" y="531022"/>
                  </a:lnTo>
                  <a:lnTo>
                    <a:pt x="431763" y="510098"/>
                  </a:lnTo>
                  <a:lnTo>
                    <a:pt x="468172" y="482071"/>
                  </a:lnTo>
                  <a:lnTo>
                    <a:pt x="491579" y="447675"/>
                  </a:lnTo>
                  <a:lnTo>
                    <a:pt x="507372" y="380601"/>
                  </a:lnTo>
                  <a:lnTo>
                    <a:pt x="508940" y="340304"/>
                  </a:lnTo>
                  <a:lnTo>
                    <a:pt x="506115" y="297242"/>
                  </a:lnTo>
                  <a:lnTo>
                    <a:pt x="498769" y="252720"/>
                  </a:lnTo>
                  <a:lnTo>
                    <a:pt x="486773" y="208043"/>
                  </a:lnTo>
                  <a:lnTo>
                    <a:pt x="469996" y="164517"/>
                  </a:lnTo>
                  <a:lnTo>
                    <a:pt x="448310" y="123447"/>
                  </a:lnTo>
                  <a:lnTo>
                    <a:pt x="421585" y="86139"/>
                  </a:lnTo>
                  <a:lnTo>
                    <a:pt x="389692" y="53898"/>
                  </a:lnTo>
                  <a:lnTo>
                    <a:pt x="352501" y="28030"/>
                  </a:lnTo>
                  <a:lnTo>
                    <a:pt x="309883" y="9840"/>
                  </a:lnTo>
                  <a:lnTo>
                    <a:pt x="261709" y="634"/>
                  </a:lnTo>
                  <a:lnTo>
                    <a:pt x="256883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745357" y="2723388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56150" y="126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1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39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9" name="Google Shape;89;p2"/>
          <p:cNvSpPr txBox="1"/>
          <p:nvPr/>
        </p:nvSpPr>
        <p:spPr>
          <a:xfrm>
            <a:off x="972718" y="3211004"/>
            <a:ext cx="192722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MR. QUỐC NGUYỄN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5560" marR="0" rtl="0" algn="ctr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GIÁM ĐỐC ĐIỀU HÀNH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349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OBOX GROUP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643629" y="3179953"/>
            <a:ext cx="2115820" cy="108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6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MS. THÁI HÀ NGUYỄN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4610" marR="101600" rtl="0" algn="ctr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TRƯỞNG PHÒNG TUYỂN DỤNG  &amp; TRUYỀN THÔNG NỘI BỘ HBR  HOLDINGS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6538341" y="3161283"/>
            <a:ext cx="1943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1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TRAINER THẢO ANH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3020" rtl="0" algn="ctr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CHUYÊN VIÊN TUYỂN DỤNG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429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OBOX GROUP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013460" y="1741932"/>
            <a:ext cx="1869948" cy="12496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2"/>
          <p:cNvSpPr/>
          <p:nvPr/>
        </p:nvSpPr>
        <p:spPr>
          <a:xfrm>
            <a:off x="3814571" y="1752600"/>
            <a:ext cx="1696212" cy="127253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2"/>
          <p:cNvSpPr/>
          <p:nvPr/>
        </p:nvSpPr>
        <p:spPr>
          <a:xfrm>
            <a:off x="6771131" y="1780032"/>
            <a:ext cx="1303020" cy="12969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5" name="Google Shape;95;p2"/>
          <p:cNvGrpSpPr/>
          <p:nvPr/>
        </p:nvGrpSpPr>
        <p:grpSpPr>
          <a:xfrm>
            <a:off x="134112" y="0"/>
            <a:ext cx="1894332" cy="1008888"/>
            <a:chOff x="134112" y="0"/>
            <a:chExt cx="1894332" cy="1008888"/>
          </a:xfrm>
        </p:grpSpPr>
        <p:sp>
          <p:nvSpPr>
            <p:cNvPr id="96" name="Google Shape;96;p2"/>
            <p:cNvSpPr/>
            <p:nvPr/>
          </p:nvSpPr>
          <p:spPr>
            <a:xfrm>
              <a:off x="1010412" y="0"/>
              <a:ext cx="1018032" cy="100888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4112" y="336804"/>
              <a:ext cx="969263" cy="23622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0"/>
          <p:cNvGrpSpPr/>
          <p:nvPr/>
        </p:nvGrpSpPr>
        <p:grpSpPr>
          <a:xfrm>
            <a:off x="5186171" y="1120139"/>
            <a:ext cx="3764279" cy="3889248"/>
            <a:chOff x="5186171" y="1120139"/>
            <a:chExt cx="3764279" cy="3889248"/>
          </a:xfrm>
        </p:grpSpPr>
        <p:sp>
          <p:nvSpPr>
            <p:cNvPr id="387" name="Google Shape;387;p20"/>
            <p:cNvSpPr/>
            <p:nvPr/>
          </p:nvSpPr>
          <p:spPr>
            <a:xfrm>
              <a:off x="5186171" y="1120139"/>
              <a:ext cx="3585972" cy="224028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5952743" y="2735579"/>
              <a:ext cx="2997707" cy="227380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9" name="Google Shape;389;p20"/>
          <p:cNvSpPr txBox="1"/>
          <p:nvPr>
            <p:ph type="title"/>
          </p:nvPr>
        </p:nvSpPr>
        <p:spPr>
          <a:xfrm>
            <a:off x="575868" y="673353"/>
            <a:ext cx="42951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Ý nghĩa về một số màu sắc</a:t>
            </a:r>
            <a:endParaRPr sz="2400"/>
          </a:p>
        </p:txBody>
      </p:sp>
      <p:sp>
        <p:nvSpPr>
          <p:cNvPr id="390" name="Google Shape;390;p20"/>
          <p:cNvSpPr/>
          <p:nvPr/>
        </p:nvSpPr>
        <p:spPr>
          <a:xfrm>
            <a:off x="36576" y="0"/>
            <a:ext cx="803148" cy="8031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" name="Google Shape;391;p20"/>
          <p:cNvSpPr txBox="1"/>
          <p:nvPr>
            <p:ph idx="1" type="body"/>
          </p:nvPr>
        </p:nvSpPr>
        <p:spPr>
          <a:xfrm>
            <a:off x="800811" y="1006769"/>
            <a:ext cx="4272280" cy="3569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875">
            <a:spAutoFit/>
          </a:bodyPr>
          <a:lstStyle/>
          <a:p>
            <a:pPr indent="0" lvl="0" marL="202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Màu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đỏ</a:t>
            </a:r>
            <a:endParaRPr/>
          </a:p>
          <a:p>
            <a:pPr indent="-287019" lvl="0" marL="299085" rtl="0" algn="l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Đại diện cho đam mê, nhiệt huyết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Thường sử dụng trên các website về thức  ăn, thời trang, hẹn hò.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02565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r>
              <a:rPr lang="en-US"/>
              <a:t>Màu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hồng</a:t>
            </a:r>
            <a:endParaRPr/>
          </a:p>
          <a:p>
            <a:pPr indent="-287019" lvl="0" marL="299085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Màu sắc nhẹ nhàng, thường sử dụng cho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phái nữ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Thường dùng để kích thích sự thu hút của  phái nữ: mỹ phẩm, spa nữ, nội y,...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Gợi cảm giác về sự thèm ngọt, thu hút ánh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990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nhìn của trẻ em: cửa hàng đồ ngọt,...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Google Shape;397;p21"/>
          <p:cNvSpPr txBox="1"/>
          <p:nvPr>
            <p:ph type="title"/>
          </p:nvPr>
        </p:nvSpPr>
        <p:spPr>
          <a:xfrm>
            <a:off x="603605" y="680084"/>
            <a:ext cx="761301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Các vấn đề cần lưu ý khi sử dụng màu</a:t>
            </a:r>
            <a:endParaRPr sz="3000"/>
          </a:p>
        </p:txBody>
      </p:sp>
      <p:grpSp>
        <p:nvGrpSpPr>
          <p:cNvPr id="398" name="Google Shape;398;p21"/>
          <p:cNvGrpSpPr/>
          <p:nvPr/>
        </p:nvGrpSpPr>
        <p:grpSpPr>
          <a:xfrm>
            <a:off x="619505" y="1791461"/>
            <a:ext cx="5603875" cy="585470"/>
            <a:chOff x="619505" y="1791461"/>
            <a:chExt cx="5603875" cy="585470"/>
          </a:xfrm>
        </p:grpSpPr>
        <p:sp>
          <p:nvSpPr>
            <p:cNvPr id="399" name="Google Shape;399;p21"/>
            <p:cNvSpPr/>
            <p:nvPr/>
          </p:nvSpPr>
          <p:spPr>
            <a:xfrm>
              <a:off x="619505" y="1791461"/>
              <a:ext cx="5603875" cy="585470"/>
            </a:xfrm>
            <a:custGeom>
              <a:rect b="b" l="l" r="r" t="t"/>
              <a:pathLst>
                <a:path extrusionOk="0" h="585469" w="5603875">
                  <a:moveTo>
                    <a:pt x="5506211" y="0"/>
                  </a:moveTo>
                  <a:lnTo>
                    <a:pt x="97536" y="0"/>
                  </a:lnTo>
                  <a:lnTo>
                    <a:pt x="59573" y="7667"/>
                  </a:lnTo>
                  <a:lnTo>
                    <a:pt x="28570" y="28575"/>
                  </a:lnTo>
                  <a:lnTo>
                    <a:pt x="7665" y="59578"/>
                  </a:lnTo>
                  <a:lnTo>
                    <a:pt x="0" y="97536"/>
                  </a:lnTo>
                  <a:lnTo>
                    <a:pt x="0" y="487680"/>
                  </a:lnTo>
                  <a:lnTo>
                    <a:pt x="7665" y="525637"/>
                  </a:lnTo>
                  <a:lnTo>
                    <a:pt x="28570" y="556640"/>
                  </a:lnTo>
                  <a:lnTo>
                    <a:pt x="59573" y="577548"/>
                  </a:lnTo>
                  <a:lnTo>
                    <a:pt x="97536" y="585215"/>
                  </a:lnTo>
                  <a:lnTo>
                    <a:pt x="5506211" y="585215"/>
                  </a:lnTo>
                  <a:lnTo>
                    <a:pt x="5544169" y="577548"/>
                  </a:lnTo>
                  <a:lnTo>
                    <a:pt x="5575173" y="556640"/>
                  </a:lnTo>
                  <a:lnTo>
                    <a:pt x="5596080" y="525637"/>
                  </a:lnTo>
                  <a:lnTo>
                    <a:pt x="5603748" y="487680"/>
                  </a:lnTo>
                  <a:lnTo>
                    <a:pt x="5603748" y="97536"/>
                  </a:lnTo>
                  <a:lnTo>
                    <a:pt x="5596080" y="59578"/>
                  </a:lnTo>
                  <a:lnTo>
                    <a:pt x="5575173" y="28575"/>
                  </a:lnTo>
                  <a:lnTo>
                    <a:pt x="5544169" y="7667"/>
                  </a:lnTo>
                  <a:lnTo>
                    <a:pt x="5506211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619505" y="1791461"/>
              <a:ext cx="5603875" cy="585470"/>
            </a:xfrm>
            <a:custGeom>
              <a:rect b="b" l="l" r="r" t="t"/>
              <a:pathLst>
                <a:path extrusionOk="0" h="585469" w="5603875">
                  <a:moveTo>
                    <a:pt x="0" y="97536"/>
                  </a:moveTo>
                  <a:lnTo>
                    <a:pt x="7665" y="59578"/>
                  </a:lnTo>
                  <a:lnTo>
                    <a:pt x="28570" y="28575"/>
                  </a:lnTo>
                  <a:lnTo>
                    <a:pt x="59573" y="7667"/>
                  </a:lnTo>
                  <a:lnTo>
                    <a:pt x="97536" y="0"/>
                  </a:lnTo>
                  <a:lnTo>
                    <a:pt x="5506211" y="0"/>
                  </a:lnTo>
                  <a:lnTo>
                    <a:pt x="5544169" y="7667"/>
                  </a:lnTo>
                  <a:lnTo>
                    <a:pt x="5575173" y="28575"/>
                  </a:lnTo>
                  <a:lnTo>
                    <a:pt x="5596080" y="59578"/>
                  </a:lnTo>
                  <a:lnTo>
                    <a:pt x="5603748" y="97536"/>
                  </a:lnTo>
                  <a:lnTo>
                    <a:pt x="5603748" y="487680"/>
                  </a:lnTo>
                  <a:lnTo>
                    <a:pt x="5596080" y="525637"/>
                  </a:lnTo>
                  <a:lnTo>
                    <a:pt x="5575173" y="556640"/>
                  </a:lnTo>
                  <a:lnTo>
                    <a:pt x="5544169" y="577548"/>
                  </a:lnTo>
                  <a:lnTo>
                    <a:pt x="5506211" y="585215"/>
                  </a:lnTo>
                  <a:lnTo>
                    <a:pt x="97536" y="585215"/>
                  </a:lnTo>
                  <a:lnTo>
                    <a:pt x="59573" y="577548"/>
                  </a:lnTo>
                  <a:lnTo>
                    <a:pt x="28570" y="556640"/>
                  </a:lnTo>
                  <a:lnTo>
                    <a:pt x="7665" y="525637"/>
                  </a:lnTo>
                  <a:lnTo>
                    <a:pt x="0" y="487680"/>
                  </a:lnTo>
                  <a:lnTo>
                    <a:pt x="0" y="97536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01" name="Google Shape;401;p21"/>
          <p:cNvGrpSpPr/>
          <p:nvPr/>
        </p:nvGrpSpPr>
        <p:grpSpPr>
          <a:xfrm>
            <a:off x="619505" y="2494026"/>
            <a:ext cx="5603875" cy="441959"/>
            <a:chOff x="619505" y="2494026"/>
            <a:chExt cx="5603875" cy="441959"/>
          </a:xfrm>
        </p:grpSpPr>
        <p:sp>
          <p:nvSpPr>
            <p:cNvPr id="402" name="Google Shape;402;p21"/>
            <p:cNvSpPr/>
            <p:nvPr/>
          </p:nvSpPr>
          <p:spPr>
            <a:xfrm>
              <a:off x="619505" y="2494026"/>
              <a:ext cx="5603875" cy="441959"/>
            </a:xfrm>
            <a:custGeom>
              <a:rect b="b" l="l" r="r" t="t"/>
              <a:pathLst>
                <a:path extrusionOk="0" h="441960" w="5603875">
                  <a:moveTo>
                    <a:pt x="5530088" y="0"/>
                  </a:moveTo>
                  <a:lnTo>
                    <a:pt x="73659" y="0"/>
                  </a:lnTo>
                  <a:lnTo>
                    <a:pt x="44989" y="5794"/>
                  </a:lnTo>
                  <a:lnTo>
                    <a:pt x="21575" y="21589"/>
                  </a:lnTo>
                  <a:lnTo>
                    <a:pt x="5789" y="45005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89" y="396954"/>
                  </a:lnTo>
                  <a:lnTo>
                    <a:pt x="21575" y="420369"/>
                  </a:lnTo>
                  <a:lnTo>
                    <a:pt x="44989" y="436165"/>
                  </a:lnTo>
                  <a:lnTo>
                    <a:pt x="73659" y="441960"/>
                  </a:lnTo>
                  <a:lnTo>
                    <a:pt x="5530088" y="441960"/>
                  </a:lnTo>
                  <a:lnTo>
                    <a:pt x="5558742" y="436165"/>
                  </a:lnTo>
                  <a:lnTo>
                    <a:pt x="5582158" y="420370"/>
                  </a:lnTo>
                  <a:lnTo>
                    <a:pt x="5597953" y="396954"/>
                  </a:lnTo>
                  <a:lnTo>
                    <a:pt x="5603748" y="368300"/>
                  </a:lnTo>
                  <a:lnTo>
                    <a:pt x="5603748" y="73660"/>
                  </a:lnTo>
                  <a:lnTo>
                    <a:pt x="5597953" y="45005"/>
                  </a:lnTo>
                  <a:lnTo>
                    <a:pt x="5582158" y="21590"/>
                  </a:lnTo>
                  <a:lnTo>
                    <a:pt x="5558742" y="5794"/>
                  </a:lnTo>
                  <a:lnTo>
                    <a:pt x="5530088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619505" y="2494026"/>
              <a:ext cx="5603875" cy="441959"/>
            </a:xfrm>
            <a:custGeom>
              <a:rect b="b" l="l" r="r" t="t"/>
              <a:pathLst>
                <a:path extrusionOk="0" h="441960" w="5603875">
                  <a:moveTo>
                    <a:pt x="0" y="73660"/>
                  </a:moveTo>
                  <a:lnTo>
                    <a:pt x="5789" y="45005"/>
                  </a:lnTo>
                  <a:lnTo>
                    <a:pt x="21575" y="21589"/>
                  </a:lnTo>
                  <a:lnTo>
                    <a:pt x="44989" y="5794"/>
                  </a:lnTo>
                  <a:lnTo>
                    <a:pt x="73659" y="0"/>
                  </a:lnTo>
                  <a:lnTo>
                    <a:pt x="5530088" y="0"/>
                  </a:lnTo>
                  <a:lnTo>
                    <a:pt x="5558742" y="5794"/>
                  </a:lnTo>
                  <a:lnTo>
                    <a:pt x="5582158" y="21590"/>
                  </a:lnTo>
                  <a:lnTo>
                    <a:pt x="5597953" y="45005"/>
                  </a:lnTo>
                  <a:lnTo>
                    <a:pt x="5603748" y="73660"/>
                  </a:lnTo>
                  <a:lnTo>
                    <a:pt x="5603748" y="368300"/>
                  </a:lnTo>
                  <a:lnTo>
                    <a:pt x="5597953" y="396954"/>
                  </a:lnTo>
                  <a:lnTo>
                    <a:pt x="5582158" y="420370"/>
                  </a:lnTo>
                  <a:lnTo>
                    <a:pt x="5558742" y="436165"/>
                  </a:lnTo>
                  <a:lnTo>
                    <a:pt x="5530088" y="441960"/>
                  </a:lnTo>
                  <a:lnTo>
                    <a:pt x="73659" y="441960"/>
                  </a:lnTo>
                  <a:lnTo>
                    <a:pt x="44989" y="436165"/>
                  </a:lnTo>
                  <a:lnTo>
                    <a:pt x="21575" y="420369"/>
                  </a:lnTo>
                  <a:lnTo>
                    <a:pt x="5789" y="396954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4" name="Google Shape;404;p21"/>
          <p:cNvSpPr/>
          <p:nvPr/>
        </p:nvSpPr>
        <p:spPr>
          <a:xfrm>
            <a:off x="6435852" y="1461516"/>
            <a:ext cx="2560320" cy="35952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05" name="Google Shape;405;p21"/>
          <p:cNvGrpSpPr/>
          <p:nvPr/>
        </p:nvGrpSpPr>
        <p:grpSpPr>
          <a:xfrm>
            <a:off x="619505" y="3068573"/>
            <a:ext cx="5603875" cy="585470"/>
            <a:chOff x="619505" y="3068573"/>
            <a:chExt cx="5603875" cy="585470"/>
          </a:xfrm>
        </p:grpSpPr>
        <p:sp>
          <p:nvSpPr>
            <p:cNvPr id="406" name="Google Shape;406;p21"/>
            <p:cNvSpPr/>
            <p:nvPr/>
          </p:nvSpPr>
          <p:spPr>
            <a:xfrm>
              <a:off x="619505" y="3068573"/>
              <a:ext cx="5603875" cy="585470"/>
            </a:xfrm>
            <a:custGeom>
              <a:rect b="b" l="l" r="r" t="t"/>
              <a:pathLst>
                <a:path extrusionOk="0" h="585470" w="5603875">
                  <a:moveTo>
                    <a:pt x="5506211" y="0"/>
                  </a:moveTo>
                  <a:lnTo>
                    <a:pt x="97536" y="0"/>
                  </a:lnTo>
                  <a:lnTo>
                    <a:pt x="59573" y="7667"/>
                  </a:lnTo>
                  <a:lnTo>
                    <a:pt x="28570" y="28575"/>
                  </a:lnTo>
                  <a:lnTo>
                    <a:pt x="7665" y="59578"/>
                  </a:lnTo>
                  <a:lnTo>
                    <a:pt x="0" y="97536"/>
                  </a:lnTo>
                  <a:lnTo>
                    <a:pt x="0" y="487679"/>
                  </a:lnTo>
                  <a:lnTo>
                    <a:pt x="7665" y="525637"/>
                  </a:lnTo>
                  <a:lnTo>
                    <a:pt x="28570" y="556641"/>
                  </a:lnTo>
                  <a:lnTo>
                    <a:pt x="59573" y="577548"/>
                  </a:lnTo>
                  <a:lnTo>
                    <a:pt x="97536" y="585216"/>
                  </a:lnTo>
                  <a:lnTo>
                    <a:pt x="5506211" y="585216"/>
                  </a:lnTo>
                  <a:lnTo>
                    <a:pt x="5544169" y="577548"/>
                  </a:lnTo>
                  <a:lnTo>
                    <a:pt x="5575173" y="556641"/>
                  </a:lnTo>
                  <a:lnTo>
                    <a:pt x="5596080" y="525637"/>
                  </a:lnTo>
                  <a:lnTo>
                    <a:pt x="5603748" y="487679"/>
                  </a:lnTo>
                  <a:lnTo>
                    <a:pt x="5603748" y="97536"/>
                  </a:lnTo>
                  <a:lnTo>
                    <a:pt x="5596080" y="59578"/>
                  </a:lnTo>
                  <a:lnTo>
                    <a:pt x="5575173" y="28575"/>
                  </a:lnTo>
                  <a:lnTo>
                    <a:pt x="5544169" y="7667"/>
                  </a:lnTo>
                  <a:lnTo>
                    <a:pt x="5506211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619505" y="3068573"/>
              <a:ext cx="5603875" cy="585470"/>
            </a:xfrm>
            <a:custGeom>
              <a:rect b="b" l="l" r="r" t="t"/>
              <a:pathLst>
                <a:path extrusionOk="0" h="585470" w="5603875">
                  <a:moveTo>
                    <a:pt x="0" y="97536"/>
                  </a:moveTo>
                  <a:lnTo>
                    <a:pt x="7665" y="59578"/>
                  </a:lnTo>
                  <a:lnTo>
                    <a:pt x="28570" y="28575"/>
                  </a:lnTo>
                  <a:lnTo>
                    <a:pt x="59573" y="7667"/>
                  </a:lnTo>
                  <a:lnTo>
                    <a:pt x="97536" y="0"/>
                  </a:lnTo>
                  <a:lnTo>
                    <a:pt x="5506211" y="0"/>
                  </a:lnTo>
                  <a:lnTo>
                    <a:pt x="5544169" y="7667"/>
                  </a:lnTo>
                  <a:lnTo>
                    <a:pt x="5575173" y="28575"/>
                  </a:lnTo>
                  <a:lnTo>
                    <a:pt x="5596080" y="59578"/>
                  </a:lnTo>
                  <a:lnTo>
                    <a:pt x="5603748" y="97536"/>
                  </a:lnTo>
                  <a:lnTo>
                    <a:pt x="5603748" y="487679"/>
                  </a:lnTo>
                  <a:lnTo>
                    <a:pt x="5596080" y="525637"/>
                  </a:lnTo>
                  <a:lnTo>
                    <a:pt x="5575173" y="556641"/>
                  </a:lnTo>
                  <a:lnTo>
                    <a:pt x="5544169" y="577548"/>
                  </a:lnTo>
                  <a:lnTo>
                    <a:pt x="5506211" y="585216"/>
                  </a:lnTo>
                  <a:lnTo>
                    <a:pt x="97536" y="585216"/>
                  </a:lnTo>
                  <a:lnTo>
                    <a:pt x="59573" y="577548"/>
                  </a:lnTo>
                  <a:lnTo>
                    <a:pt x="28570" y="556641"/>
                  </a:lnTo>
                  <a:lnTo>
                    <a:pt x="7665" y="525637"/>
                  </a:lnTo>
                  <a:lnTo>
                    <a:pt x="0" y="487679"/>
                  </a:lnTo>
                  <a:lnTo>
                    <a:pt x="0" y="97536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08" name="Google Shape;408;p21"/>
          <p:cNvGrpSpPr/>
          <p:nvPr/>
        </p:nvGrpSpPr>
        <p:grpSpPr>
          <a:xfrm>
            <a:off x="619505" y="3827526"/>
            <a:ext cx="5603875" cy="586740"/>
            <a:chOff x="619505" y="3827526"/>
            <a:chExt cx="5603875" cy="586740"/>
          </a:xfrm>
        </p:grpSpPr>
        <p:sp>
          <p:nvSpPr>
            <p:cNvPr id="409" name="Google Shape;409;p21"/>
            <p:cNvSpPr/>
            <p:nvPr/>
          </p:nvSpPr>
          <p:spPr>
            <a:xfrm>
              <a:off x="619505" y="3827526"/>
              <a:ext cx="5603875" cy="586740"/>
            </a:xfrm>
            <a:custGeom>
              <a:rect b="b" l="l" r="r" t="t"/>
              <a:pathLst>
                <a:path extrusionOk="0" h="586739" w="5603875">
                  <a:moveTo>
                    <a:pt x="5505958" y="0"/>
                  </a:moveTo>
                  <a:lnTo>
                    <a:pt x="97789" y="0"/>
                  </a:lnTo>
                  <a:lnTo>
                    <a:pt x="59723" y="7689"/>
                  </a:lnTo>
                  <a:lnTo>
                    <a:pt x="28640" y="28654"/>
                  </a:lnTo>
                  <a:lnTo>
                    <a:pt x="7684" y="59739"/>
                  </a:lnTo>
                  <a:lnTo>
                    <a:pt x="0" y="97790"/>
                  </a:lnTo>
                  <a:lnTo>
                    <a:pt x="0" y="488950"/>
                  </a:lnTo>
                  <a:lnTo>
                    <a:pt x="7684" y="527016"/>
                  </a:lnTo>
                  <a:lnTo>
                    <a:pt x="28640" y="558099"/>
                  </a:lnTo>
                  <a:lnTo>
                    <a:pt x="59723" y="579055"/>
                  </a:lnTo>
                  <a:lnTo>
                    <a:pt x="97789" y="586740"/>
                  </a:lnTo>
                  <a:lnTo>
                    <a:pt x="5505958" y="586740"/>
                  </a:lnTo>
                  <a:lnTo>
                    <a:pt x="5544008" y="579055"/>
                  </a:lnTo>
                  <a:lnTo>
                    <a:pt x="5575093" y="558099"/>
                  </a:lnTo>
                  <a:lnTo>
                    <a:pt x="5596058" y="527016"/>
                  </a:lnTo>
                  <a:lnTo>
                    <a:pt x="5603748" y="488950"/>
                  </a:lnTo>
                  <a:lnTo>
                    <a:pt x="5603748" y="97790"/>
                  </a:lnTo>
                  <a:lnTo>
                    <a:pt x="5596058" y="59739"/>
                  </a:lnTo>
                  <a:lnTo>
                    <a:pt x="5575093" y="28654"/>
                  </a:lnTo>
                  <a:lnTo>
                    <a:pt x="5544008" y="7689"/>
                  </a:lnTo>
                  <a:lnTo>
                    <a:pt x="5505958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619505" y="3827526"/>
              <a:ext cx="5603875" cy="586740"/>
            </a:xfrm>
            <a:custGeom>
              <a:rect b="b" l="l" r="r" t="t"/>
              <a:pathLst>
                <a:path extrusionOk="0" h="586739" w="5603875">
                  <a:moveTo>
                    <a:pt x="0" y="97790"/>
                  </a:moveTo>
                  <a:lnTo>
                    <a:pt x="7684" y="59739"/>
                  </a:lnTo>
                  <a:lnTo>
                    <a:pt x="28640" y="28654"/>
                  </a:lnTo>
                  <a:lnTo>
                    <a:pt x="59723" y="7689"/>
                  </a:lnTo>
                  <a:lnTo>
                    <a:pt x="97789" y="0"/>
                  </a:lnTo>
                  <a:lnTo>
                    <a:pt x="5505958" y="0"/>
                  </a:lnTo>
                  <a:lnTo>
                    <a:pt x="5544008" y="7689"/>
                  </a:lnTo>
                  <a:lnTo>
                    <a:pt x="5575093" y="28654"/>
                  </a:lnTo>
                  <a:lnTo>
                    <a:pt x="5596058" y="59739"/>
                  </a:lnTo>
                  <a:lnTo>
                    <a:pt x="5603748" y="97790"/>
                  </a:lnTo>
                  <a:lnTo>
                    <a:pt x="5603748" y="488950"/>
                  </a:lnTo>
                  <a:lnTo>
                    <a:pt x="5596058" y="527016"/>
                  </a:lnTo>
                  <a:lnTo>
                    <a:pt x="5575093" y="558099"/>
                  </a:lnTo>
                  <a:lnTo>
                    <a:pt x="5544008" y="579055"/>
                  </a:lnTo>
                  <a:lnTo>
                    <a:pt x="5505958" y="586740"/>
                  </a:lnTo>
                  <a:lnTo>
                    <a:pt x="97789" y="586740"/>
                  </a:lnTo>
                  <a:lnTo>
                    <a:pt x="59723" y="579055"/>
                  </a:lnTo>
                  <a:lnTo>
                    <a:pt x="28640" y="558099"/>
                  </a:lnTo>
                  <a:lnTo>
                    <a:pt x="7684" y="527016"/>
                  </a:lnTo>
                  <a:lnTo>
                    <a:pt x="0" y="488950"/>
                  </a:lnTo>
                  <a:lnTo>
                    <a:pt x="0" y="97790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1" name="Google Shape;411;p21"/>
          <p:cNvSpPr txBox="1"/>
          <p:nvPr/>
        </p:nvSpPr>
        <p:spPr>
          <a:xfrm>
            <a:off x="603605" y="1227201"/>
            <a:ext cx="5385435" cy="3138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Sự tương phản màu sắc: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35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Giúp tách phần chính của design ra khỏi nền và các phận phụ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5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xung quanh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7619" lvl="0" marL="135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Quote dài, lựa chọn màu sắc tương phản cao với nền để dễ đọc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35255" marR="7429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Lựa chọn màu có độ tương phản thấp với nền, giúp giảm tranh  chấp với các thành phần chính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1352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Nên sử dụng màu chữ, màu nền và hình ảnh tương phản nhau  để dễ nhìn. Tuy nhiên cũng không nên dùng quá nhiều màu sắc.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>
            <p:ph type="title"/>
          </p:nvPr>
        </p:nvSpPr>
        <p:spPr>
          <a:xfrm>
            <a:off x="1204061" y="683133"/>
            <a:ext cx="722947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Các phương pháp phối màu dựa vào Color Wheel</a:t>
            </a:r>
            <a:endParaRPr sz="2200"/>
          </a:p>
        </p:txBody>
      </p:sp>
      <p:grpSp>
        <p:nvGrpSpPr>
          <p:cNvPr id="417" name="Google Shape;417;p22"/>
          <p:cNvGrpSpPr/>
          <p:nvPr/>
        </p:nvGrpSpPr>
        <p:grpSpPr>
          <a:xfrm>
            <a:off x="36576" y="0"/>
            <a:ext cx="1114926" cy="1171956"/>
            <a:chOff x="36576" y="0"/>
            <a:chExt cx="1114926" cy="1171956"/>
          </a:xfrm>
        </p:grpSpPr>
        <p:sp>
          <p:nvSpPr>
            <p:cNvPr id="418" name="Google Shape;418;p22"/>
            <p:cNvSpPr/>
            <p:nvPr/>
          </p:nvSpPr>
          <p:spPr>
            <a:xfrm>
              <a:off x="643502" y="623316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91" y="126"/>
                  </a:moveTo>
                  <a:lnTo>
                    <a:pt x="206417" y="4686"/>
                  </a:lnTo>
                  <a:lnTo>
                    <a:pt x="168250" y="18043"/>
                  </a:lnTo>
                  <a:lnTo>
                    <a:pt x="132630" y="39012"/>
                  </a:lnTo>
                  <a:lnTo>
                    <a:pt x="100097" y="66539"/>
                  </a:lnTo>
                  <a:lnTo>
                    <a:pt x="71191" y="99568"/>
                  </a:lnTo>
                  <a:lnTo>
                    <a:pt x="46454" y="137041"/>
                  </a:lnTo>
                  <a:lnTo>
                    <a:pt x="26426" y="177903"/>
                  </a:lnTo>
                  <a:lnTo>
                    <a:pt x="11647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7" y="396084"/>
                  </a:lnTo>
                  <a:lnTo>
                    <a:pt x="35414" y="435101"/>
                  </a:lnTo>
                  <a:lnTo>
                    <a:pt x="64399" y="471249"/>
                  </a:lnTo>
                  <a:lnTo>
                    <a:pt x="99475" y="500041"/>
                  </a:lnTo>
                  <a:lnTo>
                    <a:pt x="139268" y="521827"/>
                  </a:lnTo>
                  <a:lnTo>
                    <a:pt x="182406" y="536956"/>
                  </a:lnTo>
                  <a:lnTo>
                    <a:pt x="227515" y="545777"/>
                  </a:lnTo>
                  <a:lnTo>
                    <a:pt x="273222" y="548639"/>
                  </a:lnTo>
                  <a:lnTo>
                    <a:pt x="330868" y="544113"/>
                  </a:lnTo>
                  <a:lnTo>
                    <a:pt x="384330" y="531022"/>
                  </a:lnTo>
                  <a:lnTo>
                    <a:pt x="430689" y="510098"/>
                  </a:lnTo>
                  <a:lnTo>
                    <a:pt x="467024" y="482071"/>
                  </a:lnTo>
                  <a:lnTo>
                    <a:pt x="490417" y="447675"/>
                  </a:lnTo>
                  <a:lnTo>
                    <a:pt x="506131" y="380601"/>
                  </a:lnTo>
                  <a:lnTo>
                    <a:pt x="507679" y="340304"/>
                  </a:lnTo>
                  <a:lnTo>
                    <a:pt x="504849" y="297242"/>
                  </a:lnTo>
                  <a:lnTo>
                    <a:pt x="497511" y="252720"/>
                  </a:lnTo>
                  <a:lnTo>
                    <a:pt x="485537" y="208043"/>
                  </a:lnTo>
                  <a:lnTo>
                    <a:pt x="468797" y="164517"/>
                  </a:lnTo>
                  <a:lnTo>
                    <a:pt x="447162" y="123447"/>
                  </a:lnTo>
                  <a:lnTo>
                    <a:pt x="420503" y="86139"/>
                  </a:lnTo>
                  <a:lnTo>
                    <a:pt x="388691" y="53898"/>
                  </a:lnTo>
                  <a:lnTo>
                    <a:pt x="351596" y="28030"/>
                  </a:lnTo>
                  <a:lnTo>
                    <a:pt x="309089" y="9840"/>
                  </a:lnTo>
                  <a:lnTo>
                    <a:pt x="261042" y="635"/>
                  </a:lnTo>
                  <a:lnTo>
                    <a:pt x="256191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582541" y="598931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91" y="126"/>
                  </a:moveTo>
                  <a:lnTo>
                    <a:pt x="206417" y="4686"/>
                  </a:lnTo>
                  <a:lnTo>
                    <a:pt x="168250" y="18043"/>
                  </a:lnTo>
                  <a:lnTo>
                    <a:pt x="132630" y="39012"/>
                  </a:lnTo>
                  <a:lnTo>
                    <a:pt x="100097" y="66539"/>
                  </a:lnTo>
                  <a:lnTo>
                    <a:pt x="71191" y="99568"/>
                  </a:lnTo>
                  <a:lnTo>
                    <a:pt x="46454" y="137041"/>
                  </a:lnTo>
                  <a:lnTo>
                    <a:pt x="26426" y="177903"/>
                  </a:lnTo>
                  <a:lnTo>
                    <a:pt x="11647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7" y="396084"/>
                  </a:lnTo>
                  <a:lnTo>
                    <a:pt x="35414" y="435101"/>
                  </a:lnTo>
                  <a:lnTo>
                    <a:pt x="64399" y="471249"/>
                  </a:lnTo>
                  <a:lnTo>
                    <a:pt x="99475" y="500041"/>
                  </a:lnTo>
                  <a:lnTo>
                    <a:pt x="139268" y="521827"/>
                  </a:lnTo>
                  <a:lnTo>
                    <a:pt x="182406" y="536956"/>
                  </a:lnTo>
                  <a:lnTo>
                    <a:pt x="227515" y="545777"/>
                  </a:lnTo>
                  <a:lnTo>
                    <a:pt x="273222" y="548639"/>
                  </a:lnTo>
                  <a:lnTo>
                    <a:pt x="330868" y="544113"/>
                  </a:lnTo>
                  <a:lnTo>
                    <a:pt x="384330" y="531022"/>
                  </a:lnTo>
                  <a:lnTo>
                    <a:pt x="430689" y="510098"/>
                  </a:lnTo>
                  <a:lnTo>
                    <a:pt x="467024" y="482071"/>
                  </a:lnTo>
                  <a:lnTo>
                    <a:pt x="490417" y="447675"/>
                  </a:lnTo>
                  <a:lnTo>
                    <a:pt x="506131" y="380601"/>
                  </a:lnTo>
                  <a:lnTo>
                    <a:pt x="507679" y="340304"/>
                  </a:lnTo>
                  <a:lnTo>
                    <a:pt x="504849" y="297242"/>
                  </a:lnTo>
                  <a:lnTo>
                    <a:pt x="497511" y="252720"/>
                  </a:lnTo>
                  <a:lnTo>
                    <a:pt x="485537" y="208043"/>
                  </a:lnTo>
                  <a:lnTo>
                    <a:pt x="468797" y="164517"/>
                  </a:lnTo>
                  <a:lnTo>
                    <a:pt x="447162" y="123447"/>
                  </a:lnTo>
                  <a:lnTo>
                    <a:pt x="420503" y="86139"/>
                  </a:lnTo>
                  <a:lnTo>
                    <a:pt x="388691" y="53898"/>
                  </a:lnTo>
                  <a:lnTo>
                    <a:pt x="351596" y="28030"/>
                  </a:lnTo>
                  <a:lnTo>
                    <a:pt x="309089" y="9840"/>
                  </a:lnTo>
                  <a:lnTo>
                    <a:pt x="261042" y="634"/>
                  </a:lnTo>
                  <a:lnTo>
                    <a:pt x="256191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36576" y="0"/>
              <a:ext cx="803148" cy="80314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1" name="Google Shape;421;p22"/>
          <p:cNvSpPr txBox="1"/>
          <p:nvPr/>
        </p:nvSpPr>
        <p:spPr>
          <a:xfrm>
            <a:off x="752043" y="714883"/>
            <a:ext cx="1676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2834639" y="1493519"/>
            <a:ext cx="2941319" cy="29413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" name="Google Shape;428;p23"/>
          <p:cNvSpPr/>
          <p:nvPr/>
        </p:nvSpPr>
        <p:spPr>
          <a:xfrm>
            <a:off x="1063752" y="454964"/>
            <a:ext cx="1851591" cy="15343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" name="Google Shape;429;p23"/>
          <p:cNvSpPr txBox="1"/>
          <p:nvPr/>
        </p:nvSpPr>
        <p:spPr>
          <a:xfrm>
            <a:off x="1251000" y="1976374"/>
            <a:ext cx="195580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Kết hợp màu kiểu bổ sung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4445508" y="364743"/>
            <a:ext cx="1946711" cy="16120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" name="Google Shape;431;p23"/>
          <p:cNvSpPr txBox="1"/>
          <p:nvPr>
            <p:ph type="title"/>
          </p:nvPr>
        </p:nvSpPr>
        <p:spPr>
          <a:xfrm>
            <a:off x="4620005" y="1965706"/>
            <a:ext cx="206565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Kết hợp màu kiểu tương tự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966216" y="2510027"/>
            <a:ext cx="1897380" cy="14234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" name="Google Shape;433;p23"/>
          <p:cNvSpPr txBox="1"/>
          <p:nvPr/>
        </p:nvSpPr>
        <p:spPr>
          <a:xfrm>
            <a:off x="1135481" y="3988409"/>
            <a:ext cx="1697989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Kết hợp màu kiểu bộ 3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3424428" y="2523337"/>
            <a:ext cx="1757773" cy="145660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" name="Google Shape;435;p23"/>
          <p:cNvSpPr txBox="1"/>
          <p:nvPr/>
        </p:nvSpPr>
        <p:spPr>
          <a:xfrm>
            <a:off x="3357117" y="3988409"/>
            <a:ext cx="241554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Kết hợp màu kiểu hình chữ nhật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6461759" y="2464054"/>
            <a:ext cx="1867227" cy="154728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" name="Google Shape;437;p23"/>
          <p:cNvSpPr txBox="1"/>
          <p:nvPr/>
        </p:nvSpPr>
        <p:spPr>
          <a:xfrm>
            <a:off x="6652386" y="3989323"/>
            <a:ext cx="183197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Kết hợp màu kiểu vuông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4"/>
          <p:cNvSpPr/>
          <p:nvPr/>
        </p:nvSpPr>
        <p:spPr>
          <a:xfrm>
            <a:off x="5173979" y="1066800"/>
            <a:ext cx="3233928" cy="32354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" name="Google Shape;443;p24"/>
          <p:cNvSpPr txBox="1"/>
          <p:nvPr>
            <p:ph type="title"/>
          </p:nvPr>
        </p:nvSpPr>
        <p:spPr>
          <a:xfrm>
            <a:off x="1487805" y="321691"/>
            <a:ext cx="3507104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Ví dụ về bảng phối màu</a:t>
            </a:r>
            <a:endParaRPr sz="2200"/>
          </a:p>
        </p:txBody>
      </p:sp>
      <p:sp>
        <p:nvSpPr>
          <p:cNvPr id="444" name="Google Shape;444;p24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" name="Google Shape;445;p24"/>
          <p:cNvSpPr/>
          <p:nvPr/>
        </p:nvSpPr>
        <p:spPr>
          <a:xfrm>
            <a:off x="1040891" y="950975"/>
            <a:ext cx="3468624" cy="3467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"/>
          <p:cNvSpPr txBox="1"/>
          <p:nvPr>
            <p:ph type="title"/>
          </p:nvPr>
        </p:nvSpPr>
        <p:spPr>
          <a:xfrm>
            <a:off x="1204061" y="334517"/>
            <a:ext cx="618553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Ví dụ về bảng phối màu trong tuyển dụng</a:t>
            </a:r>
            <a:endParaRPr sz="2200"/>
          </a:p>
        </p:txBody>
      </p:sp>
      <p:sp>
        <p:nvSpPr>
          <p:cNvPr id="451" name="Google Shape;451;p25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2" name="Google Shape;452;p25"/>
          <p:cNvSpPr/>
          <p:nvPr/>
        </p:nvSpPr>
        <p:spPr>
          <a:xfrm>
            <a:off x="4785359" y="1117091"/>
            <a:ext cx="3380232" cy="33802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" name="Google Shape;453;p25"/>
          <p:cNvSpPr/>
          <p:nvPr/>
        </p:nvSpPr>
        <p:spPr>
          <a:xfrm>
            <a:off x="1219200" y="1045463"/>
            <a:ext cx="2490216" cy="352348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 txBox="1"/>
          <p:nvPr>
            <p:ph type="title"/>
          </p:nvPr>
        </p:nvSpPr>
        <p:spPr>
          <a:xfrm>
            <a:off x="919073" y="708736"/>
            <a:ext cx="7296784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Một số ví dụ về phong cách của từng ngành nghề</a:t>
            </a:r>
            <a:endParaRPr sz="2200"/>
          </a:p>
        </p:txBody>
      </p:sp>
      <p:sp>
        <p:nvSpPr>
          <p:cNvPr id="459" name="Google Shape;459;p26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" name="Google Shape;460;p26"/>
          <p:cNvSpPr/>
          <p:nvPr/>
        </p:nvSpPr>
        <p:spPr>
          <a:xfrm>
            <a:off x="345947" y="1446275"/>
            <a:ext cx="8372856" cy="26167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/>
          <p:nvPr>
            <p:ph type="title"/>
          </p:nvPr>
        </p:nvSpPr>
        <p:spPr>
          <a:xfrm>
            <a:off x="792581" y="499110"/>
            <a:ext cx="729742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Một số ví dụ về phong cách của từng ngành nghề</a:t>
            </a:r>
            <a:endParaRPr sz="2200"/>
          </a:p>
        </p:txBody>
      </p:sp>
      <p:sp>
        <p:nvSpPr>
          <p:cNvPr id="466" name="Google Shape;466;p27"/>
          <p:cNvSpPr/>
          <p:nvPr/>
        </p:nvSpPr>
        <p:spPr>
          <a:xfrm>
            <a:off x="36576" y="0"/>
            <a:ext cx="803148" cy="8031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7" name="Google Shape;467;p27"/>
          <p:cNvSpPr/>
          <p:nvPr/>
        </p:nvSpPr>
        <p:spPr>
          <a:xfrm>
            <a:off x="934211" y="1065275"/>
            <a:ext cx="2769108" cy="39136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" name="Google Shape;468;p27"/>
          <p:cNvSpPr/>
          <p:nvPr/>
        </p:nvSpPr>
        <p:spPr>
          <a:xfrm>
            <a:off x="4884420" y="1065275"/>
            <a:ext cx="2714244" cy="38267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type="title"/>
          </p:nvPr>
        </p:nvSpPr>
        <p:spPr>
          <a:xfrm>
            <a:off x="823975" y="499110"/>
            <a:ext cx="729805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Một số ví dụ về phong cách của từng ngành nghề</a:t>
            </a:r>
            <a:endParaRPr sz="2200"/>
          </a:p>
        </p:txBody>
      </p:sp>
      <p:sp>
        <p:nvSpPr>
          <p:cNvPr id="474" name="Google Shape;474;p28"/>
          <p:cNvSpPr/>
          <p:nvPr/>
        </p:nvSpPr>
        <p:spPr>
          <a:xfrm>
            <a:off x="36576" y="0"/>
            <a:ext cx="803148" cy="8031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75" name="Google Shape;475;p28"/>
          <p:cNvGrpSpPr/>
          <p:nvPr/>
        </p:nvGrpSpPr>
        <p:grpSpPr>
          <a:xfrm>
            <a:off x="1219200" y="981455"/>
            <a:ext cx="6989064" cy="3657600"/>
            <a:chOff x="1219200" y="981455"/>
            <a:chExt cx="6989064" cy="3657600"/>
          </a:xfrm>
        </p:grpSpPr>
        <p:sp>
          <p:nvSpPr>
            <p:cNvPr id="476" name="Google Shape;476;p28"/>
            <p:cNvSpPr/>
            <p:nvPr/>
          </p:nvSpPr>
          <p:spPr>
            <a:xfrm>
              <a:off x="1481327" y="1235963"/>
              <a:ext cx="6464808" cy="32019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219200" y="981455"/>
              <a:ext cx="6989064" cy="3657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5891801" y="4194779"/>
            <a:ext cx="3252470" cy="949325"/>
            <a:chOff x="5891801" y="4194779"/>
            <a:chExt cx="3252470" cy="949325"/>
          </a:xfrm>
        </p:grpSpPr>
        <p:sp>
          <p:nvSpPr>
            <p:cNvPr id="483" name="Google Shape;483;p29"/>
            <p:cNvSpPr/>
            <p:nvPr/>
          </p:nvSpPr>
          <p:spPr>
            <a:xfrm>
              <a:off x="5891801" y="4194779"/>
              <a:ext cx="3252470" cy="949325"/>
            </a:xfrm>
            <a:custGeom>
              <a:rect b="b" l="l" r="r" t="t"/>
              <a:pathLst>
                <a:path extrusionOk="0" h="949325" w="3252470">
                  <a:moveTo>
                    <a:pt x="718929" y="620984"/>
                  </a:moveTo>
                  <a:lnTo>
                    <a:pt x="666778" y="621872"/>
                  </a:lnTo>
                  <a:lnTo>
                    <a:pt x="614880" y="624647"/>
                  </a:lnTo>
                  <a:lnTo>
                    <a:pt x="563334" y="629477"/>
                  </a:lnTo>
                  <a:lnTo>
                    <a:pt x="512236" y="636531"/>
                  </a:lnTo>
                  <a:lnTo>
                    <a:pt x="461687" y="645976"/>
                  </a:lnTo>
                  <a:lnTo>
                    <a:pt x="411783" y="657980"/>
                  </a:lnTo>
                  <a:lnTo>
                    <a:pt x="362624" y="672712"/>
                  </a:lnTo>
                  <a:lnTo>
                    <a:pt x="314307" y="690339"/>
                  </a:lnTo>
                  <a:lnTo>
                    <a:pt x="269800" y="709977"/>
                  </a:lnTo>
                  <a:lnTo>
                    <a:pt x="226705" y="732764"/>
                  </a:lnTo>
                  <a:lnTo>
                    <a:pt x="185330" y="758506"/>
                  </a:lnTo>
                  <a:lnTo>
                    <a:pt x="145980" y="787009"/>
                  </a:lnTo>
                  <a:lnTo>
                    <a:pt x="108964" y="818078"/>
                  </a:lnTo>
                  <a:lnTo>
                    <a:pt x="74588" y="851518"/>
                  </a:lnTo>
                  <a:lnTo>
                    <a:pt x="43159" y="887136"/>
                  </a:lnTo>
                  <a:lnTo>
                    <a:pt x="14985" y="924736"/>
                  </a:lnTo>
                  <a:lnTo>
                    <a:pt x="0" y="948719"/>
                  </a:lnTo>
                  <a:lnTo>
                    <a:pt x="3252198" y="948719"/>
                  </a:lnTo>
                  <a:lnTo>
                    <a:pt x="3252198" y="728579"/>
                  </a:lnTo>
                  <a:lnTo>
                    <a:pt x="1712831" y="728579"/>
                  </a:lnTo>
                  <a:lnTo>
                    <a:pt x="1662945" y="727801"/>
                  </a:lnTo>
                  <a:lnTo>
                    <a:pt x="1613157" y="725573"/>
                  </a:lnTo>
                  <a:lnTo>
                    <a:pt x="1563456" y="722057"/>
                  </a:lnTo>
                  <a:lnTo>
                    <a:pt x="1513830" y="717411"/>
                  </a:lnTo>
                  <a:lnTo>
                    <a:pt x="1464269" y="711797"/>
                  </a:lnTo>
                  <a:lnTo>
                    <a:pt x="1414761" y="705374"/>
                  </a:lnTo>
                  <a:lnTo>
                    <a:pt x="1315861" y="690744"/>
                  </a:lnTo>
                  <a:lnTo>
                    <a:pt x="1068765" y="651234"/>
                  </a:lnTo>
                  <a:lnTo>
                    <a:pt x="1019284" y="644111"/>
                  </a:lnTo>
                  <a:lnTo>
                    <a:pt x="969704" y="637688"/>
                  </a:lnTo>
                  <a:lnTo>
                    <a:pt x="919824" y="632087"/>
                  </a:lnTo>
                  <a:lnTo>
                    <a:pt x="869726" y="627461"/>
                  </a:lnTo>
                  <a:lnTo>
                    <a:pt x="819489" y="623966"/>
                  </a:lnTo>
                  <a:lnTo>
                    <a:pt x="769197" y="621755"/>
                  </a:lnTo>
                  <a:lnTo>
                    <a:pt x="718929" y="620984"/>
                  </a:lnTo>
                  <a:close/>
                </a:path>
                <a:path extrusionOk="0" h="949325" w="3252470">
                  <a:moveTo>
                    <a:pt x="3252198" y="0"/>
                  </a:moveTo>
                  <a:lnTo>
                    <a:pt x="3169042" y="28050"/>
                  </a:lnTo>
                  <a:lnTo>
                    <a:pt x="3120392" y="49444"/>
                  </a:lnTo>
                  <a:lnTo>
                    <a:pt x="3073061" y="73561"/>
                  </a:lnTo>
                  <a:lnTo>
                    <a:pt x="3027263" y="100017"/>
                  </a:lnTo>
                  <a:lnTo>
                    <a:pt x="2983212" y="128427"/>
                  </a:lnTo>
                  <a:lnTo>
                    <a:pt x="2941905" y="157544"/>
                  </a:lnTo>
                  <a:lnTo>
                    <a:pt x="2901590" y="187859"/>
                  </a:lnTo>
                  <a:lnTo>
                    <a:pt x="2862050" y="219113"/>
                  </a:lnTo>
                  <a:lnTo>
                    <a:pt x="2823069" y="251044"/>
                  </a:lnTo>
                  <a:lnTo>
                    <a:pt x="2707304" y="348290"/>
                  </a:lnTo>
                  <a:lnTo>
                    <a:pt x="2668385" y="380319"/>
                  </a:lnTo>
                  <a:lnTo>
                    <a:pt x="2628940" y="411720"/>
                  </a:lnTo>
                  <a:lnTo>
                    <a:pt x="2588751" y="442232"/>
                  </a:lnTo>
                  <a:lnTo>
                    <a:pt x="2547602" y="471594"/>
                  </a:lnTo>
                  <a:lnTo>
                    <a:pt x="2505403" y="499589"/>
                  </a:lnTo>
                  <a:lnTo>
                    <a:pt x="2462133" y="526074"/>
                  </a:lnTo>
                  <a:lnTo>
                    <a:pt x="2417857" y="551028"/>
                  </a:lnTo>
                  <a:lnTo>
                    <a:pt x="2372638" y="574433"/>
                  </a:lnTo>
                  <a:lnTo>
                    <a:pt x="2326542" y="596267"/>
                  </a:lnTo>
                  <a:lnTo>
                    <a:pt x="2279634" y="616511"/>
                  </a:lnTo>
                  <a:lnTo>
                    <a:pt x="2231979" y="635145"/>
                  </a:lnTo>
                  <a:lnTo>
                    <a:pt x="2183641" y="652148"/>
                  </a:lnTo>
                  <a:lnTo>
                    <a:pt x="2134685" y="667501"/>
                  </a:lnTo>
                  <a:lnTo>
                    <a:pt x="2085176" y="681183"/>
                  </a:lnTo>
                  <a:lnTo>
                    <a:pt x="2035179" y="693175"/>
                  </a:lnTo>
                  <a:lnTo>
                    <a:pt x="1984759" y="703456"/>
                  </a:lnTo>
                  <a:lnTo>
                    <a:pt x="1933981" y="712007"/>
                  </a:lnTo>
                  <a:lnTo>
                    <a:pt x="1882909" y="718807"/>
                  </a:lnTo>
                  <a:lnTo>
                    <a:pt x="1831608" y="723836"/>
                  </a:lnTo>
                  <a:lnTo>
                    <a:pt x="1780143" y="727075"/>
                  </a:lnTo>
                  <a:lnTo>
                    <a:pt x="1728579" y="728502"/>
                  </a:lnTo>
                  <a:lnTo>
                    <a:pt x="1723245" y="728579"/>
                  </a:lnTo>
                  <a:lnTo>
                    <a:pt x="3252198" y="728579"/>
                  </a:lnTo>
                  <a:lnTo>
                    <a:pt x="3252198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286500" y="4643628"/>
              <a:ext cx="2857500" cy="49987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85" name="Google Shape;485;p29"/>
          <p:cNvGrpSpPr/>
          <p:nvPr/>
        </p:nvGrpSpPr>
        <p:grpSpPr>
          <a:xfrm>
            <a:off x="0" y="0"/>
            <a:ext cx="4478020" cy="2397760"/>
            <a:chOff x="0" y="0"/>
            <a:chExt cx="4478020" cy="2397760"/>
          </a:xfrm>
        </p:grpSpPr>
        <p:sp>
          <p:nvSpPr>
            <p:cNvPr id="486" name="Google Shape;486;p29"/>
            <p:cNvSpPr/>
            <p:nvPr/>
          </p:nvSpPr>
          <p:spPr>
            <a:xfrm>
              <a:off x="0" y="0"/>
              <a:ext cx="2620645" cy="1069975"/>
            </a:xfrm>
            <a:custGeom>
              <a:rect b="b" l="l" r="r" t="t"/>
              <a:pathLst>
                <a:path extrusionOk="0" h="1069975" w="2620645">
                  <a:moveTo>
                    <a:pt x="2618687" y="0"/>
                  </a:moveTo>
                  <a:lnTo>
                    <a:pt x="0" y="0"/>
                  </a:lnTo>
                  <a:lnTo>
                    <a:pt x="0" y="983624"/>
                  </a:lnTo>
                  <a:lnTo>
                    <a:pt x="42090" y="1001498"/>
                  </a:lnTo>
                  <a:lnTo>
                    <a:pt x="92442" y="1019625"/>
                  </a:lnTo>
                  <a:lnTo>
                    <a:pt x="143703" y="1034951"/>
                  </a:lnTo>
                  <a:lnTo>
                    <a:pt x="195723" y="1047480"/>
                  </a:lnTo>
                  <a:lnTo>
                    <a:pt x="248349" y="1057217"/>
                  </a:lnTo>
                  <a:lnTo>
                    <a:pt x="301431" y="1064166"/>
                  </a:lnTo>
                  <a:lnTo>
                    <a:pt x="354817" y="1068333"/>
                  </a:lnTo>
                  <a:lnTo>
                    <a:pt x="408355" y="1069721"/>
                  </a:lnTo>
                  <a:lnTo>
                    <a:pt x="460322" y="1068413"/>
                  </a:lnTo>
                  <a:lnTo>
                    <a:pt x="512153" y="1064493"/>
                  </a:lnTo>
                  <a:lnTo>
                    <a:pt x="563709" y="1057961"/>
                  </a:lnTo>
                  <a:lnTo>
                    <a:pt x="614853" y="1048821"/>
                  </a:lnTo>
                  <a:lnTo>
                    <a:pt x="665447" y="1037073"/>
                  </a:lnTo>
                  <a:lnTo>
                    <a:pt x="715354" y="1022721"/>
                  </a:lnTo>
                  <a:lnTo>
                    <a:pt x="764436" y="1005766"/>
                  </a:lnTo>
                  <a:lnTo>
                    <a:pt x="812555" y="986211"/>
                  </a:lnTo>
                  <a:lnTo>
                    <a:pt x="859574" y="964057"/>
                  </a:lnTo>
                  <a:lnTo>
                    <a:pt x="904483" y="939960"/>
                  </a:lnTo>
                  <a:lnTo>
                    <a:pt x="948118" y="913894"/>
                  </a:lnTo>
                  <a:lnTo>
                    <a:pt x="990625" y="886082"/>
                  </a:lnTo>
                  <a:lnTo>
                    <a:pt x="1032149" y="856751"/>
                  </a:lnTo>
                  <a:lnTo>
                    <a:pt x="1072836" y="826126"/>
                  </a:lnTo>
                  <a:lnTo>
                    <a:pt x="1112829" y="794433"/>
                  </a:lnTo>
                  <a:lnTo>
                    <a:pt x="1152274" y="761896"/>
                  </a:lnTo>
                  <a:lnTo>
                    <a:pt x="1191317" y="728741"/>
                  </a:lnTo>
                  <a:lnTo>
                    <a:pt x="1307480" y="627826"/>
                  </a:lnTo>
                  <a:lnTo>
                    <a:pt x="1346363" y="594455"/>
                  </a:lnTo>
                  <a:lnTo>
                    <a:pt x="1385570" y="561594"/>
                  </a:lnTo>
                  <a:lnTo>
                    <a:pt x="1425468" y="529367"/>
                  </a:lnTo>
                  <a:lnTo>
                    <a:pt x="1466370" y="497946"/>
                  </a:lnTo>
                  <a:lnTo>
                    <a:pt x="1508258" y="467620"/>
                  </a:lnTo>
                  <a:lnTo>
                    <a:pt x="1551112" y="438680"/>
                  </a:lnTo>
                  <a:lnTo>
                    <a:pt x="1594914" y="411416"/>
                  </a:lnTo>
                  <a:lnTo>
                    <a:pt x="1639643" y="386120"/>
                  </a:lnTo>
                  <a:lnTo>
                    <a:pt x="1685282" y="363081"/>
                  </a:lnTo>
                  <a:lnTo>
                    <a:pt x="1731810" y="342592"/>
                  </a:lnTo>
                  <a:lnTo>
                    <a:pt x="1779210" y="324941"/>
                  </a:lnTo>
                  <a:lnTo>
                    <a:pt x="1827461" y="310420"/>
                  </a:lnTo>
                  <a:lnTo>
                    <a:pt x="1876545" y="299320"/>
                  </a:lnTo>
                  <a:lnTo>
                    <a:pt x="1926443" y="291931"/>
                  </a:lnTo>
                  <a:lnTo>
                    <a:pt x="1977136" y="288544"/>
                  </a:lnTo>
                  <a:lnTo>
                    <a:pt x="1983232" y="288289"/>
                  </a:lnTo>
                  <a:lnTo>
                    <a:pt x="2428941" y="288289"/>
                  </a:lnTo>
                  <a:lnTo>
                    <a:pt x="2437290" y="285926"/>
                  </a:lnTo>
                  <a:lnTo>
                    <a:pt x="2482723" y="264922"/>
                  </a:lnTo>
                  <a:lnTo>
                    <a:pt x="2522548" y="236554"/>
                  </a:lnTo>
                  <a:lnTo>
                    <a:pt x="2556132" y="201336"/>
                  </a:lnTo>
                  <a:lnTo>
                    <a:pt x="2583079" y="160656"/>
                  </a:lnTo>
                  <a:lnTo>
                    <a:pt x="2602992" y="115903"/>
                  </a:lnTo>
                  <a:lnTo>
                    <a:pt x="2615475" y="68465"/>
                  </a:lnTo>
                  <a:lnTo>
                    <a:pt x="2620133" y="19730"/>
                  </a:lnTo>
                  <a:lnTo>
                    <a:pt x="2618687" y="0"/>
                  </a:lnTo>
                  <a:close/>
                </a:path>
                <a:path extrusionOk="0" h="1069975" w="2620645">
                  <a:moveTo>
                    <a:pt x="2428941" y="288289"/>
                  </a:moveTo>
                  <a:lnTo>
                    <a:pt x="1995551" y="288289"/>
                  </a:lnTo>
                  <a:lnTo>
                    <a:pt x="2032184" y="289163"/>
                  </a:lnTo>
                  <a:lnTo>
                    <a:pt x="2069068" y="291465"/>
                  </a:lnTo>
                  <a:lnTo>
                    <a:pt x="2106118" y="294719"/>
                  </a:lnTo>
                  <a:lnTo>
                    <a:pt x="2152138" y="299323"/>
                  </a:lnTo>
                  <a:lnTo>
                    <a:pt x="2180472" y="302107"/>
                  </a:lnTo>
                  <a:lnTo>
                    <a:pt x="2217562" y="305323"/>
                  </a:lnTo>
                  <a:lnTo>
                    <a:pt x="2254390" y="307611"/>
                  </a:lnTo>
                  <a:lnTo>
                    <a:pt x="2290826" y="308483"/>
                  </a:lnTo>
                  <a:lnTo>
                    <a:pt x="2341044" y="306409"/>
                  </a:lnTo>
                  <a:lnTo>
                    <a:pt x="2389974" y="299320"/>
                  </a:lnTo>
                  <a:lnTo>
                    <a:pt x="2428941" y="288289"/>
                  </a:lnTo>
                  <a:close/>
                </a:path>
              </a:pathLst>
            </a:custGeom>
            <a:solidFill>
              <a:srgbClr val="F59D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0" y="0"/>
              <a:ext cx="4478020" cy="2397760"/>
            </a:xfrm>
            <a:custGeom>
              <a:rect b="b" l="l" r="r" t="t"/>
              <a:pathLst>
                <a:path extrusionOk="0" h="2397760" w="4478020">
                  <a:moveTo>
                    <a:pt x="0" y="875106"/>
                  </a:moveTo>
                  <a:lnTo>
                    <a:pt x="0" y="2317856"/>
                  </a:lnTo>
                  <a:lnTo>
                    <a:pt x="80947" y="2342371"/>
                  </a:lnTo>
                  <a:lnTo>
                    <a:pt x="132223" y="2355259"/>
                  </a:lnTo>
                  <a:lnTo>
                    <a:pt x="184019" y="2366418"/>
                  </a:lnTo>
                  <a:lnTo>
                    <a:pt x="236263" y="2375852"/>
                  </a:lnTo>
                  <a:lnTo>
                    <a:pt x="288881" y="2383564"/>
                  </a:lnTo>
                  <a:lnTo>
                    <a:pt x="341801" y="2389557"/>
                  </a:lnTo>
                  <a:lnTo>
                    <a:pt x="394949" y="2393834"/>
                  </a:lnTo>
                  <a:lnTo>
                    <a:pt x="448252" y="2396398"/>
                  </a:lnTo>
                  <a:lnTo>
                    <a:pt x="501637" y="2397252"/>
                  </a:lnTo>
                  <a:lnTo>
                    <a:pt x="551168" y="2396520"/>
                  </a:lnTo>
                  <a:lnTo>
                    <a:pt x="600652" y="2394327"/>
                  </a:lnTo>
                  <a:lnTo>
                    <a:pt x="650030" y="2390676"/>
                  </a:lnTo>
                  <a:lnTo>
                    <a:pt x="699244" y="2385571"/>
                  </a:lnTo>
                  <a:lnTo>
                    <a:pt x="748238" y="2379017"/>
                  </a:lnTo>
                  <a:lnTo>
                    <a:pt x="796952" y="2371015"/>
                  </a:lnTo>
                  <a:lnTo>
                    <a:pt x="845330" y="2361571"/>
                  </a:lnTo>
                  <a:lnTo>
                    <a:pt x="893314" y="2350688"/>
                  </a:lnTo>
                  <a:lnTo>
                    <a:pt x="940845" y="2338369"/>
                  </a:lnTo>
                  <a:lnTo>
                    <a:pt x="987867" y="2324618"/>
                  </a:lnTo>
                  <a:lnTo>
                    <a:pt x="1034320" y="2309438"/>
                  </a:lnTo>
                  <a:lnTo>
                    <a:pt x="1080149" y="2292835"/>
                  </a:lnTo>
                  <a:lnTo>
                    <a:pt x="1125294" y="2274810"/>
                  </a:lnTo>
                  <a:lnTo>
                    <a:pt x="1169698" y="2255368"/>
                  </a:lnTo>
                  <a:lnTo>
                    <a:pt x="1213304" y="2234513"/>
                  </a:lnTo>
                  <a:lnTo>
                    <a:pt x="1256053" y="2212247"/>
                  </a:lnTo>
                  <a:lnTo>
                    <a:pt x="1297888" y="2188576"/>
                  </a:lnTo>
                  <a:lnTo>
                    <a:pt x="1338751" y="2163502"/>
                  </a:lnTo>
                  <a:lnTo>
                    <a:pt x="1378585" y="2137029"/>
                  </a:lnTo>
                  <a:lnTo>
                    <a:pt x="1419204" y="2107921"/>
                  </a:lnTo>
                  <a:lnTo>
                    <a:pt x="1458499" y="2077720"/>
                  </a:lnTo>
                  <a:lnTo>
                    <a:pt x="1496539" y="2046479"/>
                  </a:lnTo>
                  <a:lnTo>
                    <a:pt x="1533393" y="2014256"/>
                  </a:lnTo>
                  <a:lnTo>
                    <a:pt x="1569131" y="1981106"/>
                  </a:lnTo>
                  <a:lnTo>
                    <a:pt x="1603823" y="1947084"/>
                  </a:lnTo>
                  <a:lnTo>
                    <a:pt x="1637539" y="1912247"/>
                  </a:lnTo>
                  <a:lnTo>
                    <a:pt x="1670347" y="1876651"/>
                  </a:lnTo>
                  <a:lnTo>
                    <a:pt x="1702317" y="1840350"/>
                  </a:lnTo>
                  <a:lnTo>
                    <a:pt x="1733520" y="1803402"/>
                  </a:lnTo>
                  <a:lnTo>
                    <a:pt x="1764024" y="1765861"/>
                  </a:lnTo>
                  <a:lnTo>
                    <a:pt x="1793899" y="1727783"/>
                  </a:lnTo>
                  <a:lnTo>
                    <a:pt x="1823214" y="1689225"/>
                  </a:lnTo>
                  <a:lnTo>
                    <a:pt x="1852040" y="1650242"/>
                  </a:lnTo>
                  <a:lnTo>
                    <a:pt x="1880445" y="1610890"/>
                  </a:lnTo>
                  <a:lnTo>
                    <a:pt x="1908500" y="1571225"/>
                  </a:lnTo>
                  <a:lnTo>
                    <a:pt x="1936273" y="1531302"/>
                  </a:lnTo>
                  <a:lnTo>
                    <a:pt x="1963835" y="1491177"/>
                  </a:lnTo>
                  <a:lnTo>
                    <a:pt x="2073358" y="1329778"/>
                  </a:lnTo>
                  <a:lnTo>
                    <a:pt x="2100905" y="1289482"/>
                  </a:lnTo>
                  <a:lnTo>
                    <a:pt x="2128659" y="1249319"/>
                  </a:lnTo>
                  <a:lnTo>
                    <a:pt x="2156687" y="1209345"/>
                  </a:lnTo>
                  <a:lnTo>
                    <a:pt x="2185061" y="1169615"/>
                  </a:lnTo>
                  <a:lnTo>
                    <a:pt x="2213848" y="1130186"/>
                  </a:lnTo>
                  <a:lnTo>
                    <a:pt x="2243120" y="1091113"/>
                  </a:lnTo>
                  <a:lnTo>
                    <a:pt x="2272946" y="1052452"/>
                  </a:lnTo>
                  <a:lnTo>
                    <a:pt x="2303394" y="1014260"/>
                  </a:lnTo>
                  <a:lnTo>
                    <a:pt x="2334536" y="976590"/>
                  </a:lnTo>
                  <a:lnTo>
                    <a:pt x="2355258" y="952500"/>
                  </a:lnTo>
                  <a:lnTo>
                    <a:pt x="408444" y="952500"/>
                  </a:lnTo>
                  <a:lnTo>
                    <a:pt x="354896" y="951249"/>
                  </a:lnTo>
                  <a:lnTo>
                    <a:pt x="301500" y="947497"/>
                  </a:lnTo>
                  <a:lnTo>
                    <a:pt x="248407" y="941241"/>
                  </a:lnTo>
                  <a:lnTo>
                    <a:pt x="195769" y="932481"/>
                  </a:lnTo>
                  <a:lnTo>
                    <a:pt x="143738" y="921215"/>
                  </a:lnTo>
                  <a:lnTo>
                    <a:pt x="92465" y="907440"/>
                  </a:lnTo>
                  <a:lnTo>
                    <a:pt x="42103" y="891157"/>
                  </a:lnTo>
                  <a:lnTo>
                    <a:pt x="0" y="875106"/>
                  </a:lnTo>
                  <a:close/>
                </a:path>
                <a:path extrusionOk="0" h="2397760" w="4478020">
                  <a:moveTo>
                    <a:pt x="1995932" y="250951"/>
                  </a:moveTo>
                  <a:lnTo>
                    <a:pt x="1989836" y="250951"/>
                  </a:lnTo>
                  <a:lnTo>
                    <a:pt x="1977517" y="251205"/>
                  </a:lnTo>
                  <a:lnTo>
                    <a:pt x="1926822" y="254260"/>
                  </a:lnTo>
                  <a:lnTo>
                    <a:pt x="1876918" y="260904"/>
                  </a:lnTo>
                  <a:lnTo>
                    <a:pt x="1827825" y="270876"/>
                  </a:lnTo>
                  <a:lnTo>
                    <a:pt x="1779562" y="283917"/>
                  </a:lnTo>
                  <a:lnTo>
                    <a:pt x="1732150" y="299766"/>
                  </a:lnTo>
                  <a:lnTo>
                    <a:pt x="1685607" y="318160"/>
                  </a:lnTo>
                  <a:lnTo>
                    <a:pt x="1639953" y="338841"/>
                  </a:lnTo>
                  <a:lnTo>
                    <a:pt x="1595210" y="361546"/>
                  </a:lnTo>
                  <a:lnTo>
                    <a:pt x="1551395" y="386015"/>
                  </a:lnTo>
                  <a:lnTo>
                    <a:pt x="1508529" y="411987"/>
                  </a:lnTo>
                  <a:lnTo>
                    <a:pt x="1466632" y="439202"/>
                  </a:lnTo>
                  <a:lnTo>
                    <a:pt x="1425724" y="467398"/>
                  </a:lnTo>
                  <a:lnTo>
                    <a:pt x="1385824" y="496315"/>
                  </a:lnTo>
                  <a:lnTo>
                    <a:pt x="1346619" y="525804"/>
                  </a:lnTo>
                  <a:lnTo>
                    <a:pt x="1191565" y="646333"/>
                  </a:lnTo>
                  <a:lnTo>
                    <a:pt x="1152517" y="676097"/>
                  </a:lnTo>
                  <a:lnTo>
                    <a:pt x="1113065" y="705308"/>
                  </a:lnTo>
                  <a:lnTo>
                    <a:pt x="1073064" y="733764"/>
                  </a:lnTo>
                  <a:lnTo>
                    <a:pt x="1032369" y="761263"/>
                  </a:lnTo>
                  <a:lnTo>
                    <a:pt x="990836" y="787602"/>
                  </a:lnTo>
                  <a:lnTo>
                    <a:pt x="948318" y="812577"/>
                  </a:lnTo>
                  <a:lnTo>
                    <a:pt x="904672" y="835988"/>
                  </a:lnTo>
                  <a:lnTo>
                    <a:pt x="859751" y="857630"/>
                  </a:lnTo>
                  <a:lnTo>
                    <a:pt x="812724" y="877508"/>
                  </a:lnTo>
                  <a:lnTo>
                    <a:pt x="764596" y="895058"/>
                  </a:lnTo>
                  <a:lnTo>
                    <a:pt x="715506" y="910279"/>
                  </a:lnTo>
                  <a:lnTo>
                    <a:pt x="665590" y="923167"/>
                  </a:lnTo>
                  <a:lnTo>
                    <a:pt x="614986" y="933718"/>
                  </a:lnTo>
                  <a:lnTo>
                    <a:pt x="563832" y="941930"/>
                  </a:lnTo>
                  <a:lnTo>
                    <a:pt x="512265" y="947800"/>
                  </a:lnTo>
                  <a:lnTo>
                    <a:pt x="460424" y="951324"/>
                  </a:lnTo>
                  <a:lnTo>
                    <a:pt x="408444" y="952500"/>
                  </a:lnTo>
                  <a:lnTo>
                    <a:pt x="2355258" y="952500"/>
                  </a:lnTo>
                  <a:lnTo>
                    <a:pt x="2399175" y="903046"/>
                  </a:lnTo>
                  <a:lnTo>
                    <a:pt x="2432812" y="867283"/>
                  </a:lnTo>
                  <a:lnTo>
                    <a:pt x="2467150" y="832565"/>
                  </a:lnTo>
                  <a:lnTo>
                    <a:pt x="2502443" y="798639"/>
                  </a:lnTo>
                  <a:lnTo>
                    <a:pt x="2538663" y="765519"/>
                  </a:lnTo>
                  <a:lnTo>
                    <a:pt x="2575785" y="733217"/>
                  </a:lnTo>
                  <a:lnTo>
                    <a:pt x="2613783" y="701748"/>
                  </a:lnTo>
                  <a:lnTo>
                    <a:pt x="2652630" y="671125"/>
                  </a:lnTo>
                  <a:lnTo>
                    <a:pt x="2692300" y="641362"/>
                  </a:lnTo>
                  <a:lnTo>
                    <a:pt x="2732767" y="612473"/>
                  </a:lnTo>
                  <a:lnTo>
                    <a:pt x="2774004" y="584472"/>
                  </a:lnTo>
                  <a:lnTo>
                    <a:pt x="2815985" y="557373"/>
                  </a:lnTo>
                  <a:lnTo>
                    <a:pt x="2858685" y="531188"/>
                  </a:lnTo>
                  <a:lnTo>
                    <a:pt x="2902076" y="505932"/>
                  </a:lnTo>
                  <a:lnTo>
                    <a:pt x="2946133" y="481619"/>
                  </a:lnTo>
                  <a:lnTo>
                    <a:pt x="2990828" y="458262"/>
                  </a:lnTo>
                  <a:lnTo>
                    <a:pt x="3036137" y="435875"/>
                  </a:lnTo>
                  <a:lnTo>
                    <a:pt x="3082033" y="414472"/>
                  </a:lnTo>
                  <a:lnTo>
                    <a:pt x="3128489" y="394067"/>
                  </a:lnTo>
                  <a:lnTo>
                    <a:pt x="3175479" y="374673"/>
                  </a:lnTo>
                  <a:lnTo>
                    <a:pt x="3222978" y="356304"/>
                  </a:lnTo>
                  <a:lnTo>
                    <a:pt x="3270958" y="338974"/>
                  </a:lnTo>
                  <a:lnTo>
                    <a:pt x="3319393" y="322696"/>
                  </a:lnTo>
                  <a:lnTo>
                    <a:pt x="3368258" y="307485"/>
                  </a:lnTo>
                  <a:lnTo>
                    <a:pt x="3417526" y="293354"/>
                  </a:lnTo>
                  <a:lnTo>
                    <a:pt x="3467171" y="280316"/>
                  </a:lnTo>
                  <a:lnTo>
                    <a:pt x="3514121" y="269113"/>
                  </a:lnTo>
                  <a:lnTo>
                    <a:pt x="2291334" y="269113"/>
                  </a:lnTo>
                  <a:lnTo>
                    <a:pt x="2254896" y="268347"/>
                  </a:lnTo>
                  <a:lnTo>
                    <a:pt x="2218055" y="266318"/>
                  </a:lnTo>
                  <a:lnTo>
                    <a:pt x="2180927" y="263433"/>
                  </a:lnTo>
                  <a:lnTo>
                    <a:pt x="2106499" y="256792"/>
                  </a:lnTo>
                  <a:lnTo>
                    <a:pt x="2069449" y="253857"/>
                  </a:lnTo>
                  <a:lnTo>
                    <a:pt x="2032565" y="251755"/>
                  </a:lnTo>
                  <a:lnTo>
                    <a:pt x="1995932" y="250951"/>
                  </a:lnTo>
                  <a:close/>
                </a:path>
                <a:path extrusionOk="0" h="2397760" w="4478020">
                  <a:moveTo>
                    <a:pt x="4477764" y="0"/>
                  </a:moveTo>
                  <a:lnTo>
                    <a:pt x="2619851" y="0"/>
                  </a:lnTo>
                  <a:lnTo>
                    <a:pt x="2620658" y="9862"/>
                  </a:lnTo>
                  <a:lnTo>
                    <a:pt x="2616016" y="53633"/>
                  </a:lnTo>
                  <a:lnTo>
                    <a:pt x="2603547" y="96234"/>
                  </a:lnTo>
                  <a:lnTo>
                    <a:pt x="2583643" y="136418"/>
                  </a:lnTo>
                  <a:lnTo>
                    <a:pt x="2556694" y="172938"/>
                  </a:lnTo>
                  <a:lnTo>
                    <a:pt x="2523093" y="204546"/>
                  </a:lnTo>
                  <a:lnTo>
                    <a:pt x="2483231" y="229997"/>
                  </a:lnTo>
                  <a:lnTo>
                    <a:pt x="2437798" y="248860"/>
                  </a:lnTo>
                  <a:lnTo>
                    <a:pt x="2390473" y="260889"/>
                  </a:lnTo>
                  <a:lnTo>
                    <a:pt x="2341552" y="267251"/>
                  </a:lnTo>
                  <a:lnTo>
                    <a:pt x="2291334" y="269113"/>
                  </a:lnTo>
                  <a:lnTo>
                    <a:pt x="3514121" y="269113"/>
                  </a:lnTo>
                  <a:lnTo>
                    <a:pt x="3567485" y="257577"/>
                  </a:lnTo>
                  <a:lnTo>
                    <a:pt x="3618103" y="247903"/>
                  </a:lnTo>
                  <a:lnTo>
                    <a:pt x="3670067" y="239210"/>
                  </a:lnTo>
                  <a:lnTo>
                    <a:pt x="3722270" y="231348"/>
                  </a:lnTo>
                  <a:lnTo>
                    <a:pt x="3931650" y="202295"/>
                  </a:lnTo>
                  <a:lnTo>
                    <a:pt x="3983685" y="194150"/>
                  </a:lnTo>
                  <a:lnTo>
                    <a:pt x="4035415" y="185062"/>
                  </a:lnTo>
                  <a:lnTo>
                    <a:pt x="4086750" y="174734"/>
                  </a:lnTo>
                  <a:lnTo>
                    <a:pt x="4137600" y="162869"/>
                  </a:lnTo>
                  <a:lnTo>
                    <a:pt x="4187874" y="149173"/>
                  </a:lnTo>
                  <a:lnTo>
                    <a:pt x="4237482" y="133350"/>
                  </a:lnTo>
                  <a:lnTo>
                    <a:pt x="4283256" y="116001"/>
                  </a:lnTo>
                  <a:lnTo>
                    <a:pt x="4328094" y="95928"/>
                  </a:lnTo>
                  <a:lnTo>
                    <a:pt x="4371572" y="73230"/>
                  </a:lnTo>
                  <a:lnTo>
                    <a:pt x="4413265" y="48005"/>
                  </a:lnTo>
                  <a:lnTo>
                    <a:pt x="4452750" y="20352"/>
                  </a:lnTo>
                  <a:lnTo>
                    <a:pt x="4477764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0" y="0"/>
              <a:ext cx="1257299" cy="209397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9" name="Google Shape;489;p29"/>
          <p:cNvSpPr txBox="1"/>
          <p:nvPr/>
        </p:nvSpPr>
        <p:spPr>
          <a:xfrm>
            <a:off x="4164838" y="1735912"/>
            <a:ext cx="80073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F124D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0" name="Google Shape;490;p29"/>
          <p:cNvSpPr txBox="1"/>
          <p:nvPr>
            <p:ph type="title"/>
          </p:nvPr>
        </p:nvSpPr>
        <p:spPr>
          <a:xfrm>
            <a:off x="2782951" y="2573858"/>
            <a:ext cx="3563620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CANVA CĂN BẢN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"/>
          <p:cNvGrpSpPr/>
          <p:nvPr/>
        </p:nvGrpSpPr>
        <p:grpSpPr>
          <a:xfrm>
            <a:off x="6844283" y="0"/>
            <a:ext cx="2299736" cy="1248410"/>
            <a:chOff x="6844283" y="0"/>
            <a:chExt cx="2299736" cy="1248410"/>
          </a:xfrm>
        </p:grpSpPr>
        <p:sp>
          <p:nvSpPr>
            <p:cNvPr id="103" name="Google Shape;103;p3"/>
            <p:cNvSpPr/>
            <p:nvPr/>
          </p:nvSpPr>
          <p:spPr>
            <a:xfrm>
              <a:off x="7677804" y="0"/>
              <a:ext cx="1466215" cy="1248410"/>
            </a:xfrm>
            <a:custGeom>
              <a:rect b="b" l="l" r="r" t="t"/>
              <a:pathLst>
                <a:path extrusionOk="0" h="1248410" w="1466215">
                  <a:moveTo>
                    <a:pt x="1466195" y="0"/>
                  </a:moveTo>
                  <a:lnTo>
                    <a:pt x="11172" y="0"/>
                  </a:lnTo>
                  <a:lnTo>
                    <a:pt x="2802" y="43970"/>
                  </a:lnTo>
                  <a:lnTo>
                    <a:pt x="0" y="92681"/>
                  </a:lnTo>
                  <a:lnTo>
                    <a:pt x="3790" y="141350"/>
                  </a:lnTo>
                  <a:lnTo>
                    <a:pt x="13629" y="187202"/>
                  </a:lnTo>
                  <a:lnTo>
                    <a:pt x="29268" y="231382"/>
                  </a:lnTo>
                  <a:lnTo>
                    <a:pt x="50303" y="273279"/>
                  </a:lnTo>
                  <a:lnTo>
                    <a:pt x="76330" y="312278"/>
                  </a:lnTo>
                  <a:lnTo>
                    <a:pt x="106945" y="347768"/>
                  </a:lnTo>
                  <a:lnTo>
                    <a:pt x="141743" y="379134"/>
                  </a:lnTo>
                  <a:lnTo>
                    <a:pt x="180320" y="405764"/>
                  </a:lnTo>
                  <a:lnTo>
                    <a:pt x="222565" y="427687"/>
                  </a:lnTo>
                  <a:lnTo>
                    <a:pt x="266895" y="444883"/>
                  </a:lnTo>
                  <a:lnTo>
                    <a:pt x="312904" y="458224"/>
                  </a:lnTo>
                  <a:lnTo>
                    <a:pt x="360185" y="468578"/>
                  </a:lnTo>
                  <a:lnTo>
                    <a:pt x="408333" y="476814"/>
                  </a:lnTo>
                  <a:lnTo>
                    <a:pt x="505599" y="490410"/>
                  </a:lnTo>
                  <a:lnTo>
                    <a:pt x="553904" y="497508"/>
                  </a:lnTo>
                  <a:lnTo>
                    <a:pt x="601450" y="505965"/>
                  </a:lnTo>
                  <a:lnTo>
                    <a:pt x="647828" y="516651"/>
                  </a:lnTo>
                  <a:lnTo>
                    <a:pt x="692633" y="530434"/>
                  </a:lnTo>
                  <a:lnTo>
                    <a:pt x="735458" y="548183"/>
                  </a:lnTo>
                  <a:lnTo>
                    <a:pt x="775897" y="570768"/>
                  </a:lnTo>
                  <a:lnTo>
                    <a:pt x="813542" y="599059"/>
                  </a:lnTo>
                  <a:lnTo>
                    <a:pt x="848094" y="633916"/>
                  </a:lnTo>
                  <a:lnTo>
                    <a:pt x="877329" y="672685"/>
                  </a:lnTo>
                  <a:lnTo>
                    <a:pt x="902314" y="714611"/>
                  </a:lnTo>
                  <a:lnTo>
                    <a:pt x="924119" y="758942"/>
                  </a:lnTo>
                  <a:lnTo>
                    <a:pt x="943812" y="804926"/>
                  </a:lnTo>
                  <a:lnTo>
                    <a:pt x="981135" y="898836"/>
                  </a:lnTo>
                  <a:lnTo>
                    <a:pt x="1000901" y="945258"/>
                  </a:lnTo>
                  <a:lnTo>
                    <a:pt x="1022828" y="990321"/>
                  </a:lnTo>
                  <a:lnTo>
                    <a:pt x="1047984" y="1033272"/>
                  </a:lnTo>
                  <a:lnTo>
                    <a:pt x="1076982" y="1072830"/>
                  </a:lnTo>
                  <a:lnTo>
                    <a:pt x="1109966" y="1109114"/>
                  </a:lnTo>
                  <a:lnTo>
                    <a:pt x="1146508" y="1141839"/>
                  </a:lnTo>
                  <a:lnTo>
                    <a:pt x="1186176" y="1170717"/>
                  </a:lnTo>
                  <a:lnTo>
                    <a:pt x="1228541" y="1195464"/>
                  </a:lnTo>
                  <a:lnTo>
                    <a:pt x="1273173" y="1215794"/>
                  </a:lnTo>
                  <a:lnTo>
                    <a:pt x="1319641" y="1231421"/>
                  </a:lnTo>
                  <a:lnTo>
                    <a:pt x="1367516" y="1242060"/>
                  </a:lnTo>
                  <a:lnTo>
                    <a:pt x="1423898" y="1247774"/>
                  </a:lnTo>
                  <a:lnTo>
                    <a:pt x="1442827" y="1248155"/>
                  </a:lnTo>
                  <a:lnTo>
                    <a:pt x="1466195" y="1247230"/>
                  </a:lnTo>
                  <a:lnTo>
                    <a:pt x="1466195" y="0"/>
                  </a:lnTo>
                  <a:close/>
                </a:path>
              </a:pathLst>
            </a:custGeom>
            <a:solidFill>
              <a:srgbClr val="FCCE0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844283" y="0"/>
              <a:ext cx="2299716" cy="9570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0" y="2634995"/>
            <a:ext cx="4442459" cy="2509012"/>
            <a:chOff x="0" y="2634995"/>
            <a:chExt cx="4442459" cy="2509012"/>
          </a:xfrm>
        </p:grpSpPr>
        <p:sp>
          <p:nvSpPr>
            <p:cNvPr id="106" name="Google Shape;106;p3"/>
            <p:cNvSpPr/>
            <p:nvPr/>
          </p:nvSpPr>
          <p:spPr>
            <a:xfrm>
              <a:off x="0" y="3232479"/>
              <a:ext cx="601345" cy="718185"/>
            </a:xfrm>
            <a:custGeom>
              <a:rect b="b" l="l" r="r" t="t"/>
              <a:pathLst>
                <a:path extrusionOk="0" h="718185" w="601345">
                  <a:moveTo>
                    <a:pt x="0" y="0"/>
                  </a:moveTo>
                  <a:lnTo>
                    <a:pt x="0" y="703818"/>
                  </a:lnTo>
                  <a:lnTo>
                    <a:pt x="14992" y="706236"/>
                  </a:lnTo>
                  <a:lnTo>
                    <a:pt x="68584" y="712523"/>
                  </a:lnTo>
                  <a:lnTo>
                    <a:pt x="122600" y="716402"/>
                  </a:lnTo>
                  <a:lnTo>
                    <a:pt x="176885" y="717728"/>
                  </a:lnTo>
                  <a:lnTo>
                    <a:pt x="200020" y="717482"/>
                  </a:lnTo>
                  <a:lnTo>
                    <a:pt x="275712" y="713048"/>
                  </a:lnTo>
                  <a:lnTo>
                    <a:pt x="327830" y="706566"/>
                  </a:lnTo>
                  <a:lnTo>
                    <a:pt x="379124" y="697320"/>
                  </a:lnTo>
                  <a:lnTo>
                    <a:pt x="429201" y="685364"/>
                  </a:lnTo>
                  <a:lnTo>
                    <a:pt x="477667" y="670753"/>
                  </a:lnTo>
                  <a:lnTo>
                    <a:pt x="524131" y="653541"/>
                  </a:lnTo>
                  <a:lnTo>
                    <a:pt x="568198" y="633781"/>
                  </a:lnTo>
                  <a:lnTo>
                    <a:pt x="581037" y="594181"/>
                  </a:lnTo>
                  <a:lnTo>
                    <a:pt x="591369" y="554438"/>
                  </a:lnTo>
                  <a:lnTo>
                    <a:pt x="598376" y="514552"/>
                  </a:lnTo>
                  <a:lnTo>
                    <a:pt x="601243" y="474523"/>
                  </a:lnTo>
                  <a:lnTo>
                    <a:pt x="598887" y="431435"/>
                  </a:lnTo>
                  <a:lnTo>
                    <a:pt x="590657" y="388715"/>
                  </a:lnTo>
                  <a:lnTo>
                    <a:pt x="576772" y="346677"/>
                  </a:lnTo>
                  <a:lnTo>
                    <a:pt x="557452" y="305638"/>
                  </a:lnTo>
                  <a:lnTo>
                    <a:pt x="532918" y="265910"/>
                  </a:lnTo>
                  <a:lnTo>
                    <a:pt x="503391" y="227809"/>
                  </a:lnTo>
                  <a:lnTo>
                    <a:pt x="469090" y="191650"/>
                  </a:lnTo>
                  <a:lnTo>
                    <a:pt x="430236" y="157747"/>
                  </a:lnTo>
                  <a:lnTo>
                    <a:pt x="387049" y="126415"/>
                  </a:lnTo>
                  <a:lnTo>
                    <a:pt x="339750" y="97968"/>
                  </a:lnTo>
                  <a:lnTo>
                    <a:pt x="298267" y="77101"/>
                  </a:lnTo>
                  <a:lnTo>
                    <a:pt x="254614" y="58527"/>
                  </a:lnTo>
                  <a:lnTo>
                    <a:pt x="209056" y="42274"/>
                  </a:lnTo>
                  <a:lnTo>
                    <a:pt x="161859" y="28372"/>
                  </a:lnTo>
                  <a:lnTo>
                    <a:pt x="113287" y="16852"/>
                  </a:lnTo>
                  <a:lnTo>
                    <a:pt x="63606" y="7743"/>
                  </a:lnTo>
                  <a:lnTo>
                    <a:pt x="13081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3866387"/>
              <a:ext cx="2551430" cy="1277620"/>
            </a:xfrm>
            <a:custGeom>
              <a:rect b="b" l="l" r="r" t="t"/>
              <a:pathLst>
                <a:path extrusionOk="0" h="1277620" w="2551430">
                  <a:moveTo>
                    <a:pt x="0" y="69935"/>
                  </a:moveTo>
                  <a:lnTo>
                    <a:pt x="0" y="1277110"/>
                  </a:lnTo>
                  <a:lnTo>
                    <a:pt x="2550933" y="1277110"/>
                  </a:lnTo>
                  <a:lnTo>
                    <a:pt x="2505370" y="1218749"/>
                  </a:lnTo>
                  <a:lnTo>
                    <a:pt x="2470427" y="1184224"/>
                  </a:lnTo>
                  <a:lnTo>
                    <a:pt x="2431466" y="1151576"/>
                  </a:lnTo>
                  <a:lnTo>
                    <a:pt x="2388941" y="1121042"/>
                  </a:lnTo>
                  <a:lnTo>
                    <a:pt x="2343307" y="1092861"/>
                  </a:lnTo>
                  <a:lnTo>
                    <a:pt x="2295017" y="1067269"/>
                  </a:lnTo>
                  <a:lnTo>
                    <a:pt x="2251867" y="1047399"/>
                  </a:lnTo>
                  <a:lnTo>
                    <a:pt x="2207452" y="1029123"/>
                  </a:lnTo>
                  <a:lnTo>
                    <a:pt x="2161880" y="1012335"/>
                  </a:lnTo>
                  <a:lnTo>
                    <a:pt x="2115258" y="996933"/>
                  </a:lnTo>
                  <a:lnTo>
                    <a:pt x="2067693" y="982811"/>
                  </a:lnTo>
                  <a:lnTo>
                    <a:pt x="2019294" y="969865"/>
                  </a:lnTo>
                  <a:lnTo>
                    <a:pt x="1970166" y="957991"/>
                  </a:lnTo>
                  <a:lnTo>
                    <a:pt x="1920419" y="947083"/>
                  </a:lnTo>
                  <a:lnTo>
                    <a:pt x="1870159" y="937039"/>
                  </a:lnTo>
                  <a:lnTo>
                    <a:pt x="1819494" y="927752"/>
                  </a:lnTo>
                  <a:lnTo>
                    <a:pt x="1768531" y="919119"/>
                  </a:lnTo>
                  <a:lnTo>
                    <a:pt x="1666143" y="903397"/>
                  </a:lnTo>
                  <a:lnTo>
                    <a:pt x="1358646" y="859931"/>
                  </a:lnTo>
                  <a:lnTo>
                    <a:pt x="1307677" y="851902"/>
                  </a:lnTo>
                  <a:lnTo>
                    <a:pt x="1256972" y="843335"/>
                  </a:lnTo>
                  <a:lnTo>
                    <a:pt x="1206605" y="834115"/>
                  </a:lnTo>
                  <a:lnTo>
                    <a:pt x="1156647" y="824125"/>
                  </a:lnTo>
                  <a:lnTo>
                    <a:pt x="1107171" y="813250"/>
                  </a:lnTo>
                  <a:lnTo>
                    <a:pt x="1058249" y="801371"/>
                  </a:lnTo>
                  <a:lnTo>
                    <a:pt x="1009953" y="788374"/>
                  </a:lnTo>
                  <a:lnTo>
                    <a:pt x="962356" y="774142"/>
                  </a:lnTo>
                  <a:lnTo>
                    <a:pt x="915530" y="758558"/>
                  </a:lnTo>
                  <a:lnTo>
                    <a:pt x="862011" y="738410"/>
                  </a:lnTo>
                  <a:lnTo>
                    <a:pt x="810092" y="715921"/>
                  </a:lnTo>
                  <a:lnTo>
                    <a:pt x="760221" y="691187"/>
                  </a:lnTo>
                  <a:lnTo>
                    <a:pt x="712845" y="664305"/>
                  </a:lnTo>
                  <a:lnTo>
                    <a:pt x="668413" y="635373"/>
                  </a:lnTo>
                  <a:lnTo>
                    <a:pt x="627375" y="604486"/>
                  </a:lnTo>
                  <a:lnTo>
                    <a:pt x="590177" y="571742"/>
                  </a:lnTo>
                  <a:lnTo>
                    <a:pt x="557268" y="537236"/>
                  </a:lnTo>
                  <a:lnTo>
                    <a:pt x="529098" y="501067"/>
                  </a:lnTo>
                  <a:lnTo>
                    <a:pt x="506113" y="463330"/>
                  </a:lnTo>
                  <a:lnTo>
                    <a:pt x="488762" y="424122"/>
                  </a:lnTo>
                  <a:lnTo>
                    <a:pt x="477494" y="383540"/>
                  </a:lnTo>
                  <a:lnTo>
                    <a:pt x="472280" y="335190"/>
                  </a:lnTo>
                  <a:lnTo>
                    <a:pt x="474713" y="287069"/>
                  </a:lnTo>
                  <a:lnTo>
                    <a:pt x="483346" y="239121"/>
                  </a:lnTo>
                  <a:lnTo>
                    <a:pt x="496730" y="191288"/>
                  </a:lnTo>
                  <a:lnTo>
                    <a:pt x="513417" y="143516"/>
                  </a:lnTo>
                  <a:lnTo>
                    <a:pt x="531960" y="95748"/>
                  </a:lnTo>
                  <a:lnTo>
                    <a:pt x="536682" y="83832"/>
                  </a:lnTo>
                  <a:lnTo>
                    <a:pt x="177101" y="83832"/>
                  </a:lnTo>
                  <a:lnTo>
                    <a:pt x="122763" y="82509"/>
                  </a:lnTo>
                  <a:lnTo>
                    <a:pt x="68694" y="78635"/>
                  </a:lnTo>
                  <a:lnTo>
                    <a:pt x="15048" y="72356"/>
                  </a:lnTo>
                  <a:lnTo>
                    <a:pt x="0" y="69935"/>
                  </a:lnTo>
                  <a:close/>
                </a:path>
                <a:path extrusionOk="0" h="1277620" w="2551430">
                  <a:moveTo>
                    <a:pt x="568820" y="0"/>
                  </a:moveTo>
                  <a:lnTo>
                    <a:pt x="524713" y="19733"/>
                  </a:lnTo>
                  <a:lnTo>
                    <a:pt x="478205" y="36921"/>
                  </a:lnTo>
                  <a:lnTo>
                    <a:pt x="429690" y="51511"/>
                  </a:lnTo>
                  <a:lnTo>
                    <a:pt x="379561" y="63449"/>
                  </a:lnTo>
                  <a:lnTo>
                    <a:pt x="328213" y="72681"/>
                  </a:lnTo>
                  <a:lnTo>
                    <a:pt x="276038" y="79155"/>
                  </a:lnTo>
                  <a:lnTo>
                    <a:pt x="223431" y="82816"/>
                  </a:lnTo>
                  <a:lnTo>
                    <a:pt x="177101" y="83832"/>
                  </a:lnTo>
                  <a:lnTo>
                    <a:pt x="536682" y="83832"/>
                  </a:lnTo>
                  <a:lnTo>
                    <a:pt x="550910" y="47928"/>
                  </a:lnTo>
                  <a:lnTo>
                    <a:pt x="568820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0" y="2634995"/>
              <a:ext cx="364235" cy="126034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16023" y="4757927"/>
              <a:ext cx="2726436" cy="38557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0" name="Google Shape;110;p3"/>
          <p:cNvSpPr txBox="1"/>
          <p:nvPr>
            <p:ph type="title"/>
          </p:nvPr>
        </p:nvSpPr>
        <p:spPr>
          <a:xfrm>
            <a:off x="928522" y="1022426"/>
            <a:ext cx="4115435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MỤC ĐÍCH LỚP HỌC</a:t>
            </a:r>
            <a:endParaRPr sz="3000"/>
          </a:p>
        </p:txBody>
      </p:sp>
      <p:sp>
        <p:nvSpPr>
          <p:cNvPr id="111" name="Google Shape;111;p3"/>
          <p:cNvSpPr txBox="1"/>
          <p:nvPr/>
        </p:nvSpPr>
        <p:spPr>
          <a:xfrm>
            <a:off x="943152" y="1678533"/>
            <a:ext cx="7289165" cy="253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27000" lvl="0" marL="12700" marR="269875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Clr>
                <a:srgbClr val="1F124D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Mục tiêu phát triển về kiến thức liên quan đến thiết kế ảnh tuyển  dụng cho đội ngũ HR.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24D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50190" lvl="0" marL="262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24D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Giúp đội ngũ HR tại Việt Nam nâng cao kỹ năng thiết kế ảnh truyền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thông tuyển dụng.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50190" lvl="0" marL="262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24D"/>
              </a:buClr>
              <a:buSzPts val="2000"/>
              <a:buFont typeface="Arial"/>
              <a:buAutoNum type="arabicPeriod" startAt="3"/>
            </a:pPr>
            <a:r>
              <a:rPr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Nâng cao hiệu quả tuyển dụng và thu hút nguồn nhân tài cho doanh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nghiệp.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70912" y="109562"/>
            <a:ext cx="697030" cy="6208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3"/>
          <p:cNvSpPr/>
          <p:nvPr/>
        </p:nvSpPr>
        <p:spPr>
          <a:xfrm>
            <a:off x="134112" y="336804"/>
            <a:ext cx="969263" cy="236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"/>
          <p:cNvSpPr/>
          <p:nvPr/>
        </p:nvSpPr>
        <p:spPr>
          <a:xfrm>
            <a:off x="6922769" y="2715005"/>
            <a:ext cx="0" cy="254635"/>
          </a:xfrm>
          <a:custGeom>
            <a:rect b="b" l="l" r="r" t="t"/>
            <a:pathLst>
              <a:path extrusionOk="0" h="254635" w="120000">
                <a:moveTo>
                  <a:pt x="0" y="254381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1F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6" name="Google Shape;496;p30"/>
          <p:cNvSpPr/>
          <p:nvPr/>
        </p:nvSpPr>
        <p:spPr>
          <a:xfrm>
            <a:off x="4577334" y="2737866"/>
            <a:ext cx="0" cy="260985"/>
          </a:xfrm>
          <a:custGeom>
            <a:rect b="b" l="l" r="r" t="t"/>
            <a:pathLst>
              <a:path extrusionOk="0" h="260985" w="120000">
                <a:moveTo>
                  <a:pt x="0" y="260984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1F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97" name="Google Shape;497;p30"/>
          <p:cNvGrpSpPr/>
          <p:nvPr/>
        </p:nvGrpSpPr>
        <p:grpSpPr>
          <a:xfrm>
            <a:off x="6683129" y="2170176"/>
            <a:ext cx="568960" cy="573024"/>
            <a:chOff x="6683129" y="2170176"/>
            <a:chExt cx="568960" cy="573024"/>
          </a:xfrm>
        </p:grpSpPr>
        <p:sp>
          <p:nvSpPr>
            <p:cNvPr id="498" name="Google Shape;498;p30"/>
            <p:cNvSpPr/>
            <p:nvPr/>
          </p:nvSpPr>
          <p:spPr>
            <a:xfrm>
              <a:off x="6744089" y="2194560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56150" y="126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1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39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4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6683129" y="2170176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56150" y="126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1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40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00" name="Google Shape;500;p30"/>
          <p:cNvGrpSpPr/>
          <p:nvPr/>
        </p:nvGrpSpPr>
        <p:grpSpPr>
          <a:xfrm>
            <a:off x="4307213" y="2199132"/>
            <a:ext cx="568960" cy="571754"/>
            <a:chOff x="4307213" y="2199132"/>
            <a:chExt cx="568960" cy="571754"/>
          </a:xfrm>
        </p:grpSpPr>
        <p:sp>
          <p:nvSpPr>
            <p:cNvPr id="501" name="Google Shape;501;p30"/>
            <p:cNvSpPr/>
            <p:nvPr/>
          </p:nvSpPr>
          <p:spPr>
            <a:xfrm>
              <a:off x="4368173" y="2223516"/>
              <a:ext cx="508000" cy="547370"/>
            </a:xfrm>
            <a:custGeom>
              <a:rect b="b" l="l" r="r" t="t"/>
              <a:pathLst>
                <a:path extrusionOk="0" h="547369" w="508000">
                  <a:moveTo>
                    <a:pt x="256150" y="126"/>
                  </a:moveTo>
                  <a:lnTo>
                    <a:pt x="206447" y="4673"/>
                  </a:lnTo>
                  <a:lnTo>
                    <a:pt x="168274" y="17992"/>
                  </a:lnTo>
                  <a:lnTo>
                    <a:pt x="132648" y="38903"/>
                  </a:lnTo>
                  <a:lnTo>
                    <a:pt x="100110" y="66353"/>
                  </a:lnTo>
                  <a:lnTo>
                    <a:pt x="71200" y="99287"/>
                  </a:lnTo>
                  <a:lnTo>
                    <a:pt x="46459" y="136654"/>
                  </a:lnTo>
                  <a:lnTo>
                    <a:pt x="26428" y="177399"/>
                  </a:lnTo>
                  <a:lnTo>
                    <a:pt x="11647" y="220469"/>
                  </a:lnTo>
                  <a:lnTo>
                    <a:pt x="2657" y="264811"/>
                  </a:lnTo>
                  <a:lnTo>
                    <a:pt x="0" y="309372"/>
                  </a:lnTo>
                  <a:lnTo>
                    <a:pt x="4214" y="353098"/>
                  </a:lnTo>
                  <a:lnTo>
                    <a:pt x="15842" y="394935"/>
                  </a:lnTo>
                  <a:lnTo>
                    <a:pt x="35424" y="433831"/>
                  </a:lnTo>
                  <a:lnTo>
                    <a:pt x="64394" y="469916"/>
                  </a:lnTo>
                  <a:lnTo>
                    <a:pt x="99460" y="498649"/>
                  </a:lnTo>
                  <a:lnTo>
                    <a:pt x="139247" y="520382"/>
                  </a:lnTo>
                  <a:lnTo>
                    <a:pt x="182377" y="535469"/>
                  </a:lnTo>
                  <a:lnTo>
                    <a:pt x="227476" y="544263"/>
                  </a:lnTo>
                  <a:lnTo>
                    <a:pt x="273168" y="547115"/>
                  </a:lnTo>
                  <a:lnTo>
                    <a:pt x="330806" y="542604"/>
                  </a:lnTo>
                  <a:lnTo>
                    <a:pt x="384268" y="529559"/>
                  </a:lnTo>
                  <a:lnTo>
                    <a:pt x="430628" y="508711"/>
                  </a:lnTo>
                  <a:lnTo>
                    <a:pt x="466960" y="480791"/>
                  </a:lnTo>
                  <a:lnTo>
                    <a:pt x="490338" y="446531"/>
                  </a:lnTo>
                  <a:lnTo>
                    <a:pt x="506091" y="379607"/>
                  </a:lnTo>
                  <a:lnTo>
                    <a:pt x="507653" y="339404"/>
                  </a:lnTo>
                  <a:lnTo>
                    <a:pt x="504833" y="296445"/>
                  </a:lnTo>
                  <a:lnTo>
                    <a:pt x="497502" y="252030"/>
                  </a:lnTo>
                  <a:lnTo>
                    <a:pt x="485531" y="207464"/>
                  </a:lnTo>
                  <a:lnTo>
                    <a:pt x="468791" y="164048"/>
                  </a:lnTo>
                  <a:lnTo>
                    <a:pt x="447153" y="123084"/>
                  </a:lnTo>
                  <a:lnTo>
                    <a:pt x="420488" y="85875"/>
                  </a:lnTo>
                  <a:lnTo>
                    <a:pt x="388666" y="53723"/>
                  </a:lnTo>
                  <a:lnTo>
                    <a:pt x="351560" y="27931"/>
                  </a:lnTo>
                  <a:lnTo>
                    <a:pt x="309040" y="9800"/>
                  </a:lnTo>
                  <a:lnTo>
                    <a:pt x="260976" y="634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307213" y="2199132"/>
              <a:ext cx="508000" cy="547370"/>
            </a:xfrm>
            <a:custGeom>
              <a:rect b="b" l="l" r="r" t="t"/>
              <a:pathLst>
                <a:path extrusionOk="0" h="547369" w="508000">
                  <a:moveTo>
                    <a:pt x="256150" y="126"/>
                  </a:moveTo>
                  <a:lnTo>
                    <a:pt x="206447" y="4673"/>
                  </a:lnTo>
                  <a:lnTo>
                    <a:pt x="168274" y="17992"/>
                  </a:lnTo>
                  <a:lnTo>
                    <a:pt x="132648" y="38903"/>
                  </a:lnTo>
                  <a:lnTo>
                    <a:pt x="100110" y="66353"/>
                  </a:lnTo>
                  <a:lnTo>
                    <a:pt x="71200" y="99287"/>
                  </a:lnTo>
                  <a:lnTo>
                    <a:pt x="46459" y="136654"/>
                  </a:lnTo>
                  <a:lnTo>
                    <a:pt x="26428" y="177399"/>
                  </a:lnTo>
                  <a:lnTo>
                    <a:pt x="11647" y="220469"/>
                  </a:lnTo>
                  <a:lnTo>
                    <a:pt x="2657" y="264811"/>
                  </a:lnTo>
                  <a:lnTo>
                    <a:pt x="0" y="309372"/>
                  </a:lnTo>
                  <a:lnTo>
                    <a:pt x="4214" y="353098"/>
                  </a:lnTo>
                  <a:lnTo>
                    <a:pt x="15842" y="394935"/>
                  </a:lnTo>
                  <a:lnTo>
                    <a:pt x="35424" y="433831"/>
                  </a:lnTo>
                  <a:lnTo>
                    <a:pt x="64394" y="469916"/>
                  </a:lnTo>
                  <a:lnTo>
                    <a:pt x="99460" y="498649"/>
                  </a:lnTo>
                  <a:lnTo>
                    <a:pt x="139247" y="520382"/>
                  </a:lnTo>
                  <a:lnTo>
                    <a:pt x="182377" y="535469"/>
                  </a:lnTo>
                  <a:lnTo>
                    <a:pt x="227476" y="544263"/>
                  </a:lnTo>
                  <a:lnTo>
                    <a:pt x="273168" y="547116"/>
                  </a:lnTo>
                  <a:lnTo>
                    <a:pt x="330806" y="542604"/>
                  </a:lnTo>
                  <a:lnTo>
                    <a:pt x="384268" y="529559"/>
                  </a:lnTo>
                  <a:lnTo>
                    <a:pt x="430628" y="508711"/>
                  </a:lnTo>
                  <a:lnTo>
                    <a:pt x="466960" y="480791"/>
                  </a:lnTo>
                  <a:lnTo>
                    <a:pt x="490338" y="446531"/>
                  </a:lnTo>
                  <a:lnTo>
                    <a:pt x="506091" y="379607"/>
                  </a:lnTo>
                  <a:lnTo>
                    <a:pt x="507653" y="339404"/>
                  </a:lnTo>
                  <a:lnTo>
                    <a:pt x="504833" y="296445"/>
                  </a:lnTo>
                  <a:lnTo>
                    <a:pt x="497502" y="252030"/>
                  </a:lnTo>
                  <a:lnTo>
                    <a:pt x="485531" y="207464"/>
                  </a:lnTo>
                  <a:lnTo>
                    <a:pt x="468791" y="164048"/>
                  </a:lnTo>
                  <a:lnTo>
                    <a:pt x="447153" y="123084"/>
                  </a:lnTo>
                  <a:lnTo>
                    <a:pt x="420488" y="85875"/>
                  </a:lnTo>
                  <a:lnTo>
                    <a:pt x="388666" y="53723"/>
                  </a:lnTo>
                  <a:lnTo>
                    <a:pt x="351560" y="27931"/>
                  </a:lnTo>
                  <a:lnTo>
                    <a:pt x="309040" y="9800"/>
                  </a:lnTo>
                  <a:lnTo>
                    <a:pt x="260976" y="635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03" name="Google Shape;503;p30"/>
          <p:cNvSpPr/>
          <p:nvPr/>
        </p:nvSpPr>
        <p:spPr>
          <a:xfrm>
            <a:off x="3397758" y="2977133"/>
            <a:ext cx="0" cy="321310"/>
          </a:xfrm>
          <a:custGeom>
            <a:rect b="b" l="l" r="r" t="t"/>
            <a:pathLst>
              <a:path extrusionOk="0" h="321310" w="120000">
                <a:moveTo>
                  <a:pt x="0" y="32131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1F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" name="Google Shape;504;p30"/>
          <p:cNvSpPr/>
          <p:nvPr/>
        </p:nvSpPr>
        <p:spPr>
          <a:xfrm>
            <a:off x="5758434" y="2999994"/>
            <a:ext cx="0" cy="274955"/>
          </a:xfrm>
          <a:custGeom>
            <a:rect b="b" l="l" r="r" t="t"/>
            <a:pathLst>
              <a:path extrusionOk="0" h="274954" w="120000">
                <a:moveTo>
                  <a:pt x="0" y="274447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1F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05" name="Google Shape;505;p30"/>
          <p:cNvGrpSpPr/>
          <p:nvPr/>
        </p:nvGrpSpPr>
        <p:grpSpPr>
          <a:xfrm>
            <a:off x="821436" y="2209800"/>
            <a:ext cx="7627620" cy="835151"/>
            <a:chOff x="821436" y="2209800"/>
            <a:chExt cx="7627620" cy="835151"/>
          </a:xfrm>
        </p:grpSpPr>
        <p:sp>
          <p:nvSpPr>
            <p:cNvPr id="506" name="Google Shape;506;p30"/>
            <p:cNvSpPr/>
            <p:nvPr/>
          </p:nvSpPr>
          <p:spPr>
            <a:xfrm>
              <a:off x="2216658" y="2737866"/>
              <a:ext cx="3175" cy="248920"/>
            </a:xfrm>
            <a:custGeom>
              <a:rect b="b" l="l" r="r" t="t"/>
              <a:pathLst>
                <a:path extrusionOk="0" h="248919" w="3175">
                  <a:moveTo>
                    <a:pt x="1333" y="-19049"/>
                  </a:moveTo>
                  <a:lnTo>
                    <a:pt x="1333" y="267461"/>
                  </a:lnTo>
                </a:path>
              </a:pathLst>
            </a:custGeom>
            <a:noFill/>
            <a:ln cap="flat" cmpd="sng" w="40750">
              <a:solidFill>
                <a:srgbClr val="1F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821436" y="2930651"/>
              <a:ext cx="7627620" cy="114300"/>
            </a:xfrm>
            <a:custGeom>
              <a:rect b="b" l="l" r="r" t="t"/>
              <a:pathLst>
                <a:path extrusionOk="0" h="114300" w="7627620">
                  <a:moveTo>
                    <a:pt x="57150" y="0"/>
                  </a:move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4491" y="79420"/>
                  </a:lnTo>
                  <a:lnTo>
                    <a:pt x="16740" y="97583"/>
                  </a:lnTo>
                  <a:lnTo>
                    <a:pt x="34906" y="109817"/>
                  </a:lnTo>
                  <a:lnTo>
                    <a:pt x="57150" y="114300"/>
                  </a:lnTo>
                  <a:lnTo>
                    <a:pt x="79393" y="109817"/>
                  </a:lnTo>
                  <a:lnTo>
                    <a:pt x="97559" y="97583"/>
                  </a:lnTo>
                  <a:lnTo>
                    <a:pt x="109808" y="79420"/>
                  </a:lnTo>
                  <a:lnTo>
                    <a:pt x="110457" y="76200"/>
                  </a:lnTo>
                  <a:lnTo>
                    <a:pt x="57150" y="76200"/>
                  </a:lnTo>
                  <a:lnTo>
                    <a:pt x="57150" y="38100"/>
                  </a:lnTo>
                  <a:lnTo>
                    <a:pt x="110457" y="38100"/>
                  </a:lnTo>
                  <a:lnTo>
                    <a:pt x="109808" y="34879"/>
                  </a:lnTo>
                  <a:lnTo>
                    <a:pt x="97559" y="16716"/>
                  </a:lnTo>
                  <a:lnTo>
                    <a:pt x="79393" y="4482"/>
                  </a:lnTo>
                  <a:lnTo>
                    <a:pt x="57150" y="0"/>
                  </a:lnTo>
                  <a:close/>
                </a:path>
                <a:path extrusionOk="0" h="114300" w="7627620">
                  <a:moveTo>
                    <a:pt x="7513319" y="0"/>
                  </a:moveTo>
                  <a:lnTo>
                    <a:pt x="7513319" y="114300"/>
                  </a:lnTo>
                  <a:lnTo>
                    <a:pt x="7589519" y="76200"/>
                  </a:lnTo>
                  <a:lnTo>
                    <a:pt x="7532369" y="76200"/>
                  </a:lnTo>
                  <a:lnTo>
                    <a:pt x="7532369" y="38100"/>
                  </a:lnTo>
                  <a:lnTo>
                    <a:pt x="7589519" y="38100"/>
                  </a:lnTo>
                  <a:lnTo>
                    <a:pt x="7513319" y="0"/>
                  </a:lnTo>
                  <a:close/>
                </a:path>
                <a:path extrusionOk="0" h="114300" w="7627620">
                  <a:moveTo>
                    <a:pt x="110457" y="38100"/>
                  </a:moveTo>
                  <a:lnTo>
                    <a:pt x="57150" y="38100"/>
                  </a:lnTo>
                  <a:lnTo>
                    <a:pt x="57150" y="76200"/>
                  </a:lnTo>
                  <a:lnTo>
                    <a:pt x="110457" y="76200"/>
                  </a:lnTo>
                  <a:lnTo>
                    <a:pt x="114300" y="57150"/>
                  </a:lnTo>
                  <a:lnTo>
                    <a:pt x="110457" y="38100"/>
                  </a:lnTo>
                  <a:close/>
                </a:path>
                <a:path extrusionOk="0" h="114300" w="7627620">
                  <a:moveTo>
                    <a:pt x="7513319" y="38100"/>
                  </a:moveTo>
                  <a:lnTo>
                    <a:pt x="110457" y="38100"/>
                  </a:lnTo>
                  <a:lnTo>
                    <a:pt x="114300" y="57150"/>
                  </a:lnTo>
                  <a:lnTo>
                    <a:pt x="110457" y="76200"/>
                  </a:lnTo>
                  <a:lnTo>
                    <a:pt x="7513319" y="76200"/>
                  </a:lnTo>
                  <a:lnTo>
                    <a:pt x="7513319" y="38100"/>
                  </a:lnTo>
                  <a:close/>
                </a:path>
                <a:path extrusionOk="0" h="114300" w="7627620">
                  <a:moveTo>
                    <a:pt x="7589519" y="38100"/>
                  </a:moveTo>
                  <a:lnTo>
                    <a:pt x="7532369" y="38100"/>
                  </a:lnTo>
                  <a:lnTo>
                    <a:pt x="7532369" y="76200"/>
                  </a:lnTo>
                  <a:lnTo>
                    <a:pt x="7589519" y="76200"/>
                  </a:lnTo>
                  <a:lnTo>
                    <a:pt x="7627619" y="57150"/>
                  </a:lnTo>
                  <a:lnTo>
                    <a:pt x="7589519" y="38100"/>
                  </a:lnTo>
                  <a:close/>
                </a:path>
              </a:pathLst>
            </a:custGeom>
            <a:solidFill>
              <a:srgbClr val="1F12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2002925" y="2234183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46625" y="0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2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40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46625" y="0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941965" y="2209800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56150" y="126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1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39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0" name="Google Shape;510;p30"/>
          <p:cNvSpPr txBox="1"/>
          <p:nvPr>
            <p:ph type="title"/>
          </p:nvPr>
        </p:nvSpPr>
        <p:spPr>
          <a:xfrm>
            <a:off x="1083360" y="661238"/>
            <a:ext cx="3992879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NỘI DUNG BÀI HỌC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2760091" y="3841800"/>
            <a:ext cx="145351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Không gian làm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việc của Canva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0"/>
          <p:cNvSpPr txBox="1"/>
          <p:nvPr/>
        </p:nvSpPr>
        <p:spPr>
          <a:xfrm>
            <a:off x="1653667" y="1507997"/>
            <a:ext cx="128460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Tạo tài khoản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Canva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0"/>
          <p:cNvSpPr txBox="1"/>
          <p:nvPr/>
        </p:nvSpPr>
        <p:spPr>
          <a:xfrm>
            <a:off x="3968241" y="1506728"/>
            <a:ext cx="138938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Sử  dụng thanh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7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bên của Canva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0"/>
          <p:cNvSpPr txBox="1"/>
          <p:nvPr/>
        </p:nvSpPr>
        <p:spPr>
          <a:xfrm>
            <a:off x="5134483" y="3852773"/>
            <a:ext cx="212534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Tải hình ảnh lên Canva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0"/>
          <p:cNvSpPr txBox="1"/>
          <p:nvPr/>
        </p:nvSpPr>
        <p:spPr>
          <a:xfrm>
            <a:off x="5808090" y="1510410"/>
            <a:ext cx="256222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Chèn văn bản vào Canva và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các thao tác với text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30"/>
          <p:cNvGrpSpPr/>
          <p:nvPr/>
        </p:nvGrpSpPr>
        <p:grpSpPr>
          <a:xfrm>
            <a:off x="3126113" y="3215639"/>
            <a:ext cx="568862" cy="573024"/>
            <a:chOff x="3126113" y="3215639"/>
            <a:chExt cx="568862" cy="573024"/>
          </a:xfrm>
        </p:grpSpPr>
        <p:sp>
          <p:nvSpPr>
            <p:cNvPr id="517" name="Google Shape;517;p30"/>
            <p:cNvSpPr/>
            <p:nvPr/>
          </p:nvSpPr>
          <p:spPr>
            <a:xfrm>
              <a:off x="3185705" y="3240023"/>
              <a:ext cx="509270" cy="548640"/>
            </a:xfrm>
            <a:custGeom>
              <a:rect b="b" l="l" r="r" t="t"/>
              <a:pathLst>
                <a:path extrusionOk="0" h="548639" w="509270">
                  <a:moveTo>
                    <a:pt x="256883" y="126"/>
                  </a:moveTo>
                  <a:lnTo>
                    <a:pt x="206940" y="4686"/>
                  </a:lnTo>
                  <a:lnTo>
                    <a:pt x="168664" y="18043"/>
                  </a:lnTo>
                  <a:lnTo>
                    <a:pt x="132946" y="39012"/>
                  </a:lnTo>
                  <a:lnTo>
                    <a:pt x="100326" y="66539"/>
                  </a:lnTo>
                  <a:lnTo>
                    <a:pt x="71347" y="99568"/>
                  </a:lnTo>
                  <a:lnTo>
                    <a:pt x="46549" y="137041"/>
                  </a:lnTo>
                  <a:lnTo>
                    <a:pt x="26474" y="177903"/>
                  </a:lnTo>
                  <a:lnTo>
                    <a:pt x="11663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30" y="354119"/>
                  </a:lnTo>
                  <a:lnTo>
                    <a:pt x="15890" y="396084"/>
                  </a:lnTo>
                  <a:lnTo>
                    <a:pt x="35522" y="435101"/>
                  </a:lnTo>
                  <a:lnTo>
                    <a:pt x="64566" y="471249"/>
                  </a:lnTo>
                  <a:lnTo>
                    <a:pt x="99723" y="500041"/>
                  </a:lnTo>
                  <a:lnTo>
                    <a:pt x="139614" y="521827"/>
                  </a:lnTo>
                  <a:lnTo>
                    <a:pt x="182861" y="536955"/>
                  </a:lnTo>
                  <a:lnTo>
                    <a:pt x="228083" y="545777"/>
                  </a:lnTo>
                  <a:lnTo>
                    <a:pt x="273901" y="548639"/>
                  </a:lnTo>
                  <a:lnTo>
                    <a:pt x="331689" y="544113"/>
                  </a:lnTo>
                  <a:lnTo>
                    <a:pt x="385289" y="531022"/>
                  </a:lnTo>
                  <a:lnTo>
                    <a:pt x="431763" y="510098"/>
                  </a:lnTo>
                  <a:lnTo>
                    <a:pt x="468172" y="482071"/>
                  </a:lnTo>
                  <a:lnTo>
                    <a:pt x="491579" y="447675"/>
                  </a:lnTo>
                  <a:lnTo>
                    <a:pt x="507372" y="380601"/>
                  </a:lnTo>
                  <a:lnTo>
                    <a:pt x="508940" y="340304"/>
                  </a:lnTo>
                  <a:lnTo>
                    <a:pt x="506115" y="297242"/>
                  </a:lnTo>
                  <a:lnTo>
                    <a:pt x="498769" y="252720"/>
                  </a:lnTo>
                  <a:lnTo>
                    <a:pt x="486773" y="208043"/>
                  </a:lnTo>
                  <a:lnTo>
                    <a:pt x="469996" y="164517"/>
                  </a:lnTo>
                  <a:lnTo>
                    <a:pt x="448310" y="123447"/>
                  </a:lnTo>
                  <a:lnTo>
                    <a:pt x="421585" y="86139"/>
                  </a:lnTo>
                  <a:lnTo>
                    <a:pt x="389692" y="53898"/>
                  </a:lnTo>
                  <a:lnTo>
                    <a:pt x="352501" y="28030"/>
                  </a:lnTo>
                  <a:lnTo>
                    <a:pt x="309883" y="9840"/>
                  </a:lnTo>
                  <a:lnTo>
                    <a:pt x="261709" y="634"/>
                  </a:lnTo>
                  <a:lnTo>
                    <a:pt x="256883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3126113" y="3215639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46625" y="0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2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40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46625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9" name="Google Shape;519;p30"/>
          <p:cNvSpPr txBox="1"/>
          <p:nvPr/>
        </p:nvSpPr>
        <p:spPr>
          <a:xfrm>
            <a:off x="2159889" y="2338197"/>
            <a:ext cx="1155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0" name="Google Shape;520;p30"/>
          <p:cNvSpPr txBox="1"/>
          <p:nvPr/>
        </p:nvSpPr>
        <p:spPr>
          <a:xfrm>
            <a:off x="6843141" y="2315667"/>
            <a:ext cx="16192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1" name="Google Shape;521;p30"/>
          <p:cNvSpPr txBox="1"/>
          <p:nvPr/>
        </p:nvSpPr>
        <p:spPr>
          <a:xfrm>
            <a:off x="3316351" y="3374516"/>
            <a:ext cx="1606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22" name="Google Shape;522;p30"/>
          <p:cNvGrpSpPr/>
          <p:nvPr/>
        </p:nvGrpSpPr>
        <p:grpSpPr>
          <a:xfrm>
            <a:off x="5489837" y="3217164"/>
            <a:ext cx="568862" cy="573024"/>
            <a:chOff x="5489837" y="3217164"/>
            <a:chExt cx="568862" cy="573024"/>
          </a:xfrm>
        </p:grpSpPr>
        <p:sp>
          <p:nvSpPr>
            <p:cNvPr id="523" name="Google Shape;523;p30"/>
            <p:cNvSpPr/>
            <p:nvPr/>
          </p:nvSpPr>
          <p:spPr>
            <a:xfrm>
              <a:off x="5549429" y="3241548"/>
              <a:ext cx="509270" cy="548640"/>
            </a:xfrm>
            <a:custGeom>
              <a:rect b="b" l="l" r="r" t="t"/>
              <a:pathLst>
                <a:path extrusionOk="0" h="548639" w="509270">
                  <a:moveTo>
                    <a:pt x="256883" y="126"/>
                  </a:moveTo>
                  <a:lnTo>
                    <a:pt x="206940" y="4686"/>
                  </a:lnTo>
                  <a:lnTo>
                    <a:pt x="168664" y="18043"/>
                  </a:lnTo>
                  <a:lnTo>
                    <a:pt x="132946" y="39012"/>
                  </a:lnTo>
                  <a:lnTo>
                    <a:pt x="100326" y="66539"/>
                  </a:lnTo>
                  <a:lnTo>
                    <a:pt x="71347" y="99568"/>
                  </a:lnTo>
                  <a:lnTo>
                    <a:pt x="46549" y="137041"/>
                  </a:lnTo>
                  <a:lnTo>
                    <a:pt x="26474" y="177903"/>
                  </a:lnTo>
                  <a:lnTo>
                    <a:pt x="11663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30" y="354119"/>
                  </a:lnTo>
                  <a:lnTo>
                    <a:pt x="15890" y="396084"/>
                  </a:lnTo>
                  <a:lnTo>
                    <a:pt x="35522" y="435101"/>
                  </a:lnTo>
                  <a:lnTo>
                    <a:pt x="64566" y="471249"/>
                  </a:lnTo>
                  <a:lnTo>
                    <a:pt x="99723" y="500041"/>
                  </a:lnTo>
                  <a:lnTo>
                    <a:pt x="139614" y="521827"/>
                  </a:lnTo>
                  <a:lnTo>
                    <a:pt x="182861" y="536955"/>
                  </a:lnTo>
                  <a:lnTo>
                    <a:pt x="228083" y="545777"/>
                  </a:lnTo>
                  <a:lnTo>
                    <a:pt x="273901" y="548639"/>
                  </a:lnTo>
                  <a:lnTo>
                    <a:pt x="331689" y="544113"/>
                  </a:lnTo>
                  <a:lnTo>
                    <a:pt x="385289" y="531022"/>
                  </a:lnTo>
                  <a:lnTo>
                    <a:pt x="431763" y="510098"/>
                  </a:lnTo>
                  <a:lnTo>
                    <a:pt x="468172" y="482071"/>
                  </a:lnTo>
                  <a:lnTo>
                    <a:pt x="491579" y="447674"/>
                  </a:lnTo>
                  <a:lnTo>
                    <a:pt x="507372" y="380601"/>
                  </a:lnTo>
                  <a:lnTo>
                    <a:pt x="508940" y="340304"/>
                  </a:lnTo>
                  <a:lnTo>
                    <a:pt x="506115" y="297242"/>
                  </a:lnTo>
                  <a:lnTo>
                    <a:pt x="498769" y="252720"/>
                  </a:lnTo>
                  <a:lnTo>
                    <a:pt x="486773" y="208043"/>
                  </a:lnTo>
                  <a:lnTo>
                    <a:pt x="469996" y="164517"/>
                  </a:lnTo>
                  <a:lnTo>
                    <a:pt x="448310" y="123447"/>
                  </a:lnTo>
                  <a:lnTo>
                    <a:pt x="421585" y="86139"/>
                  </a:lnTo>
                  <a:lnTo>
                    <a:pt x="389692" y="53898"/>
                  </a:lnTo>
                  <a:lnTo>
                    <a:pt x="352501" y="28030"/>
                  </a:lnTo>
                  <a:lnTo>
                    <a:pt x="309883" y="9840"/>
                  </a:lnTo>
                  <a:lnTo>
                    <a:pt x="261709" y="634"/>
                  </a:lnTo>
                  <a:lnTo>
                    <a:pt x="256883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489837" y="3217164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46625" y="0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2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40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46625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25" name="Google Shape;525;p30"/>
          <p:cNvSpPr txBox="1"/>
          <p:nvPr/>
        </p:nvSpPr>
        <p:spPr>
          <a:xfrm>
            <a:off x="4465065" y="2306827"/>
            <a:ext cx="1612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6" name="Google Shape;526;p30"/>
          <p:cNvSpPr txBox="1"/>
          <p:nvPr/>
        </p:nvSpPr>
        <p:spPr>
          <a:xfrm>
            <a:off x="5663946" y="3363290"/>
            <a:ext cx="18351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7" name="Google Shape;527;p30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3" name="Google Shape;533;p31"/>
          <p:cNvSpPr txBox="1"/>
          <p:nvPr>
            <p:ph type="title"/>
          </p:nvPr>
        </p:nvSpPr>
        <p:spPr>
          <a:xfrm>
            <a:off x="961745" y="593293"/>
            <a:ext cx="7098030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Giao diện làm việc chính của Canva</a:t>
            </a:r>
            <a:endParaRPr sz="3000"/>
          </a:p>
        </p:txBody>
      </p:sp>
      <p:sp>
        <p:nvSpPr>
          <p:cNvPr id="534" name="Google Shape;534;p31"/>
          <p:cNvSpPr/>
          <p:nvPr/>
        </p:nvSpPr>
        <p:spPr>
          <a:xfrm>
            <a:off x="1014983" y="1431036"/>
            <a:ext cx="7030211" cy="28239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 txBox="1"/>
          <p:nvPr/>
        </p:nvSpPr>
        <p:spPr>
          <a:xfrm>
            <a:off x="697788" y="602742"/>
            <a:ext cx="738060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F124D"/>
                </a:solidFill>
                <a:latin typeface="Verdana"/>
                <a:ea typeface="Verdana"/>
                <a:cs typeface="Verdana"/>
                <a:sym typeface="Verdana"/>
              </a:rPr>
              <a:t>Hướng dẫn làm poster đơn giản bằng Canva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0" name="Google Shape;540;p32"/>
          <p:cNvSpPr/>
          <p:nvPr/>
        </p:nvSpPr>
        <p:spPr>
          <a:xfrm>
            <a:off x="5233415" y="1299972"/>
            <a:ext cx="2482595" cy="34426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1" name="Google Shape;541;p32"/>
          <p:cNvSpPr txBox="1"/>
          <p:nvPr/>
        </p:nvSpPr>
        <p:spPr>
          <a:xfrm>
            <a:off x="687425" y="1912366"/>
            <a:ext cx="3983354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Link nguyên liệu: </a:t>
            </a:r>
            <a:r>
              <a:rPr lang="en-US" sz="2000" u="sng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https://bit.ly/38vkIlC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3"/>
          <p:cNvGrpSpPr/>
          <p:nvPr/>
        </p:nvGrpSpPr>
        <p:grpSpPr>
          <a:xfrm>
            <a:off x="4038600" y="0"/>
            <a:ext cx="5105781" cy="5143498"/>
            <a:chOff x="4038600" y="0"/>
            <a:chExt cx="5105781" cy="5143498"/>
          </a:xfrm>
        </p:grpSpPr>
        <p:sp>
          <p:nvSpPr>
            <p:cNvPr id="547" name="Google Shape;547;p33"/>
            <p:cNvSpPr/>
            <p:nvPr/>
          </p:nvSpPr>
          <p:spPr>
            <a:xfrm>
              <a:off x="8415401" y="1036912"/>
              <a:ext cx="728980" cy="1327150"/>
            </a:xfrm>
            <a:custGeom>
              <a:rect b="b" l="l" r="r" t="t"/>
              <a:pathLst>
                <a:path extrusionOk="0" h="1327150" w="728979">
                  <a:moveTo>
                    <a:pt x="728599" y="0"/>
                  </a:moveTo>
                  <a:lnTo>
                    <a:pt x="657848" y="15094"/>
                  </a:lnTo>
                  <a:lnTo>
                    <a:pt x="607632" y="29712"/>
                  </a:lnTo>
                  <a:lnTo>
                    <a:pt x="558355" y="47190"/>
                  </a:lnTo>
                  <a:lnTo>
                    <a:pt x="510191" y="67496"/>
                  </a:lnTo>
                  <a:lnTo>
                    <a:pt x="463312" y="90595"/>
                  </a:lnTo>
                  <a:lnTo>
                    <a:pt x="417889" y="116454"/>
                  </a:lnTo>
                  <a:lnTo>
                    <a:pt x="374096" y="145039"/>
                  </a:lnTo>
                  <a:lnTo>
                    <a:pt x="332104" y="176318"/>
                  </a:lnTo>
                  <a:lnTo>
                    <a:pt x="293958" y="208672"/>
                  </a:lnTo>
                  <a:lnTo>
                    <a:pt x="257811" y="243201"/>
                  </a:lnTo>
                  <a:lnTo>
                    <a:pt x="223733" y="279765"/>
                  </a:lnTo>
                  <a:lnTo>
                    <a:pt x="191791" y="318218"/>
                  </a:lnTo>
                  <a:lnTo>
                    <a:pt x="162055" y="358420"/>
                  </a:lnTo>
                  <a:lnTo>
                    <a:pt x="134591" y="400227"/>
                  </a:lnTo>
                  <a:lnTo>
                    <a:pt x="109469" y="443497"/>
                  </a:lnTo>
                  <a:lnTo>
                    <a:pt x="86756" y="488087"/>
                  </a:lnTo>
                  <a:lnTo>
                    <a:pt x="66522" y="533854"/>
                  </a:lnTo>
                  <a:lnTo>
                    <a:pt x="48834" y="580655"/>
                  </a:lnTo>
                  <a:lnTo>
                    <a:pt x="33760" y="628349"/>
                  </a:lnTo>
                  <a:lnTo>
                    <a:pt x="21369" y="676791"/>
                  </a:lnTo>
                  <a:lnTo>
                    <a:pt x="11729" y="725840"/>
                  </a:lnTo>
                  <a:lnTo>
                    <a:pt x="4909" y="775353"/>
                  </a:lnTo>
                  <a:lnTo>
                    <a:pt x="976" y="825186"/>
                  </a:lnTo>
                  <a:lnTo>
                    <a:pt x="0" y="875199"/>
                  </a:lnTo>
                  <a:lnTo>
                    <a:pt x="1790" y="924783"/>
                  </a:lnTo>
                  <a:lnTo>
                    <a:pt x="6067" y="974231"/>
                  </a:lnTo>
                  <a:lnTo>
                    <a:pt x="12525" y="1023551"/>
                  </a:lnTo>
                  <a:lnTo>
                    <a:pt x="20856" y="1072754"/>
                  </a:lnTo>
                  <a:lnTo>
                    <a:pt x="30753" y="1121852"/>
                  </a:lnTo>
                  <a:lnTo>
                    <a:pt x="41909" y="1170855"/>
                  </a:lnTo>
                  <a:lnTo>
                    <a:pt x="85191" y="1199794"/>
                  </a:lnTo>
                  <a:lnTo>
                    <a:pt x="130383" y="1225878"/>
                  </a:lnTo>
                  <a:lnTo>
                    <a:pt x="177249" y="1249063"/>
                  </a:lnTo>
                  <a:lnTo>
                    <a:pt x="225555" y="1269307"/>
                  </a:lnTo>
                  <a:lnTo>
                    <a:pt x="275064" y="1286567"/>
                  </a:lnTo>
                  <a:lnTo>
                    <a:pt x="325543" y="1300799"/>
                  </a:lnTo>
                  <a:lnTo>
                    <a:pt x="376755" y="1311962"/>
                  </a:lnTo>
                  <a:lnTo>
                    <a:pt x="428466" y="1320012"/>
                  </a:lnTo>
                  <a:lnTo>
                    <a:pt x="480441" y="1324906"/>
                  </a:lnTo>
                  <a:lnTo>
                    <a:pt x="524500" y="1326585"/>
                  </a:lnTo>
                  <a:lnTo>
                    <a:pt x="539242" y="1326684"/>
                  </a:lnTo>
                  <a:lnTo>
                    <a:pt x="594474" y="1325094"/>
                  </a:lnTo>
                  <a:lnTo>
                    <a:pt x="649482" y="1320425"/>
                  </a:lnTo>
                  <a:lnTo>
                    <a:pt x="704190" y="1312831"/>
                  </a:lnTo>
                  <a:lnTo>
                    <a:pt x="728599" y="1308173"/>
                  </a:lnTo>
                  <a:lnTo>
                    <a:pt x="728599" y="0"/>
                  </a:lnTo>
                  <a:close/>
                </a:path>
              </a:pathLst>
            </a:custGeom>
            <a:solidFill>
              <a:srgbClr val="F59D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8178953" y="0"/>
              <a:ext cx="965200" cy="2208530"/>
            </a:xfrm>
            <a:custGeom>
              <a:rect b="b" l="l" r="r" t="t"/>
              <a:pathLst>
                <a:path extrusionOk="0" h="2208530" w="965200">
                  <a:moveTo>
                    <a:pt x="965046" y="0"/>
                  </a:moveTo>
                  <a:lnTo>
                    <a:pt x="650518" y="0"/>
                  </a:lnTo>
                  <a:lnTo>
                    <a:pt x="616538" y="18539"/>
                  </a:lnTo>
                  <a:lnTo>
                    <a:pt x="577413" y="45704"/>
                  </a:lnTo>
                  <a:lnTo>
                    <a:pt x="541483" y="76839"/>
                  </a:lnTo>
                  <a:lnTo>
                    <a:pt x="509428" y="111464"/>
                  </a:lnTo>
                  <a:lnTo>
                    <a:pt x="481929" y="149102"/>
                  </a:lnTo>
                  <a:lnTo>
                    <a:pt x="459667" y="189276"/>
                  </a:lnTo>
                  <a:lnTo>
                    <a:pt x="443322" y="231506"/>
                  </a:lnTo>
                  <a:lnTo>
                    <a:pt x="433575" y="275316"/>
                  </a:lnTo>
                  <a:lnTo>
                    <a:pt x="431107" y="320226"/>
                  </a:lnTo>
                  <a:lnTo>
                    <a:pt x="436599" y="365760"/>
                  </a:lnTo>
                  <a:lnTo>
                    <a:pt x="450614" y="412062"/>
                  </a:lnTo>
                  <a:lnTo>
                    <a:pt x="470698" y="456276"/>
                  </a:lnTo>
                  <a:lnTo>
                    <a:pt x="494445" y="499237"/>
                  </a:lnTo>
                  <a:lnTo>
                    <a:pt x="519450" y="541781"/>
                  </a:lnTo>
                  <a:lnTo>
                    <a:pt x="543307" y="584742"/>
                  </a:lnTo>
                  <a:lnTo>
                    <a:pt x="563609" y="628956"/>
                  </a:lnTo>
                  <a:lnTo>
                    <a:pt x="577950" y="675259"/>
                  </a:lnTo>
                  <a:lnTo>
                    <a:pt x="584234" y="723531"/>
                  </a:lnTo>
                  <a:lnTo>
                    <a:pt x="582251" y="771430"/>
                  </a:lnTo>
                  <a:lnTo>
                    <a:pt x="572875" y="818609"/>
                  </a:lnTo>
                  <a:lnTo>
                    <a:pt x="556983" y="864721"/>
                  </a:lnTo>
                  <a:lnTo>
                    <a:pt x="535450" y="909421"/>
                  </a:lnTo>
                  <a:lnTo>
                    <a:pt x="509154" y="952363"/>
                  </a:lnTo>
                  <a:lnTo>
                    <a:pt x="478969" y="993201"/>
                  </a:lnTo>
                  <a:lnTo>
                    <a:pt x="445771" y="1031589"/>
                  </a:lnTo>
                  <a:lnTo>
                    <a:pt x="410437" y="1067180"/>
                  </a:lnTo>
                  <a:lnTo>
                    <a:pt x="373651" y="1100600"/>
                  </a:lnTo>
                  <a:lnTo>
                    <a:pt x="335808" y="1133040"/>
                  </a:lnTo>
                  <a:lnTo>
                    <a:pt x="259244" y="1197010"/>
                  </a:lnTo>
                  <a:lnTo>
                    <a:pt x="221665" y="1229554"/>
                  </a:lnTo>
                  <a:lnTo>
                    <a:pt x="185318" y="1263146"/>
                  </a:lnTo>
                  <a:lnTo>
                    <a:pt x="150773" y="1298294"/>
                  </a:lnTo>
                  <a:lnTo>
                    <a:pt x="118604" y="1335503"/>
                  </a:lnTo>
                  <a:lnTo>
                    <a:pt x="89381" y="1375283"/>
                  </a:lnTo>
                  <a:lnTo>
                    <a:pt x="65042" y="1415498"/>
                  </a:lnTo>
                  <a:lnTo>
                    <a:pt x="44665" y="1457569"/>
                  </a:lnTo>
                  <a:lnTo>
                    <a:pt x="28185" y="1501205"/>
                  </a:lnTo>
                  <a:lnTo>
                    <a:pt x="15542" y="1546116"/>
                  </a:lnTo>
                  <a:lnTo>
                    <a:pt x="6671" y="1592015"/>
                  </a:lnTo>
                  <a:lnTo>
                    <a:pt x="1511" y="1638611"/>
                  </a:lnTo>
                  <a:lnTo>
                    <a:pt x="0" y="1685616"/>
                  </a:lnTo>
                  <a:lnTo>
                    <a:pt x="2073" y="1732740"/>
                  </a:lnTo>
                  <a:lnTo>
                    <a:pt x="7670" y="1779694"/>
                  </a:lnTo>
                  <a:lnTo>
                    <a:pt x="16728" y="1826189"/>
                  </a:lnTo>
                  <a:lnTo>
                    <a:pt x="29183" y="1871935"/>
                  </a:lnTo>
                  <a:lnTo>
                    <a:pt x="44974" y="1916644"/>
                  </a:lnTo>
                  <a:lnTo>
                    <a:pt x="64037" y="1960026"/>
                  </a:lnTo>
                  <a:lnTo>
                    <a:pt x="86311" y="2001791"/>
                  </a:lnTo>
                  <a:lnTo>
                    <a:pt x="111733" y="2041652"/>
                  </a:lnTo>
                  <a:lnTo>
                    <a:pt x="140247" y="2079474"/>
                  </a:lnTo>
                  <a:lnTo>
                    <a:pt x="171260" y="2115053"/>
                  </a:lnTo>
                  <a:lnTo>
                    <a:pt x="204590" y="2148371"/>
                  </a:lnTo>
                  <a:lnTo>
                    <a:pt x="240054" y="2179409"/>
                  </a:lnTo>
                  <a:lnTo>
                    <a:pt x="277468" y="2208149"/>
                  </a:lnTo>
                  <a:lnTo>
                    <a:pt x="266311" y="2159136"/>
                  </a:lnTo>
                  <a:lnTo>
                    <a:pt x="256410" y="2110015"/>
                  </a:lnTo>
                  <a:lnTo>
                    <a:pt x="248068" y="2060781"/>
                  </a:lnTo>
                  <a:lnTo>
                    <a:pt x="241588" y="2011430"/>
                  </a:lnTo>
                  <a:lnTo>
                    <a:pt x="237275" y="1961960"/>
                  </a:lnTo>
                  <a:lnTo>
                    <a:pt x="235431" y="1912366"/>
                  </a:lnTo>
                  <a:lnTo>
                    <a:pt x="236432" y="1862353"/>
                  </a:lnTo>
                  <a:lnTo>
                    <a:pt x="240388" y="1812519"/>
                  </a:lnTo>
                  <a:lnTo>
                    <a:pt x="247233" y="1763006"/>
                  </a:lnTo>
                  <a:lnTo>
                    <a:pt x="256898" y="1713956"/>
                  </a:lnTo>
                  <a:lnTo>
                    <a:pt x="269315" y="1665511"/>
                  </a:lnTo>
                  <a:lnTo>
                    <a:pt x="284415" y="1617815"/>
                  </a:lnTo>
                  <a:lnTo>
                    <a:pt x="302131" y="1571010"/>
                  </a:lnTo>
                  <a:lnTo>
                    <a:pt x="322394" y="1525238"/>
                  </a:lnTo>
                  <a:lnTo>
                    <a:pt x="345137" y="1480641"/>
                  </a:lnTo>
                  <a:lnTo>
                    <a:pt x="370292" y="1437363"/>
                  </a:lnTo>
                  <a:lnTo>
                    <a:pt x="397789" y="1395546"/>
                  </a:lnTo>
                  <a:lnTo>
                    <a:pt x="427562" y="1355332"/>
                  </a:lnTo>
                  <a:lnTo>
                    <a:pt x="459542" y="1316863"/>
                  </a:lnTo>
                  <a:lnTo>
                    <a:pt x="493661" y="1280283"/>
                  </a:lnTo>
                  <a:lnTo>
                    <a:pt x="529851" y="1245734"/>
                  </a:lnTo>
                  <a:lnTo>
                    <a:pt x="568044" y="1213358"/>
                  </a:lnTo>
                  <a:lnTo>
                    <a:pt x="610074" y="1182079"/>
                  </a:lnTo>
                  <a:lnTo>
                    <a:pt x="653906" y="1153493"/>
                  </a:lnTo>
                  <a:lnTo>
                    <a:pt x="699369" y="1127631"/>
                  </a:lnTo>
                  <a:lnTo>
                    <a:pt x="746291" y="1104528"/>
                  </a:lnTo>
                  <a:lnTo>
                    <a:pt x="794501" y="1084214"/>
                  </a:lnTo>
                  <a:lnTo>
                    <a:pt x="843827" y="1066724"/>
                  </a:lnTo>
                  <a:lnTo>
                    <a:pt x="894098" y="1052090"/>
                  </a:lnTo>
                  <a:lnTo>
                    <a:pt x="945143" y="1040345"/>
                  </a:lnTo>
                  <a:lnTo>
                    <a:pt x="965046" y="1036944"/>
                  </a:lnTo>
                  <a:lnTo>
                    <a:pt x="965046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6163055" y="0"/>
              <a:ext cx="2980944" cy="165785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038600" y="2208276"/>
              <a:ext cx="5105400" cy="29352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51" name="Google Shape;551;p33"/>
          <p:cNvGrpSpPr/>
          <p:nvPr/>
        </p:nvGrpSpPr>
        <p:grpSpPr>
          <a:xfrm>
            <a:off x="759182" y="2803348"/>
            <a:ext cx="853360" cy="964443"/>
            <a:chOff x="759182" y="2803348"/>
            <a:chExt cx="853360" cy="964443"/>
          </a:xfrm>
        </p:grpSpPr>
        <p:sp>
          <p:nvSpPr>
            <p:cNvPr id="552" name="Google Shape;552;p33"/>
            <p:cNvSpPr/>
            <p:nvPr/>
          </p:nvSpPr>
          <p:spPr>
            <a:xfrm>
              <a:off x="759182" y="3056591"/>
              <a:ext cx="790575" cy="711200"/>
            </a:xfrm>
            <a:custGeom>
              <a:rect b="b" l="l" r="r" t="t"/>
              <a:pathLst>
                <a:path extrusionOk="0" h="711200" w="790575">
                  <a:moveTo>
                    <a:pt x="256353" y="0"/>
                  </a:moveTo>
                  <a:lnTo>
                    <a:pt x="214073" y="33"/>
                  </a:lnTo>
                  <a:lnTo>
                    <a:pt x="174087" y="3893"/>
                  </a:lnTo>
                  <a:lnTo>
                    <a:pt x="103237" y="23583"/>
                  </a:lnTo>
                  <a:lnTo>
                    <a:pt x="48271" y="60050"/>
                  </a:lnTo>
                  <a:lnTo>
                    <a:pt x="22375" y="94279"/>
                  </a:lnTo>
                  <a:lnTo>
                    <a:pt x="6267" y="136202"/>
                  </a:lnTo>
                  <a:lnTo>
                    <a:pt x="0" y="174292"/>
                  </a:lnTo>
                  <a:lnTo>
                    <a:pt x="639" y="213309"/>
                  </a:lnTo>
                  <a:lnTo>
                    <a:pt x="7602" y="252934"/>
                  </a:lnTo>
                  <a:lnTo>
                    <a:pt x="20305" y="292851"/>
                  </a:lnTo>
                  <a:lnTo>
                    <a:pt x="38165" y="332739"/>
                  </a:lnTo>
                  <a:lnTo>
                    <a:pt x="60598" y="372281"/>
                  </a:lnTo>
                  <a:lnTo>
                    <a:pt x="87020" y="411158"/>
                  </a:lnTo>
                  <a:lnTo>
                    <a:pt x="116848" y="449053"/>
                  </a:lnTo>
                  <a:lnTo>
                    <a:pt x="149499" y="485645"/>
                  </a:lnTo>
                  <a:lnTo>
                    <a:pt x="184389" y="520618"/>
                  </a:lnTo>
                  <a:lnTo>
                    <a:pt x="220935" y="553653"/>
                  </a:lnTo>
                  <a:lnTo>
                    <a:pt x="258552" y="584431"/>
                  </a:lnTo>
                  <a:lnTo>
                    <a:pt x="296658" y="612634"/>
                  </a:lnTo>
                  <a:lnTo>
                    <a:pt x="334668" y="637943"/>
                  </a:lnTo>
                  <a:lnTo>
                    <a:pt x="372000" y="660041"/>
                  </a:lnTo>
                  <a:lnTo>
                    <a:pt x="408070" y="678608"/>
                  </a:lnTo>
                  <a:lnTo>
                    <a:pt x="474089" y="703879"/>
                  </a:lnTo>
                  <a:lnTo>
                    <a:pt x="517138" y="710730"/>
                  </a:lnTo>
                  <a:lnTo>
                    <a:pt x="560353" y="708089"/>
                  </a:lnTo>
                  <a:lnTo>
                    <a:pt x="602722" y="696757"/>
                  </a:lnTo>
                  <a:lnTo>
                    <a:pt x="643232" y="677537"/>
                  </a:lnTo>
                  <a:lnTo>
                    <a:pt x="680870" y="651229"/>
                  </a:lnTo>
                  <a:lnTo>
                    <a:pt x="714624" y="618637"/>
                  </a:lnTo>
                  <a:lnTo>
                    <a:pt x="743481" y="580562"/>
                  </a:lnTo>
                  <a:lnTo>
                    <a:pt x="764990" y="540913"/>
                  </a:lnTo>
                  <a:lnTo>
                    <a:pt x="780520" y="497834"/>
                  </a:lnTo>
                  <a:lnTo>
                    <a:pt x="789241" y="451969"/>
                  </a:lnTo>
                  <a:lnTo>
                    <a:pt x="790323" y="403963"/>
                  </a:lnTo>
                  <a:lnTo>
                    <a:pt x="782933" y="354459"/>
                  </a:lnTo>
                  <a:lnTo>
                    <a:pt x="766241" y="304102"/>
                  </a:lnTo>
                  <a:lnTo>
                    <a:pt x="739417" y="253537"/>
                  </a:lnTo>
                  <a:lnTo>
                    <a:pt x="713165" y="217196"/>
                  </a:lnTo>
                  <a:lnTo>
                    <a:pt x="682504" y="183214"/>
                  </a:lnTo>
                  <a:lnTo>
                    <a:pt x="647994" y="151711"/>
                  </a:lnTo>
                  <a:lnTo>
                    <a:pt x="610193" y="122812"/>
                  </a:lnTo>
                  <a:lnTo>
                    <a:pt x="569660" y="96637"/>
                  </a:lnTo>
                  <a:lnTo>
                    <a:pt x="526954" y="73310"/>
                  </a:lnTo>
                  <a:lnTo>
                    <a:pt x="482633" y="52953"/>
                  </a:lnTo>
                  <a:lnTo>
                    <a:pt x="437255" y="35688"/>
                  </a:lnTo>
                  <a:lnTo>
                    <a:pt x="391380" y="21637"/>
                  </a:lnTo>
                  <a:lnTo>
                    <a:pt x="345565" y="10924"/>
                  </a:lnTo>
                  <a:lnTo>
                    <a:pt x="300370" y="3671"/>
                  </a:lnTo>
                  <a:lnTo>
                    <a:pt x="256353" y="0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958492" y="2803348"/>
              <a:ext cx="654050" cy="793115"/>
            </a:xfrm>
            <a:custGeom>
              <a:rect b="b" l="l" r="r" t="t"/>
              <a:pathLst>
                <a:path extrusionOk="0" h="793114" w="654050">
                  <a:moveTo>
                    <a:pt x="204303" y="0"/>
                  </a:moveTo>
                  <a:lnTo>
                    <a:pt x="135612" y="18845"/>
                  </a:lnTo>
                  <a:lnTo>
                    <a:pt x="85876" y="54415"/>
                  </a:lnTo>
                  <a:lnTo>
                    <a:pt x="57788" y="86035"/>
                  </a:lnTo>
                  <a:lnTo>
                    <a:pt x="35716" y="121848"/>
                  </a:lnTo>
                  <a:lnTo>
                    <a:pt x="19281" y="161236"/>
                  </a:lnTo>
                  <a:lnTo>
                    <a:pt x="8103" y="203578"/>
                  </a:lnTo>
                  <a:lnTo>
                    <a:pt x="1802" y="248254"/>
                  </a:lnTo>
                  <a:lnTo>
                    <a:pt x="0" y="294646"/>
                  </a:lnTo>
                  <a:lnTo>
                    <a:pt x="2315" y="342134"/>
                  </a:lnTo>
                  <a:lnTo>
                    <a:pt x="8369" y="390098"/>
                  </a:lnTo>
                  <a:lnTo>
                    <a:pt x="17783" y="437918"/>
                  </a:lnTo>
                  <a:lnTo>
                    <a:pt x="30176" y="484976"/>
                  </a:lnTo>
                  <a:lnTo>
                    <a:pt x="45170" y="530651"/>
                  </a:lnTo>
                  <a:lnTo>
                    <a:pt x="62384" y="574323"/>
                  </a:lnTo>
                  <a:lnTo>
                    <a:pt x="81439" y="615374"/>
                  </a:lnTo>
                  <a:lnTo>
                    <a:pt x="101956" y="653183"/>
                  </a:lnTo>
                  <a:lnTo>
                    <a:pt x="123555" y="687132"/>
                  </a:lnTo>
                  <a:lnTo>
                    <a:pt x="168480" y="740967"/>
                  </a:lnTo>
                  <a:lnTo>
                    <a:pt x="201757" y="765686"/>
                  </a:lnTo>
                  <a:lnTo>
                    <a:pt x="240569" y="782417"/>
                  </a:lnTo>
                  <a:lnTo>
                    <a:pt x="283588" y="791396"/>
                  </a:lnTo>
                  <a:lnTo>
                    <a:pt x="329484" y="792862"/>
                  </a:lnTo>
                  <a:lnTo>
                    <a:pt x="376928" y="787052"/>
                  </a:lnTo>
                  <a:lnTo>
                    <a:pt x="424592" y="774204"/>
                  </a:lnTo>
                  <a:lnTo>
                    <a:pt x="471146" y="754556"/>
                  </a:lnTo>
                  <a:lnTo>
                    <a:pt x="512253" y="730287"/>
                  </a:lnTo>
                  <a:lnTo>
                    <a:pt x="550159" y="700489"/>
                  </a:lnTo>
                  <a:lnTo>
                    <a:pt x="583777" y="665339"/>
                  </a:lnTo>
                  <a:lnTo>
                    <a:pt x="612021" y="625015"/>
                  </a:lnTo>
                  <a:lnTo>
                    <a:pt x="633804" y="579694"/>
                  </a:lnTo>
                  <a:lnTo>
                    <a:pt x="648041" y="529555"/>
                  </a:lnTo>
                  <a:lnTo>
                    <a:pt x="653645" y="474775"/>
                  </a:lnTo>
                  <a:lnTo>
                    <a:pt x="651392" y="430002"/>
                  </a:lnTo>
                  <a:lnTo>
                    <a:pt x="643431" y="385323"/>
                  </a:lnTo>
                  <a:lnTo>
                    <a:pt x="630248" y="341149"/>
                  </a:lnTo>
                  <a:lnTo>
                    <a:pt x="612327" y="297891"/>
                  </a:lnTo>
                  <a:lnTo>
                    <a:pt x="590154" y="255961"/>
                  </a:lnTo>
                  <a:lnTo>
                    <a:pt x="564214" y="215771"/>
                  </a:lnTo>
                  <a:lnTo>
                    <a:pt x="534991" y="177730"/>
                  </a:lnTo>
                  <a:lnTo>
                    <a:pt x="502971" y="142251"/>
                  </a:lnTo>
                  <a:lnTo>
                    <a:pt x="468638" y="109746"/>
                  </a:lnTo>
                  <a:lnTo>
                    <a:pt x="432478" y="80624"/>
                  </a:lnTo>
                  <a:lnTo>
                    <a:pt x="394976" y="55298"/>
                  </a:lnTo>
                  <a:lnTo>
                    <a:pt x="356616" y="34179"/>
                  </a:lnTo>
                  <a:lnTo>
                    <a:pt x="317884" y="17679"/>
                  </a:lnTo>
                  <a:lnTo>
                    <a:pt x="279264" y="6208"/>
                  </a:lnTo>
                  <a:lnTo>
                    <a:pt x="241242" y="178"/>
                  </a:lnTo>
                  <a:lnTo>
                    <a:pt x="204303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54" name="Google Shape;554;p33"/>
          <p:cNvGrpSpPr/>
          <p:nvPr/>
        </p:nvGrpSpPr>
        <p:grpSpPr>
          <a:xfrm>
            <a:off x="887959" y="1246995"/>
            <a:ext cx="815035" cy="1062010"/>
            <a:chOff x="887959" y="1246995"/>
            <a:chExt cx="815035" cy="1062010"/>
          </a:xfrm>
        </p:grpSpPr>
        <p:sp>
          <p:nvSpPr>
            <p:cNvPr id="555" name="Google Shape;555;p33"/>
            <p:cNvSpPr/>
            <p:nvPr/>
          </p:nvSpPr>
          <p:spPr>
            <a:xfrm>
              <a:off x="887959" y="1246995"/>
              <a:ext cx="788035" cy="796925"/>
            </a:xfrm>
            <a:custGeom>
              <a:rect b="b" l="l" r="r" t="t"/>
              <a:pathLst>
                <a:path extrusionOk="0" h="796925" w="788035">
                  <a:moveTo>
                    <a:pt x="465106" y="0"/>
                  </a:moveTo>
                  <a:lnTo>
                    <a:pt x="395882" y="6496"/>
                  </a:lnTo>
                  <a:lnTo>
                    <a:pt x="327720" y="32045"/>
                  </a:lnTo>
                  <a:lnTo>
                    <a:pt x="292048" y="50848"/>
                  </a:lnTo>
                  <a:lnTo>
                    <a:pt x="256064" y="73321"/>
                  </a:lnTo>
                  <a:lnTo>
                    <a:pt x="220329" y="99202"/>
                  </a:lnTo>
                  <a:lnTo>
                    <a:pt x="185402" y="128230"/>
                  </a:lnTo>
                  <a:lnTo>
                    <a:pt x="151845" y="160144"/>
                  </a:lnTo>
                  <a:lnTo>
                    <a:pt x="120219" y="194682"/>
                  </a:lnTo>
                  <a:lnTo>
                    <a:pt x="91084" y="231583"/>
                  </a:lnTo>
                  <a:lnTo>
                    <a:pt x="65002" y="270585"/>
                  </a:lnTo>
                  <a:lnTo>
                    <a:pt x="42532" y="311428"/>
                  </a:lnTo>
                  <a:lnTo>
                    <a:pt x="24237" y="353849"/>
                  </a:lnTo>
                  <a:lnTo>
                    <a:pt x="10675" y="397587"/>
                  </a:lnTo>
                  <a:lnTo>
                    <a:pt x="2409" y="442382"/>
                  </a:lnTo>
                  <a:lnTo>
                    <a:pt x="0" y="487970"/>
                  </a:lnTo>
                  <a:lnTo>
                    <a:pt x="4006" y="534092"/>
                  </a:lnTo>
                  <a:lnTo>
                    <a:pt x="14991" y="580486"/>
                  </a:lnTo>
                  <a:lnTo>
                    <a:pt x="33514" y="626889"/>
                  </a:lnTo>
                  <a:lnTo>
                    <a:pt x="65913" y="677548"/>
                  </a:lnTo>
                  <a:lnTo>
                    <a:pt x="92500" y="705569"/>
                  </a:lnTo>
                  <a:lnTo>
                    <a:pt x="122867" y="729775"/>
                  </a:lnTo>
                  <a:lnTo>
                    <a:pt x="156536" y="750199"/>
                  </a:lnTo>
                  <a:lnTo>
                    <a:pt x="193027" y="766869"/>
                  </a:lnTo>
                  <a:lnTo>
                    <a:pt x="231861" y="779815"/>
                  </a:lnTo>
                  <a:lnTo>
                    <a:pt x="272560" y="789067"/>
                  </a:lnTo>
                  <a:lnTo>
                    <a:pt x="314644" y="794655"/>
                  </a:lnTo>
                  <a:lnTo>
                    <a:pt x="357635" y="796609"/>
                  </a:lnTo>
                  <a:lnTo>
                    <a:pt x="401053" y="794958"/>
                  </a:lnTo>
                  <a:lnTo>
                    <a:pt x="444420" y="789732"/>
                  </a:lnTo>
                  <a:lnTo>
                    <a:pt x="487257" y="780961"/>
                  </a:lnTo>
                  <a:lnTo>
                    <a:pt x="529085" y="768676"/>
                  </a:lnTo>
                  <a:lnTo>
                    <a:pt x="569424" y="752905"/>
                  </a:lnTo>
                  <a:lnTo>
                    <a:pt x="607796" y="733678"/>
                  </a:lnTo>
                  <a:lnTo>
                    <a:pt x="643723" y="711026"/>
                  </a:lnTo>
                  <a:lnTo>
                    <a:pt x="676724" y="684978"/>
                  </a:lnTo>
                  <a:lnTo>
                    <a:pt x="706321" y="655564"/>
                  </a:lnTo>
                  <a:lnTo>
                    <a:pt x="732035" y="622814"/>
                  </a:lnTo>
                  <a:lnTo>
                    <a:pt x="753388" y="586757"/>
                  </a:lnTo>
                  <a:lnTo>
                    <a:pt x="772744" y="539063"/>
                  </a:lnTo>
                  <a:lnTo>
                    <a:pt x="784076" y="489934"/>
                  </a:lnTo>
                  <a:lnTo>
                    <a:pt x="788006" y="439991"/>
                  </a:lnTo>
                  <a:lnTo>
                    <a:pt x="785154" y="389859"/>
                  </a:lnTo>
                  <a:lnTo>
                    <a:pt x="776140" y="340163"/>
                  </a:lnTo>
                  <a:lnTo>
                    <a:pt x="761585" y="291524"/>
                  </a:lnTo>
                  <a:lnTo>
                    <a:pt x="742110" y="244567"/>
                  </a:lnTo>
                  <a:lnTo>
                    <a:pt x="718336" y="199915"/>
                  </a:lnTo>
                  <a:lnTo>
                    <a:pt x="688732" y="155139"/>
                  </a:lnTo>
                  <a:lnTo>
                    <a:pt x="655673" y="114482"/>
                  </a:lnTo>
                  <a:lnTo>
                    <a:pt x="619917" y="78715"/>
                  </a:lnTo>
                  <a:lnTo>
                    <a:pt x="582224" y="48610"/>
                  </a:lnTo>
                  <a:lnTo>
                    <a:pt x="543351" y="24942"/>
                  </a:lnTo>
                  <a:lnTo>
                    <a:pt x="504059" y="8480"/>
                  </a:lnTo>
                  <a:lnTo>
                    <a:pt x="465106" y="0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914959" y="1512080"/>
              <a:ext cx="788035" cy="796925"/>
            </a:xfrm>
            <a:custGeom>
              <a:rect b="b" l="l" r="r" t="t"/>
              <a:pathLst>
                <a:path extrusionOk="0" h="796925" w="788035">
                  <a:moveTo>
                    <a:pt x="465036" y="0"/>
                  </a:moveTo>
                  <a:lnTo>
                    <a:pt x="395818" y="6459"/>
                  </a:lnTo>
                  <a:lnTo>
                    <a:pt x="327675" y="32009"/>
                  </a:lnTo>
                  <a:lnTo>
                    <a:pt x="292011" y="50812"/>
                  </a:lnTo>
                  <a:lnTo>
                    <a:pt x="256034" y="73284"/>
                  </a:lnTo>
                  <a:lnTo>
                    <a:pt x="220304" y="99165"/>
                  </a:lnTo>
                  <a:lnTo>
                    <a:pt x="185383" y="128193"/>
                  </a:lnTo>
                  <a:lnTo>
                    <a:pt x="151831" y="160107"/>
                  </a:lnTo>
                  <a:lnTo>
                    <a:pt x="120208" y="194645"/>
                  </a:lnTo>
                  <a:lnTo>
                    <a:pt x="91077" y="231546"/>
                  </a:lnTo>
                  <a:lnTo>
                    <a:pt x="64997" y="270549"/>
                  </a:lnTo>
                  <a:lnTo>
                    <a:pt x="42529" y="311391"/>
                  </a:lnTo>
                  <a:lnTo>
                    <a:pt x="24235" y="353812"/>
                  </a:lnTo>
                  <a:lnTo>
                    <a:pt x="10674" y="397551"/>
                  </a:lnTo>
                  <a:lnTo>
                    <a:pt x="2409" y="442345"/>
                  </a:lnTo>
                  <a:lnTo>
                    <a:pt x="0" y="487934"/>
                  </a:lnTo>
                  <a:lnTo>
                    <a:pt x="4007" y="534056"/>
                  </a:lnTo>
                  <a:lnTo>
                    <a:pt x="14991" y="580449"/>
                  </a:lnTo>
                  <a:lnTo>
                    <a:pt x="33514" y="626853"/>
                  </a:lnTo>
                  <a:lnTo>
                    <a:pt x="65902" y="677512"/>
                  </a:lnTo>
                  <a:lnTo>
                    <a:pt x="92489" y="705532"/>
                  </a:lnTo>
                  <a:lnTo>
                    <a:pt x="122855" y="729739"/>
                  </a:lnTo>
                  <a:lnTo>
                    <a:pt x="156522" y="750163"/>
                  </a:lnTo>
                  <a:lnTo>
                    <a:pt x="193010" y="766832"/>
                  </a:lnTo>
                  <a:lnTo>
                    <a:pt x="231841" y="779779"/>
                  </a:lnTo>
                  <a:lnTo>
                    <a:pt x="272535" y="789031"/>
                  </a:lnTo>
                  <a:lnTo>
                    <a:pt x="314615" y="794619"/>
                  </a:lnTo>
                  <a:lnTo>
                    <a:pt x="357601" y="796572"/>
                  </a:lnTo>
                  <a:lnTo>
                    <a:pt x="401014" y="794921"/>
                  </a:lnTo>
                  <a:lnTo>
                    <a:pt x="444376" y="789696"/>
                  </a:lnTo>
                  <a:lnTo>
                    <a:pt x="487207" y="780925"/>
                  </a:lnTo>
                  <a:lnTo>
                    <a:pt x="529030" y="768639"/>
                  </a:lnTo>
                  <a:lnTo>
                    <a:pt x="569364" y="752868"/>
                  </a:lnTo>
                  <a:lnTo>
                    <a:pt x="607732" y="733642"/>
                  </a:lnTo>
                  <a:lnTo>
                    <a:pt x="643655" y="710990"/>
                  </a:lnTo>
                  <a:lnTo>
                    <a:pt x="676653" y="684942"/>
                  </a:lnTo>
                  <a:lnTo>
                    <a:pt x="706247" y="655528"/>
                  </a:lnTo>
                  <a:lnTo>
                    <a:pt x="731960" y="622777"/>
                  </a:lnTo>
                  <a:lnTo>
                    <a:pt x="753312" y="586721"/>
                  </a:lnTo>
                  <a:lnTo>
                    <a:pt x="772705" y="539027"/>
                  </a:lnTo>
                  <a:lnTo>
                    <a:pt x="784056" y="489897"/>
                  </a:lnTo>
                  <a:lnTo>
                    <a:pt x="787993" y="439955"/>
                  </a:lnTo>
                  <a:lnTo>
                    <a:pt x="785141" y="389823"/>
                  </a:lnTo>
                  <a:lnTo>
                    <a:pt x="776129" y="340126"/>
                  </a:lnTo>
                  <a:lnTo>
                    <a:pt x="761581" y="291487"/>
                  </a:lnTo>
                  <a:lnTo>
                    <a:pt x="742125" y="244530"/>
                  </a:lnTo>
                  <a:lnTo>
                    <a:pt x="718387" y="199879"/>
                  </a:lnTo>
                  <a:lnTo>
                    <a:pt x="688778" y="155108"/>
                  </a:lnTo>
                  <a:lnTo>
                    <a:pt x="655705" y="114463"/>
                  </a:lnTo>
                  <a:lnTo>
                    <a:pt x="619928" y="78712"/>
                  </a:lnTo>
                  <a:lnTo>
                    <a:pt x="582211" y="48622"/>
                  </a:lnTo>
                  <a:lnTo>
                    <a:pt x="543316" y="24961"/>
                  </a:lnTo>
                  <a:lnTo>
                    <a:pt x="504003" y="8498"/>
                  </a:lnTo>
                  <a:lnTo>
                    <a:pt x="465036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7" name="Google Shape;557;p33"/>
          <p:cNvSpPr txBox="1"/>
          <p:nvPr/>
        </p:nvSpPr>
        <p:spPr>
          <a:xfrm>
            <a:off x="1149807" y="589915"/>
            <a:ext cx="266192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F124D"/>
                </a:solidFill>
                <a:latin typeface="Verdana"/>
                <a:ea typeface="Verdana"/>
                <a:cs typeface="Verdana"/>
                <a:sym typeface="Verdana"/>
              </a:rPr>
              <a:t>TIP THIẾT KẾ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8" name="Google Shape;558;p33"/>
          <p:cNvSpPr txBox="1"/>
          <p:nvPr/>
        </p:nvSpPr>
        <p:spPr>
          <a:xfrm>
            <a:off x="1792985" y="1723466"/>
            <a:ext cx="4131945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Cách tìm kiếm bố cục mẫu cho ấn phẩm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3"/>
          <p:cNvSpPr txBox="1"/>
          <p:nvPr/>
        </p:nvSpPr>
        <p:spPr>
          <a:xfrm>
            <a:off x="1792985" y="2972816"/>
            <a:ext cx="428434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Cách chỉnh sửa bố cục mẫu thành một ấn  phẩm đơn giản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1219606" y="1621358"/>
            <a:ext cx="1854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1" name="Google Shape;561;p33"/>
          <p:cNvSpPr txBox="1"/>
          <p:nvPr/>
        </p:nvSpPr>
        <p:spPr>
          <a:xfrm>
            <a:off x="1165656" y="2917063"/>
            <a:ext cx="266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2" name="Google Shape;562;p33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4"/>
          <p:cNvGrpSpPr/>
          <p:nvPr/>
        </p:nvGrpSpPr>
        <p:grpSpPr>
          <a:xfrm>
            <a:off x="5891801" y="4194779"/>
            <a:ext cx="3252470" cy="949325"/>
            <a:chOff x="5891801" y="4194779"/>
            <a:chExt cx="3252470" cy="949325"/>
          </a:xfrm>
        </p:grpSpPr>
        <p:sp>
          <p:nvSpPr>
            <p:cNvPr id="568" name="Google Shape;568;p34"/>
            <p:cNvSpPr/>
            <p:nvPr/>
          </p:nvSpPr>
          <p:spPr>
            <a:xfrm>
              <a:off x="5891801" y="4194779"/>
              <a:ext cx="3252470" cy="949325"/>
            </a:xfrm>
            <a:custGeom>
              <a:rect b="b" l="l" r="r" t="t"/>
              <a:pathLst>
                <a:path extrusionOk="0" h="949325" w="3252470">
                  <a:moveTo>
                    <a:pt x="718929" y="620984"/>
                  </a:moveTo>
                  <a:lnTo>
                    <a:pt x="666778" y="621872"/>
                  </a:lnTo>
                  <a:lnTo>
                    <a:pt x="614880" y="624647"/>
                  </a:lnTo>
                  <a:lnTo>
                    <a:pt x="563334" y="629477"/>
                  </a:lnTo>
                  <a:lnTo>
                    <a:pt x="512236" y="636531"/>
                  </a:lnTo>
                  <a:lnTo>
                    <a:pt x="461687" y="645976"/>
                  </a:lnTo>
                  <a:lnTo>
                    <a:pt x="411783" y="657980"/>
                  </a:lnTo>
                  <a:lnTo>
                    <a:pt x="362624" y="672712"/>
                  </a:lnTo>
                  <a:lnTo>
                    <a:pt x="314307" y="690339"/>
                  </a:lnTo>
                  <a:lnTo>
                    <a:pt x="269800" y="709977"/>
                  </a:lnTo>
                  <a:lnTo>
                    <a:pt x="226705" y="732764"/>
                  </a:lnTo>
                  <a:lnTo>
                    <a:pt x="185330" y="758506"/>
                  </a:lnTo>
                  <a:lnTo>
                    <a:pt x="145980" y="787009"/>
                  </a:lnTo>
                  <a:lnTo>
                    <a:pt x="108964" y="818078"/>
                  </a:lnTo>
                  <a:lnTo>
                    <a:pt x="74588" y="851518"/>
                  </a:lnTo>
                  <a:lnTo>
                    <a:pt x="43159" y="887136"/>
                  </a:lnTo>
                  <a:lnTo>
                    <a:pt x="14985" y="924736"/>
                  </a:lnTo>
                  <a:lnTo>
                    <a:pt x="0" y="948719"/>
                  </a:lnTo>
                  <a:lnTo>
                    <a:pt x="3252198" y="948719"/>
                  </a:lnTo>
                  <a:lnTo>
                    <a:pt x="3252198" y="728579"/>
                  </a:lnTo>
                  <a:lnTo>
                    <a:pt x="1712831" y="728579"/>
                  </a:lnTo>
                  <a:lnTo>
                    <a:pt x="1662945" y="727801"/>
                  </a:lnTo>
                  <a:lnTo>
                    <a:pt x="1613157" y="725573"/>
                  </a:lnTo>
                  <a:lnTo>
                    <a:pt x="1563456" y="722057"/>
                  </a:lnTo>
                  <a:lnTo>
                    <a:pt x="1513830" y="717411"/>
                  </a:lnTo>
                  <a:lnTo>
                    <a:pt x="1464269" y="711797"/>
                  </a:lnTo>
                  <a:lnTo>
                    <a:pt x="1414761" y="705374"/>
                  </a:lnTo>
                  <a:lnTo>
                    <a:pt x="1315861" y="690744"/>
                  </a:lnTo>
                  <a:lnTo>
                    <a:pt x="1068765" y="651234"/>
                  </a:lnTo>
                  <a:lnTo>
                    <a:pt x="1019284" y="644111"/>
                  </a:lnTo>
                  <a:lnTo>
                    <a:pt x="969704" y="637688"/>
                  </a:lnTo>
                  <a:lnTo>
                    <a:pt x="919824" y="632087"/>
                  </a:lnTo>
                  <a:lnTo>
                    <a:pt x="869726" y="627461"/>
                  </a:lnTo>
                  <a:lnTo>
                    <a:pt x="819489" y="623966"/>
                  </a:lnTo>
                  <a:lnTo>
                    <a:pt x="769197" y="621755"/>
                  </a:lnTo>
                  <a:lnTo>
                    <a:pt x="718929" y="620984"/>
                  </a:lnTo>
                  <a:close/>
                </a:path>
                <a:path extrusionOk="0" h="949325" w="3252470">
                  <a:moveTo>
                    <a:pt x="3252198" y="0"/>
                  </a:moveTo>
                  <a:lnTo>
                    <a:pt x="3169042" y="28050"/>
                  </a:lnTo>
                  <a:lnTo>
                    <a:pt x="3120392" y="49444"/>
                  </a:lnTo>
                  <a:lnTo>
                    <a:pt x="3073061" y="73561"/>
                  </a:lnTo>
                  <a:lnTo>
                    <a:pt x="3027263" y="100017"/>
                  </a:lnTo>
                  <a:lnTo>
                    <a:pt x="2983212" y="128427"/>
                  </a:lnTo>
                  <a:lnTo>
                    <a:pt x="2941905" y="157544"/>
                  </a:lnTo>
                  <a:lnTo>
                    <a:pt x="2901590" y="187859"/>
                  </a:lnTo>
                  <a:lnTo>
                    <a:pt x="2862050" y="219113"/>
                  </a:lnTo>
                  <a:lnTo>
                    <a:pt x="2823069" y="251044"/>
                  </a:lnTo>
                  <a:lnTo>
                    <a:pt x="2707304" y="348290"/>
                  </a:lnTo>
                  <a:lnTo>
                    <a:pt x="2668385" y="380319"/>
                  </a:lnTo>
                  <a:lnTo>
                    <a:pt x="2628940" y="411720"/>
                  </a:lnTo>
                  <a:lnTo>
                    <a:pt x="2588751" y="442232"/>
                  </a:lnTo>
                  <a:lnTo>
                    <a:pt x="2547602" y="471594"/>
                  </a:lnTo>
                  <a:lnTo>
                    <a:pt x="2505403" y="499589"/>
                  </a:lnTo>
                  <a:lnTo>
                    <a:pt x="2462133" y="526074"/>
                  </a:lnTo>
                  <a:lnTo>
                    <a:pt x="2417857" y="551028"/>
                  </a:lnTo>
                  <a:lnTo>
                    <a:pt x="2372638" y="574433"/>
                  </a:lnTo>
                  <a:lnTo>
                    <a:pt x="2326542" y="596267"/>
                  </a:lnTo>
                  <a:lnTo>
                    <a:pt x="2279634" y="616511"/>
                  </a:lnTo>
                  <a:lnTo>
                    <a:pt x="2231979" y="635145"/>
                  </a:lnTo>
                  <a:lnTo>
                    <a:pt x="2183641" y="652148"/>
                  </a:lnTo>
                  <a:lnTo>
                    <a:pt x="2134685" y="667501"/>
                  </a:lnTo>
                  <a:lnTo>
                    <a:pt x="2085176" y="681183"/>
                  </a:lnTo>
                  <a:lnTo>
                    <a:pt x="2035179" y="693175"/>
                  </a:lnTo>
                  <a:lnTo>
                    <a:pt x="1984759" y="703456"/>
                  </a:lnTo>
                  <a:lnTo>
                    <a:pt x="1933981" y="712007"/>
                  </a:lnTo>
                  <a:lnTo>
                    <a:pt x="1882909" y="718807"/>
                  </a:lnTo>
                  <a:lnTo>
                    <a:pt x="1831608" y="723836"/>
                  </a:lnTo>
                  <a:lnTo>
                    <a:pt x="1780143" y="727075"/>
                  </a:lnTo>
                  <a:lnTo>
                    <a:pt x="1728579" y="728502"/>
                  </a:lnTo>
                  <a:lnTo>
                    <a:pt x="1723245" y="728579"/>
                  </a:lnTo>
                  <a:lnTo>
                    <a:pt x="3252198" y="728579"/>
                  </a:lnTo>
                  <a:lnTo>
                    <a:pt x="3252198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6286500" y="4643628"/>
              <a:ext cx="2857500" cy="49987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70" name="Google Shape;570;p34"/>
          <p:cNvGrpSpPr/>
          <p:nvPr/>
        </p:nvGrpSpPr>
        <p:grpSpPr>
          <a:xfrm>
            <a:off x="0" y="0"/>
            <a:ext cx="4478020" cy="2397760"/>
            <a:chOff x="0" y="0"/>
            <a:chExt cx="4478020" cy="2397760"/>
          </a:xfrm>
        </p:grpSpPr>
        <p:sp>
          <p:nvSpPr>
            <p:cNvPr id="571" name="Google Shape;571;p34"/>
            <p:cNvSpPr/>
            <p:nvPr/>
          </p:nvSpPr>
          <p:spPr>
            <a:xfrm>
              <a:off x="0" y="0"/>
              <a:ext cx="2620645" cy="1069975"/>
            </a:xfrm>
            <a:custGeom>
              <a:rect b="b" l="l" r="r" t="t"/>
              <a:pathLst>
                <a:path extrusionOk="0" h="1069975" w="2620645">
                  <a:moveTo>
                    <a:pt x="2618687" y="0"/>
                  </a:moveTo>
                  <a:lnTo>
                    <a:pt x="0" y="0"/>
                  </a:lnTo>
                  <a:lnTo>
                    <a:pt x="0" y="983624"/>
                  </a:lnTo>
                  <a:lnTo>
                    <a:pt x="42090" y="1001498"/>
                  </a:lnTo>
                  <a:lnTo>
                    <a:pt x="92442" y="1019625"/>
                  </a:lnTo>
                  <a:lnTo>
                    <a:pt x="143703" y="1034951"/>
                  </a:lnTo>
                  <a:lnTo>
                    <a:pt x="195723" y="1047480"/>
                  </a:lnTo>
                  <a:lnTo>
                    <a:pt x="248349" y="1057217"/>
                  </a:lnTo>
                  <a:lnTo>
                    <a:pt x="301431" y="1064166"/>
                  </a:lnTo>
                  <a:lnTo>
                    <a:pt x="354817" y="1068333"/>
                  </a:lnTo>
                  <a:lnTo>
                    <a:pt x="408355" y="1069721"/>
                  </a:lnTo>
                  <a:lnTo>
                    <a:pt x="460322" y="1068413"/>
                  </a:lnTo>
                  <a:lnTo>
                    <a:pt x="512153" y="1064493"/>
                  </a:lnTo>
                  <a:lnTo>
                    <a:pt x="563709" y="1057961"/>
                  </a:lnTo>
                  <a:lnTo>
                    <a:pt x="614853" y="1048821"/>
                  </a:lnTo>
                  <a:lnTo>
                    <a:pt x="665447" y="1037073"/>
                  </a:lnTo>
                  <a:lnTo>
                    <a:pt x="715354" y="1022721"/>
                  </a:lnTo>
                  <a:lnTo>
                    <a:pt x="764436" y="1005766"/>
                  </a:lnTo>
                  <a:lnTo>
                    <a:pt x="812555" y="986211"/>
                  </a:lnTo>
                  <a:lnTo>
                    <a:pt x="859574" y="964057"/>
                  </a:lnTo>
                  <a:lnTo>
                    <a:pt x="904483" y="939960"/>
                  </a:lnTo>
                  <a:lnTo>
                    <a:pt x="948118" y="913894"/>
                  </a:lnTo>
                  <a:lnTo>
                    <a:pt x="990625" y="886082"/>
                  </a:lnTo>
                  <a:lnTo>
                    <a:pt x="1032149" y="856751"/>
                  </a:lnTo>
                  <a:lnTo>
                    <a:pt x="1072836" y="826126"/>
                  </a:lnTo>
                  <a:lnTo>
                    <a:pt x="1112829" y="794433"/>
                  </a:lnTo>
                  <a:lnTo>
                    <a:pt x="1152274" y="761896"/>
                  </a:lnTo>
                  <a:lnTo>
                    <a:pt x="1191317" y="728741"/>
                  </a:lnTo>
                  <a:lnTo>
                    <a:pt x="1307480" y="627826"/>
                  </a:lnTo>
                  <a:lnTo>
                    <a:pt x="1346363" y="594455"/>
                  </a:lnTo>
                  <a:lnTo>
                    <a:pt x="1385570" y="561594"/>
                  </a:lnTo>
                  <a:lnTo>
                    <a:pt x="1425468" y="529367"/>
                  </a:lnTo>
                  <a:lnTo>
                    <a:pt x="1466370" y="497946"/>
                  </a:lnTo>
                  <a:lnTo>
                    <a:pt x="1508258" y="467620"/>
                  </a:lnTo>
                  <a:lnTo>
                    <a:pt x="1551112" y="438680"/>
                  </a:lnTo>
                  <a:lnTo>
                    <a:pt x="1594914" y="411416"/>
                  </a:lnTo>
                  <a:lnTo>
                    <a:pt x="1639643" y="386120"/>
                  </a:lnTo>
                  <a:lnTo>
                    <a:pt x="1685282" y="363081"/>
                  </a:lnTo>
                  <a:lnTo>
                    <a:pt x="1731810" y="342592"/>
                  </a:lnTo>
                  <a:lnTo>
                    <a:pt x="1779210" y="324941"/>
                  </a:lnTo>
                  <a:lnTo>
                    <a:pt x="1827461" y="310420"/>
                  </a:lnTo>
                  <a:lnTo>
                    <a:pt x="1876545" y="299320"/>
                  </a:lnTo>
                  <a:lnTo>
                    <a:pt x="1926443" y="291931"/>
                  </a:lnTo>
                  <a:lnTo>
                    <a:pt x="1977136" y="288544"/>
                  </a:lnTo>
                  <a:lnTo>
                    <a:pt x="1983232" y="288289"/>
                  </a:lnTo>
                  <a:lnTo>
                    <a:pt x="2428941" y="288289"/>
                  </a:lnTo>
                  <a:lnTo>
                    <a:pt x="2437290" y="285926"/>
                  </a:lnTo>
                  <a:lnTo>
                    <a:pt x="2482723" y="264922"/>
                  </a:lnTo>
                  <a:lnTo>
                    <a:pt x="2522548" y="236554"/>
                  </a:lnTo>
                  <a:lnTo>
                    <a:pt x="2556132" y="201336"/>
                  </a:lnTo>
                  <a:lnTo>
                    <a:pt x="2583079" y="160656"/>
                  </a:lnTo>
                  <a:lnTo>
                    <a:pt x="2602992" y="115903"/>
                  </a:lnTo>
                  <a:lnTo>
                    <a:pt x="2615475" y="68465"/>
                  </a:lnTo>
                  <a:lnTo>
                    <a:pt x="2620133" y="19730"/>
                  </a:lnTo>
                  <a:lnTo>
                    <a:pt x="2618687" y="0"/>
                  </a:lnTo>
                  <a:close/>
                </a:path>
                <a:path extrusionOk="0" h="1069975" w="2620645">
                  <a:moveTo>
                    <a:pt x="2428941" y="288289"/>
                  </a:moveTo>
                  <a:lnTo>
                    <a:pt x="1995551" y="288289"/>
                  </a:lnTo>
                  <a:lnTo>
                    <a:pt x="2032184" y="289163"/>
                  </a:lnTo>
                  <a:lnTo>
                    <a:pt x="2069068" y="291465"/>
                  </a:lnTo>
                  <a:lnTo>
                    <a:pt x="2106118" y="294719"/>
                  </a:lnTo>
                  <a:lnTo>
                    <a:pt x="2152138" y="299323"/>
                  </a:lnTo>
                  <a:lnTo>
                    <a:pt x="2180472" y="302107"/>
                  </a:lnTo>
                  <a:lnTo>
                    <a:pt x="2217562" y="305323"/>
                  </a:lnTo>
                  <a:lnTo>
                    <a:pt x="2254390" y="307611"/>
                  </a:lnTo>
                  <a:lnTo>
                    <a:pt x="2290826" y="308483"/>
                  </a:lnTo>
                  <a:lnTo>
                    <a:pt x="2341044" y="306409"/>
                  </a:lnTo>
                  <a:lnTo>
                    <a:pt x="2389974" y="299320"/>
                  </a:lnTo>
                  <a:lnTo>
                    <a:pt x="2428941" y="288289"/>
                  </a:lnTo>
                  <a:close/>
                </a:path>
              </a:pathLst>
            </a:custGeom>
            <a:solidFill>
              <a:srgbClr val="F59D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0" y="0"/>
              <a:ext cx="4478020" cy="2397760"/>
            </a:xfrm>
            <a:custGeom>
              <a:rect b="b" l="l" r="r" t="t"/>
              <a:pathLst>
                <a:path extrusionOk="0" h="2397760" w="4478020">
                  <a:moveTo>
                    <a:pt x="0" y="875106"/>
                  </a:moveTo>
                  <a:lnTo>
                    <a:pt x="0" y="2317856"/>
                  </a:lnTo>
                  <a:lnTo>
                    <a:pt x="80947" y="2342371"/>
                  </a:lnTo>
                  <a:lnTo>
                    <a:pt x="132223" y="2355259"/>
                  </a:lnTo>
                  <a:lnTo>
                    <a:pt x="184019" y="2366418"/>
                  </a:lnTo>
                  <a:lnTo>
                    <a:pt x="236263" y="2375852"/>
                  </a:lnTo>
                  <a:lnTo>
                    <a:pt x="288881" y="2383564"/>
                  </a:lnTo>
                  <a:lnTo>
                    <a:pt x="341801" y="2389557"/>
                  </a:lnTo>
                  <a:lnTo>
                    <a:pt x="394949" y="2393834"/>
                  </a:lnTo>
                  <a:lnTo>
                    <a:pt x="448252" y="2396398"/>
                  </a:lnTo>
                  <a:lnTo>
                    <a:pt x="501637" y="2397252"/>
                  </a:lnTo>
                  <a:lnTo>
                    <a:pt x="551168" y="2396520"/>
                  </a:lnTo>
                  <a:lnTo>
                    <a:pt x="600652" y="2394327"/>
                  </a:lnTo>
                  <a:lnTo>
                    <a:pt x="650030" y="2390676"/>
                  </a:lnTo>
                  <a:lnTo>
                    <a:pt x="699244" y="2385571"/>
                  </a:lnTo>
                  <a:lnTo>
                    <a:pt x="748238" y="2379017"/>
                  </a:lnTo>
                  <a:lnTo>
                    <a:pt x="796952" y="2371015"/>
                  </a:lnTo>
                  <a:lnTo>
                    <a:pt x="845330" y="2361571"/>
                  </a:lnTo>
                  <a:lnTo>
                    <a:pt x="893314" y="2350688"/>
                  </a:lnTo>
                  <a:lnTo>
                    <a:pt x="940845" y="2338369"/>
                  </a:lnTo>
                  <a:lnTo>
                    <a:pt x="987867" y="2324618"/>
                  </a:lnTo>
                  <a:lnTo>
                    <a:pt x="1034320" y="2309438"/>
                  </a:lnTo>
                  <a:lnTo>
                    <a:pt x="1080149" y="2292835"/>
                  </a:lnTo>
                  <a:lnTo>
                    <a:pt x="1125294" y="2274810"/>
                  </a:lnTo>
                  <a:lnTo>
                    <a:pt x="1169698" y="2255368"/>
                  </a:lnTo>
                  <a:lnTo>
                    <a:pt x="1213304" y="2234513"/>
                  </a:lnTo>
                  <a:lnTo>
                    <a:pt x="1256053" y="2212247"/>
                  </a:lnTo>
                  <a:lnTo>
                    <a:pt x="1297888" y="2188576"/>
                  </a:lnTo>
                  <a:lnTo>
                    <a:pt x="1338751" y="2163502"/>
                  </a:lnTo>
                  <a:lnTo>
                    <a:pt x="1378585" y="2137029"/>
                  </a:lnTo>
                  <a:lnTo>
                    <a:pt x="1419204" y="2107921"/>
                  </a:lnTo>
                  <a:lnTo>
                    <a:pt x="1458499" y="2077720"/>
                  </a:lnTo>
                  <a:lnTo>
                    <a:pt x="1496539" y="2046479"/>
                  </a:lnTo>
                  <a:lnTo>
                    <a:pt x="1533393" y="2014256"/>
                  </a:lnTo>
                  <a:lnTo>
                    <a:pt x="1569131" y="1981106"/>
                  </a:lnTo>
                  <a:lnTo>
                    <a:pt x="1603823" y="1947084"/>
                  </a:lnTo>
                  <a:lnTo>
                    <a:pt x="1637539" y="1912247"/>
                  </a:lnTo>
                  <a:lnTo>
                    <a:pt x="1670347" y="1876651"/>
                  </a:lnTo>
                  <a:lnTo>
                    <a:pt x="1702317" y="1840350"/>
                  </a:lnTo>
                  <a:lnTo>
                    <a:pt x="1733520" y="1803402"/>
                  </a:lnTo>
                  <a:lnTo>
                    <a:pt x="1764024" y="1765861"/>
                  </a:lnTo>
                  <a:lnTo>
                    <a:pt x="1793899" y="1727783"/>
                  </a:lnTo>
                  <a:lnTo>
                    <a:pt x="1823214" y="1689225"/>
                  </a:lnTo>
                  <a:lnTo>
                    <a:pt x="1852040" y="1650242"/>
                  </a:lnTo>
                  <a:lnTo>
                    <a:pt x="1880445" y="1610890"/>
                  </a:lnTo>
                  <a:lnTo>
                    <a:pt x="1908500" y="1571225"/>
                  </a:lnTo>
                  <a:lnTo>
                    <a:pt x="1936273" y="1531302"/>
                  </a:lnTo>
                  <a:lnTo>
                    <a:pt x="1963835" y="1491177"/>
                  </a:lnTo>
                  <a:lnTo>
                    <a:pt x="2073358" y="1329778"/>
                  </a:lnTo>
                  <a:lnTo>
                    <a:pt x="2100905" y="1289482"/>
                  </a:lnTo>
                  <a:lnTo>
                    <a:pt x="2128659" y="1249319"/>
                  </a:lnTo>
                  <a:lnTo>
                    <a:pt x="2156687" y="1209345"/>
                  </a:lnTo>
                  <a:lnTo>
                    <a:pt x="2185061" y="1169615"/>
                  </a:lnTo>
                  <a:lnTo>
                    <a:pt x="2213848" y="1130186"/>
                  </a:lnTo>
                  <a:lnTo>
                    <a:pt x="2243120" y="1091113"/>
                  </a:lnTo>
                  <a:lnTo>
                    <a:pt x="2272946" y="1052452"/>
                  </a:lnTo>
                  <a:lnTo>
                    <a:pt x="2303394" y="1014260"/>
                  </a:lnTo>
                  <a:lnTo>
                    <a:pt x="2334536" y="976590"/>
                  </a:lnTo>
                  <a:lnTo>
                    <a:pt x="2355258" y="952500"/>
                  </a:lnTo>
                  <a:lnTo>
                    <a:pt x="408444" y="952500"/>
                  </a:lnTo>
                  <a:lnTo>
                    <a:pt x="354896" y="951249"/>
                  </a:lnTo>
                  <a:lnTo>
                    <a:pt x="301500" y="947497"/>
                  </a:lnTo>
                  <a:lnTo>
                    <a:pt x="248407" y="941241"/>
                  </a:lnTo>
                  <a:lnTo>
                    <a:pt x="195769" y="932481"/>
                  </a:lnTo>
                  <a:lnTo>
                    <a:pt x="143738" y="921215"/>
                  </a:lnTo>
                  <a:lnTo>
                    <a:pt x="92465" y="907440"/>
                  </a:lnTo>
                  <a:lnTo>
                    <a:pt x="42103" y="891157"/>
                  </a:lnTo>
                  <a:lnTo>
                    <a:pt x="0" y="875106"/>
                  </a:lnTo>
                  <a:close/>
                </a:path>
                <a:path extrusionOk="0" h="2397760" w="4478020">
                  <a:moveTo>
                    <a:pt x="1995932" y="250951"/>
                  </a:moveTo>
                  <a:lnTo>
                    <a:pt x="1989836" y="250951"/>
                  </a:lnTo>
                  <a:lnTo>
                    <a:pt x="1977517" y="251205"/>
                  </a:lnTo>
                  <a:lnTo>
                    <a:pt x="1926822" y="254260"/>
                  </a:lnTo>
                  <a:lnTo>
                    <a:pt x="1876918" y="260904"/>
                  </a:lnTo>
                  <a:lnTo>
                    <a:pt x="1827825" y="270876"/>
                  </a:lnTo>
                  <a:lnTo>
                    <a:pt x="1779562" y="283917"/>
                  </a:lnTo>
                  <a:lnTo>
                    <a:pt x="1732150" y="299766"/>
                  </a:lnTo>
                  <a:lnTo>
                    <a:pt x="1685607" y="318160"/>
                  </a:lnTo>
                  <a:lnTo>
                    <a:pt x="1639953" y="338841"/>
                  </a:lnTo>
                  <a:lnTo>
                    <a:pt x="1595210" y="361546"/>
                  </a:lnTo>
                  <a:lnTo>
                    <a:pt x="1551395" y="386015"/>
                  </a:lnTo>
                  <a:lnTo>
                    <a:pt x="1508529" y="411987"/>
                  </a:lnTo>
                  <a:lnTo>
                    <a:pt x="1466632" y="439202"/>
                  </a:lnTo>
                  <a:lnTo>
                    <a:pt x="1425724" y="467398"/>
                  </a:lnTo>
                  <a:lnTo>
                    <a:pt x="1385824" y="496315"/>
                  </a:lnTo>
                  <a:lnTo>
                    <a:pt x="1346619" y="525804"/>
                  </a:lnTo>
                  <a:lnTo>
                    <a:pt x="1191565" y="646333"/>
                  </a:lnTo>
                  <a:lnTo>
                    <a:pt x="1152517" y="676097"/>
                  </a:lnTo>
                  <a:lnTo>
                    <a:pt x="1113065" y="705308"/>
                  </a:lnTo>
                  <a:lnTo>
                    <a:pt x="1073064" y="733764"/>
                  </a:lnTo>
                  <a:lnTo>
                    <a:pt x="1032369" y="761263"/>
                  </a:lnTo>
                  <a:lnTo>
                    <a:pt x="990836" y="787602"/>
                  </a:lnTo>
                  <a:lnTo>
                    <a:pt x="948318" y="812577"/>
                  </a:lnTo>
                  <a:lnTo>
                    <a:pt x="904672" y="835988"/>
                  </a:lnTo>
                  <a:lnTo>
                    <a:pt x="859751" y="857630"/>
                  </a:lnTo>
                  <a:lnTo>
                    <a:pt x="812724" y="877508"/>
                  </a:lnTo>
                  <a:lnTo>
                    <a:pt x="764596" y="895058"/>
                  </a:lnTo>
                  <a:lnTo>
                    <a:pt x="715506" y="910279"/>
                  </a:lnTo>
                  <a:lnTo>
                    <a:pt x="665590" y="923167"/>
                  </a:lnTo>
                  <a:lnTo>
                    <a:pt x="614986" y="933718"/>
                  </a:lnTo>
                  <a:lnTo>
                    <a:pt x="563832" y="941930"/>
                  </a:lnTo>
                  <a:lnTo>
                    <a:pt x="512265" y="947800"/>
                  </a:lnTo>
                  <a:lnTo>
                    <a:pt x="460424" y="951324"/>
                  </a:lnTo>
                  <a:lnTo>
                    <a:pt x="408444" y="952500"/>
                  </a:lnTo>
                  <a:lnTo>
                    <a:pt x="2355258" y="952500"/>
                  </a:lnTo>
                  <a:lnTo>
                    <a:pt x="2399175" y="903046"/>
                  </a:lnTo>
                  <a:lnTo>
                    <a:pt x="2432812" y="867283"/>
                  </a:lnTo>
                  <a:lnTo>
                    <a:pt x="2467150" y="832565"/>
                  </a:lnTo>
                  <a:lnTo>
                    <a:pt x="2502443" y="798639"/>
                  </a:lnTo>
                  <a:lnTo>
                    <a:pt x="2538663" y="765519"/>
                  </a:lnTo>
                  <a:lnTo>
                    <a:pt x="2575785" y="733217"/>
                  </a:lnTo>
                  <a:lnTo>
                    <a:pt x="2613783" y="701748"/>
                  </a:lnTo>
                  <a:lnTo>
                    <a:pt x="2652630" y="671125"/>
                  </a:lnTo>
                  <a:lnTo>
                    <a:pt x="2692300" y="641362"/>
                  </a:lnTo>
                  <a:lnTo>
                    <a:pt x="2732767" y="612473"/>
                  </a:lnTo>
                  <a:lnTo>
                    <a:pt x="2774004" y="584472"/>
                  </a:lnTo>
                  <a:lnTo>
                    <a:pt x="2815985" y="557373"/>
                  </a:lnTo>
                  <a:lnTo>
                    <a:pt x="2858685" y="531188"/>
                  </a:lnTo>
                  <a:lnTo>
                    <a:pt x="2902076" y="505932"/>
                  </a:lnTo>
                  <a:lnTo>
                    <a:pt x="2946133" y="481619"/>
                  </a:lnTo>
                  <a:lnTo>
                    <a:pt x="2990828" y="458262"/>
                  </a:lnTo>
                  <a:lnTo>
                    <a:pt x="3036137" y="435875"/>
                  </a:lnTo>
                  <a:lnTo>
                    <a:pt x="3082033" y="414472"/>
                  </a:lnTo>
                  <a:lnTo>
                    <a:pt x="3128489" y="394067"/>
                  </a:lnTo>
                  <a:lnTo>
                    <a:pt x="3175479" y="374673"/>
                  </a:lnTo>
                  <a:lnTo>
                    <a:pt x="3222978" y="356304"/>
                  </a:lnTo>
                  <a:lnTo>
                    <a:pt x="3270958" y="338974"/>
                  </a:lnTo>
                  <a:lnTo>
                    <a:pt x="3319393" y="322696"/>
                  </a:lnTo>
                  <a:lnTo>
                    <a:pt x="3368258" y="307485"/>
                  </a:lnTo>
                  <a:lnTo>
                    <a:pt x="3417526" y="293354"/>
                  </a:lnTo>
                  <a:lnTo>
                    <a:pt x="3467171" y="280316"/>
                  </a:lnTo>
                  <a:lnTo>
                    <a:pt x="3514121" y="269113"/>
                  </a:lnTo>
                  <a:lnTo>
                    <a:pt x="2291334" y="269113"/>
                  </a:lnTo>
                  <a:lnTo>
                    <a:pt x="2254896" y="268347"/>
                  </a:lnTo>
                  <a:lnTo>
                    <a:pt x="2218055" y="266318"/>
                  </a:lnTo>
                  <a:lnTo>
                    <a:pt x="2180927" y="263433"/>
                  </a:lnTo>
                  <a:lnTo>
                    <a:pt x="2106499" y="256792"/>
                  </a:lnTo>
                  <a:lnTo>
                    <a:pt x="2069449" y="253857"/>
                  </a:lnTo>
                  <a:lnTo>
                    <a:pt x="2032565" y="251755"/>
                  </a:lnTo>
                  <a:lnTo>
                    <a:pt x="1995932" y="250951"/>
                  </a:lnTo>
                  <a:close/>
                </a:path>
                <a:path extrusionOk="0" h="2397760" w="4478020">
                  <a:moveTo>
                    <a:pt x="4477764" y="0"/>
                  </a:moveTo>
                  <a:lnTo>
                    <a:pt x="2619851" y="0"/>
                  </a:lnTo>
                  <a:lnTo>
                    <a:pt x="2620658" y="9862"/>
                  </a:lnTo>
                  <a:lnTo>
                    <a:pt x="2616016" y="53633"/>
                  </a:lnTo>
                  <a:lnTo>
                    <a:pt x="2603547" y="96234"/>
                  </a:lnTo>
                  <a:lnTo>
                    <a:pt x="2583643" y="136418"/>
                  </a:lnTo>
                  <a:lnTo>
                    <a:pt x="2556694" y="172938"/>
                  </a:lnTo>
                  <a:lnTo>
                    <a:pt x="2523093" y="204546"/>
                  </a:lnTo>
                  <a:lnTo>
                    <a:pt x="2483231" y="229997"/>
                  </a:lnTo>
                  <a:lnTo>
                    <a:pt x="2437798" y="248860"/>
                  </a:lnTo>
                  <a:lnTo>
                    <a:pt x="2390473" y="260889"/>
                  </a:lnTo>
                  <a:lnTo>
                    <a:pt x="2341552" y="267251"/>
                  </a:lnTo>
                  <a:lnTo>
                    <a:pt x="2291334" y="269113"/>
                  </a:lnTo>
                  <a:lnTo>
                    <a:pt x="3514121" y="269113"/>
                  </a:lnTo>
                  <a:lnTo>
                    <a:pt x="3567485" y="257577"/>
                  </a:lnTo>
                  <a:lnTo>
                    <a:pt x="3618103" y="247903"/>
                  </a:lnTo>
                  <a:lnTo>
                    <a:pt x="3670067" y="239210"/>
                  </a:lnTo>
                  <a:lnTo>
                    <a:pt x="3722270" y="231348"/>
                  </a:lnTo>
                  <a:lnTo>
                    <a:pt x="3931650" y="202295"/>
                  </a:lnTo>
                  <a:lnTo>
                    <a:pt x="3983685" y="194150"/>
                  </a:lnTo>
                  <a:lnTo>
                    <a:pt x="4035415" y="185062"/>
                  </a:lnTo>
                  <a:lnTo>
                    <a:pt x="4086750" y="174734"/>
                  </a:lnTo>
                  <a:lnTo>
                    <a:pt x="4137600" y="162869"/>
                  </a:lnTo>
                  <a:lnTo>
                    <a:pt x="4187874" y="149173"/>
                  </a:lnTo>
                  <a:lnTo>
                    <a:pt x="4237482" y="133350"/>
                  </a:lnTo>
                  <a:lnTo>
                    <a:pt x="4283256" y="116001"/>
                  </a:lnTo>
                  <a:lnTo>
                    <a:pt x="4328094" y="95928"/>
                  </a:lnTo>
                  <a:lnTo>
                    <a:pt x="4371572" y="73230"/>
                  </a:lnTo>
                  <a:lnTo>
                    <a:pt x="4413265" y="48005"/>
                  </a:lnTo>
                  <a:lnTo>
                    <a:pt x="4452750" y="20352"/>
                  </a:lnTo>
                  <a:lnTo>
                    <a:pt x="4477764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0" y="0"/>
              <a:ext cx="1257299" cy="209397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4" name="Google Shape;574;p34"/>
          <p:cNvSpPr txBox="1"/>
          <p:nvPr>
            <p:ph type="title"/>
          </p:nvPr>
        </p:nvSpPr>
        <p:spPr>
          <a:xfrm>
            <a:off x="1343913" y="1529098"/>
            <a:ext cx="6456172" cy="158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2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3000"/>
              <a:t>QUESTIONS AND ANSWERS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9D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0" name="Google Shape;580;p35"/>
          <p:cNvSpPr/>
          <p:nvPr/>
        </p:nvSpPr>
        <p:spPr>
          <a:xfrm>
            <a:off x="6989064" y="0"/>
            <a:ext cx="2154935" cy="18181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81" name="Google Shape;581;p35"/>
          <p:cNvGrpSpPr/>
          <p:nvPr/>
        </p:nvGrpSpPr>
        <p:grpSpPr>
          <a:xfrm>
            <a:off x="0" y="4032315"/>
            <a:ext cx="1253490" cy="1111693"/>
            <a:chOff x="0" y="4032315"/>
            <a:chExt cx="1253490" cy="1111693"/>
          </a:xfrm>
        </p:grpSpPr>
        <p:sp>
          <p:nvSpPr>
            <p:cNvPr id="582" name="Google Shape;582;p35"/>
            <p:cNvSpPr/>
            <p:nvPr/>
          </p:nvSpPr>
          <p:spPr>
            <a:xfrm>
              <a:off x="0" y="4032315"/>
              <a:ext cx="756920" cy="1111250"/>
            </a:xfrm>
            <a:custGeom>
              <a:rect b="b" l="l" r="r" t="t"/>
              <a:pathLst>
                <a:path extrusionOk="0" h="1111250" w="756920">
                  <a:moveTo>
                    <a:pt x="115072" y="0"/>
                  </a:moveTo>
                  <a:lnTo>
                    <a:pt x="74796" y="3353"/>
                  </a:lnTo>
                  <a:lnTo>
                    <a:pt x="34405" y="12393"/>
                  </a:lnTo>
                  <a:lnTo>
                    <a:pt x="0" y="26450"/>
                  </a:lnTo>
                  <a:lnTo>
                    <a:pt x="0" y="963951"/>
                  </a:lnTo>
                  <a:lnTo>
                    <a:pt x="54546" y="1020199"/>
                  </a:lnTo>
                  <a:lnTo>
                    <a:pt x="98620" y="1054572"/>
                  </a:lnTo>
                  <a:lnTo>
                    <a:pt x="144073" y="1082047"/>
                  </a:lnTo>
                  <a:lnTo>
                    <a:pt x="190518" y="1102963"/>
                  </a:lnTo>
                  <a:lnTo>
                    <a:pt x="216830" y="1111183"/>
                  </a:lnTo>
                  <a:lnTo>
                    <a:pt x="462777" y="1111183"/>
                  </a:lnTo>
                  <a:lnTo>
                    <a:pt x="510730" y="1094328"/>
                  </a:lnTo>
                  <a:lnTo>
                    <a:pt x="558717" y="1070863"/>
                  </a:lnTo>
                  <a:lnTo>
                    <a:pt x="603062" y="1042509"/>
                  </a:lnTo>
                  <a:lnTo>
                    <a:pt x="643108" y="1009835"/>
                  </a:lnTo>
                  <a:lnTo>
                    <a:pt x="678200" y="973408"/>
                  </a:lnTo>
                  <a:lnTo>
                    <a:pt x="707681" y="933797"/>
                  </a:lnTo>
                  <a:lnTo>
                    <a:pt x="730895" y="891568"/>
                  </a:lnTo>
                  <a:lnTo>
                    <a:pt x="747186" y="847291"/>
                  </a:lnTo>
                  <a:lnTo>
                    <a:pt x="755898" y="801532"/>
                  </a:lnTo>
                  <a:lnTo>
                    <a:pt x="756373" y="754861"/>
                  </a:lnTo>
                  <a:lnTo>
                    <a:pt x="752416" y="722200"/>
                  </a:lnTo>
                  <a:lnTo>
                    <a:pt x="736213" y="650159"/>
                  </a:lnTo>
                  <a:lnTo>
                    <a:pt x="724191" y="611450"/>
                  </a:lnTo>
                  <a:lnTo>
                    <a:pt x="709705" y="571395"/>
                  </a:lnTo>
                  <a:lnTo>
                    <a:pt x="692867" y="530328"/>
                  </a:lnTo>
                  <a:lnTo>
                    <a:pt x="673789" y="488584"/>
                  </a:lnTo>
                  <a:lnTo>
                    <a:pt x="652582" y="446500"/>
                  </a:lnTo>
                  <a:lnTo>
                    <a:pt x="629358" y="404408"/>
                  </a:lnTo>
                  <a:lnTo>
                    <a:pt x="604229" y="362645"/>
                  </a:lnTo>
                  <a:lnTo>
                    <a:pt x="577307" y="321546"/>
                  </a:lnTo>
                  <a:lnTo>
                    <a:pt x="548705" y="281444"/>
                  </a:lnTo>
                  <a:lnTo>
                    <a:pt x="518533" y="242676"/>
                  </a:lnTo>
                  <a:lnTo>
                    <a:pt x="486903" y="205576"/>
                  </a:lnTo>
                  <a:lnTo>
                    <a:pt x="453929" y="170478"/>
                  </a:lnTo>
                  <a:lnTo>
                    <a:pt x="419721" y="137719"/>
                  </a:lnTo>
                  <a:lnTo>
                    <a:pt x="384391" y="107633"/>
                  </a:lnTo>
                  <a:lnTo>
                    <a:pt x="348051" y="80554"/>
                  </a:lnTo>
                  <a:lnTo>
                    <a:pt x="310813" y="56818"/>
                  </a:lnTo>
                  <a:lnTo>
                    <a:pt x="272790" y="36759"/>
                  </a:lnTo>
                  <a:lnTo>
                    <a:pt x="234092" y="20713"/>
                  </a:lnTo>
                  <a:lnTo>
                    <a:pt x="194831" y="9015"/>
                  </a:lnTo>
                  <a:lnTo>
                    <a:pt x="155121" y="1998"/>
                  </a:lnTo>
                  <a:lnTo>
                    <a:pt x="115072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0" y="4433443"/>
              <a:ext cx="1253490" cy="710565"/>
            </a:xfrm>
            <a:custGeom>
              <a:rect b="b" l="l" r="r" t="t"/>
              <a:pathLst>
                <a:path extrusionOk="0" h="710564" w="1253490">
                  <a:moveTo>
                    <a:pt x="533615" y="0"/>
                  </a:moveTo>
                  <a:lnTo>
                    <a:pt x="486199" y="1762"/>
                  </a:lnTo>
                  <a:lnTo>
                    <a:pt x="438974" y="7046"/>
                  </a:lnTo>
                  <a:lnTo>
                    <a:pt x="392127" y="15846"/>
                  </a:lnTo>
                  <a:lnTo>
                    <a:pt x="345850" y="28157"/>
                  </a:lnTo>
                  <a:lnTo>
                    <a:pt x="300331" y="43974"/>
                  </a:lnTo>
                  <a:lnTo>
                    <a:pt x="255762" y="63291"/>
                  </a:lnTo>
                  <a:lnTo>
                    <a:pt x="212330" y="86102"/>
                  </a:lnTo>
                  <a:lnTo>
                    <a:pt x="170227" y="112403"/>
                  </a:lnTo>
                  <a:lnTo>
                    <a:pt x="129641" y="142189"/>
                  </a:lnTo>
                  <a:lnTo>
                    <a:pt x="92122" y="173882"/>
                  </a:lnTo>
                  <a:lnTo>
                    <a:pt x="55718" y="207815"/>
                  </a:lnTo>
                  <a:lnTo>
                    <a:pt x="20120" y="243322"/>
                  </a:lnTo>
                  <a:lnTo>
                    <a:pt x="0" y="710055"/>
                  </a:lnTo>
                  <a:lnTo>
                    <a:pt x="1253377" y="710055"/>
                  </a:lnTo>
                  <a:lnTo>
                    <a:pt x="1237164" y="635279"/>
                  </a:lnTo>
                  <a:lnTo>
                    <a:pt x="1223331" y="586466"/>
                  </a:lnTo>
                  <a:lnTo>
                    <a:pt x="1207313" y="538632"/>
                  </a:lnTo>
                  <a:lnTo>
                    <a:pt x="1189171" y="491923"/>
                  </a:lnTo>
                  <a:lnTo>
                    <a:pt x="1168968" y="446486"/>
                  </a:lnTo>
                  <a:lnTo>
                    <a:pt x="1146766" y="402467"/>
                  </a:lnTo>
                  <a:lnTo>
                    <a:pt x="1122629" y="360013"/>
                  </a:lnTo>
                  <a:lnTo>
                    <a:pt x="1096619" y="319271"/>
                  </a:lnTo>
                  <a:lnTo>
                    <a:pt x="1068798" y="280386"/>
                  </a:lnTo>
                  <a:lnTo>
                    <a:pt x="1039228" y="243506"/>
                  </a:lnTo>
                  <a:lnTo>
                    <a:pt x="1007974" y="208777"/>
                  </a:lnTo>
                  <a:lnTo>
                    <a:pt x="975096" y="176345"/>
                  </a:lnTo>
                  <a:lnTo>
                    <a:pt x="940658" y="146358"/>
                  </a:lnTo>
                  <a:lnTo>
                    <a:pt x="904722" y="118960"/>
                  </a:lnTo>
                  <a:lnTo>
                    <a:pt x="861904" y="90994"/>
                  </a:lnTo>
                  <a:lnTo>
                    <a:pt x="817661" y="66790"/>
                  </a:lnTo>
                  <a:lnTo>
                    <a:pt x="772197" y="46338"/>
                  </a:lnTo>
                  <a:lnTo>
                    <a:pt x="725712" y="29629"/>
                  </a:lnTo>
                  <a:lnTo>
                    <a:pt x="678409" y="16650"/>
                  </a:lnTo>
                  <a:lnTo>
                    <a:pt x="630491" y="7393"/>
                  </a:lnTo>
                  <a:lnTo>
                    <a:pt x="582159" y="1846"/>
                  </a:lnTo>
                  <a:lnTo>
                    <a:pt x="533615" y="0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4" name="Google Shape;584;p35"/>
          <p:cNvSpPr/>
          <p:nvPr/>
        </p:nvSpPr>
        <p:spPr>
          <a:xfrm>
            <a:off x="0" y="375158"/>
            <a:ext cx="605155" cy="928369"/>
          </a:xfrm>
          <a:custGeom>
            <a:rect b="b" l="l" r="r" t="t"/>
            <a:pathLst>
              <a:path extrusionOk="0" h="928369" w="605155">
                <a:moveTo>
                  <a:pt x="231381" y="0"/>
                </a:moveTo>
                <a:lnTo>
                  <a:pt x="163679" y="10524"/>
                </a:lnTo>
                <a:lnTo>
                  <a:pt x="126624" y="19865"/>
                </a:lnTo>
                <a:lnTo>
                  <a:pt x="87881" y="31776"/>
                </a:lnTo>
                <a:lnTo>
                  <a:pt x="47785" y="46148"/>
                </a:lnTo>
                <a:lnTo>
                  <a:pt x="6670" y="62869"/>
                </a:lnTo>
                <a:lnTo>
                  <a:pt x="0" y="65895"/>
                </a:lnTo>
                <a:lnTo>
                  <a:pt x="0" y="928292"/>
                </a:lnTo>
                <a:lnTo>
                  <a:pt x="83750" y="916266"/>
                </a:lnTo>
                <a:lnTo>
                  <a:pt x="131156" y="905889"/>
                </a:lnTo>
                <a:lnTo>
                  <a:pt x="177974" y="893053"/>
                </a:lnTo>
                <a:lnTo>
                  <a:pt x="223899" y="877766"/>
                </a:lnTo>
                <a:lnTo>
                  <a:pt x="268625" y="860034"/>
                </a:lnTo>
                <a:lnTo>
                  <a:pt x="311846" y="839865"/>
                </a:lnTo>
                <a:lnTo>
                  <a:pt x="353258" y="817264"/>
                </a:lnTo>
                <a:lnTo>
                  <a:pt x="392553" y="792240"/>
                </a:lnTo>
                <a:lnTo>
                  <a:pt x="429428" y="764798"/>
                </a:lnTo>
                <a:lnTo>
                  <a:pt x="463575" y="734946"/>
                </a:lnTo>
                <a:lnTo>
                  <a:pt x="494690" y="702690"/>
                </a:lnTo>
                <a:lnTo>
                  <a:pt x="529191" y="658696"/>
                </a:lnTo>
                <a:lnTo>
                  <a:pt x="556798" y="613308"/>
                </a:lnTo>
                <a:lnTo>
                  <a:pt x="577850" y="566914"/>
                </a:lnTo>
                <a:lnTo>
                  <a:pt x="592685" y="519902"/>
                </a:lnTo>
                <a:lnTo>
                  <a:pt x="601643" y="472662"/>
                </a:lnTo>
                <a:lnTo>
                  <a:pt x="605063" y="425582"/>
                </a:lnTo>
                <a:lnTo>
                  <a:pt x="603283" y="379050"/>
                </a:lnTo>
                <a:lnTo>
                  <a:pt x="596643" y="333456"/>
                </a:lnTo>
                <a:lnTo>
                  <a:pt x="585483" y="289187"/>
                </a:lnTo>
                <a:lnTo>
                  <a:pt x="570141" y="246633"/>
                </a:lnTo>
                <a:lnTo>
                  <a:pt x="546814" y="198572"/>
                </a:lnTo>
                <a:lnTo>
                  <a:pt x="518589" y="154142"/>
                </a:lnTo>
                <a:lnTo>
                  <a:pt x="486031" y="113998"/>
                </a:lnTo>
                <a:lnTo>
                  <a:pt x="449706" y="78800"/>
                </a:lnTo>
                <a:lnTo>
                  <a:pt x="410179" y="49205"/>
                </a:lnTo>
                <a:lnTo>
                  <a:pt x="368018" y="25870"/>
                </a:lnTo>
                <a:lnTo>
                  <a:pt x="323787" y="9452"/>
                </a:lnTo>
                <a:lnTo>
                  <a:pt x="278053" y="610"/>
                </a:lnTo>
                <a:lnTo>
                  <a:pt x="231381" y="0"/>
                </a:lnTo>
                <a:close/>
              </a:path>
            </a:pathLst>
          </a:custGeom>
          <a:solidFill>
            <a:srgbClr val="FBC00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85" name="Google Shape;585;p35"/>
          <p:cNvGrpSpPr/>
          <p:nvPr/>
        </p:nvGrpSpPr>
        <p:grpSpPr>
          <a:xfrm>
            <a:off x="8089540" y="0"/>
            <a:ext cx="1054902" cy="929005"/>
            <a:chOff x="8089540" y="0"/>
            <a:chExt cx="1054902" cy="929005"/>
          </a:xfrm>
        </p:grpSpPr>
        <p:sp>
          <p:nvSpPr>
            <p:cNvPr id="586" name="Google Shape;586;p35"/>
            <p:cNvSpPr/>
            <p:nvPr/>
          </p:nvSpPr>
          <p:spPr>
            <a:xfrm>
              <a:off x="8089540" y="0"/>
              <a:ext cx="1054735" cy="517525"/>
            </a:xfrm>
            <a:custGeom>
              <a:rect b="b" l="l" r="r" t="t"/>
              <a:pathLst>
                <a:path extrusionOk="0" h="517525" w="1054734">
                  <a:moveTo>
                    <a:pt x="1054459" y="0"/>
                  </a:moveTo>
                  <a:lnTo>
                    <a:pt x="0" y="0"/>
                  </a:lnTo>
                  <a:lnTo>
                    <a:pt x="8025" y="21463"/>
                  </a:lnTo>
                  <a:lnTo>
                    <a:pt x="25925" y="61144"/>
                  </a:lnTo>
                  <a:lnTo>
                    <a:pt x="46773" y="100732"/>
                  </a:lnTo>
                  <a:lnTo>
                    <a:pt x="70392" y="139976"/>
                  </a:lnTo>
                  <a:lnTo>
                    <a:pt x="96609" y="178625"/>
                  </a:lnTo>
                  <a:lnTo>
                    <a:pt x="125249" y="216429"/>
                  </a:lnTo>
                  <a:lnTo>
                    <a:pt x="156137" y="253137"/>
                  </a:lnTo>
                  <a:lnTo>
                    <a:pt x="189099" y="288497"/>
                  </a:lnTo>
                  <a:lnTo>
                    <a:pt x="223960" y="322260"/>
                  </a:lnTo>
                  <a:lnTo>
                    <a:pt x="260545" y="354174"/>
                  </a:lnTo>
                  <a:lnTo>
                    <a:pt x="298680" y="383988"/>
                  </a:lnTo>
                  <a:lnTo>
                    <a:pt x="338189" y="411452"/>
                  </a:lnTo>
                  <a:lnTo>
                    <a:pt x="378899" y="436314"/>
                  </a:lnTo>
                  <a:lnTo>
                    <a:pt x="420635" y="458324"/>
                  </a:lnTo>
                  <a:lnTo>
                    <a:pt x="463221" y="477231"/>
                  </a:lnTo>
                  <a:lnTo>
                    <a:pt x="506483" y="492784"/>
                  </a:lnTo>
                  <a:lnTo>
                    <a:pt x="550247" y="504733"/>
                  </a:lnTo>
                  <a:lnTo>
                    <a:pt x="594338" y="512825"/>
                  </a:lnTo>
                  <a:lnTo>
                    <a:pt x="650056" y="517252"/>
                  </a:lnTo>
                  <a:lnTo>
                    <a:pt x="703123" y="515164"/>
                  </a:lnTo>
                  <a:lnTo>
                    <a:pt x="753405" y="507060"/>
                  </a:lnTo>
                  <a:lnTo>
                    <a:pt x="800765" y="493436"/>
                  </a:lnTo>
                  <a:lnTo>
                    <a:pt x="845068" y="474789"/>
                  </a:lnTo>
                  <a:lnTo>
                    <a:pt x="886178" y="451616"/>
                  </a:lnTo>
                  <a:lnTo>
                    <a:pt x="923960" y="424413"/>
                  </a:lnTo>
                  <a:lnTo>
                    <a:pt x="958277" y="393677"/>
                  </a:lnTo>
                  <a:lnTo>
                    <a:pt x="988995" y="359906"/>
                  </a:lnTo>
                  <a:lnTo>
                    <a:pt x="1015978" y="323596"/>
                  </a:lnTo>
                  <a:lnTo>
                    <a:pt x="1043121" y="277577"/>
                  </a:lnTo>
                  <a:lnTo>
                    <a:pt x="1054459" y="252115"/>
                  </a:lnTo>
                  <a:lnTo>
                    <a:pt x="1054459" y="0"/>
                  </a:lnTo>
                  <a:close/>
                </a:path>
              </a:pathLst>
            </a:custGeom>
            <a:solidFill>
              <a:srgbClr val="F18D1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8652952" y="0"/>
              <a:ext cx="491490" cy="929005"/>
            </a:xfrm>
            <a:custGeom>
              <a:rect b="b" l="l" r="r" t="t"/>
              <a:pathLst>
                <a:path extrusionOk="0" h="929005" w="491490">
                  <a:moveTo>
                    <a:pt x="491046" y="0"/>
                  </a:moveTo>
                  <a:lnTo>
                    <a:pt x="0" y="0"/>
                  </a:lnTo>
                  <a:lnTo>
                    <a:pt x="132" y="795"/>
                  </a:lnTo>
                  <a:lnTo>
                    <a:pt x="7496" y="49964"/>
                  </a:lnTo>
                  <a:lnTo>
                    <a:pt x="14380" y="99385"/>
                  </a:lnTo>
                  <a:lnTo>
                    <a:pt x="21077" y="148899"/>
                  </a:lnTo>
                  <a:lnTo>
                    <a:pt x="27883" y="198344"/>
                  </a:lnTo>
                  <a:lnTo>
                    <a:pt x="35089" y="247560"/>
                  </a:lnTo>
                  <a:lnTo>
                    <a:pt x="42990" y="296386"/>
                  </a:lnTo>
                  <a:lnTo>
                    <a:pt x="51880" y="344661"/>
                  </a:lnTo>
                  <a:lnTo>
                    <a:pt x="62051" y="392225"/>
                  </a:lnTo>
                  <a:lnTo>
                    <a:pt x="73797" y="438917"/>
                  </a:lnTo>
                  <a:lnTo>
                    <a:pt x="87413" y="484576"/>
                  </a:lnTo>
                  <a:lnTo>
                    <a:pt x="103190" y="529041"/>
                  </a:lnTo>
                  <a:lnTo>
                    <a:pt x="121424" y="572152"/>
                  </a:lnTo>
                  <a:lnTo>
                    <a:pt x="142408" y="613748"/>
                  </a:lnTo>
                  <a:lnTo>
                    <a:pt x="166434" y="653669"/>
                  </a:lnTo>
                  <a:lnTo>
                    <a:pt x="198293" y="697754"/>
                  </a:lnTo>
                  <a:lnTo>
                    <a:pt x="233578" y="738492"/>
                  </a:lnTo>
                  <a:lnTo>
                    <a:pt x="271691" y="776226"/>
                  </a:lnTo>
                  <a:lnTo>
                    <a:pt x="312035" y="811295"/>
                  </a:lnTo>
                  <a:lnTo>
                    <a:pt x="354013" y="844041"/>
                  </a:lnTo>
                  <a:lnTo>
                    <a:pt x="394249" y="872686"/>
                  </a:lnTo>
                  <a:lnTo>
                    <a:pt x="435777" y="899184"/>
                  </a:lnTo>
                  <a:lnTo>
                    <a:pt x="478701" y="922854"/>
                  </a:lnTo>
                  <a:lnTo>
                    <a:pt x="491046" y="928456"/>
                  </a:lnTo>
                  <a:lnTo>
                    <a:pt x="491046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88" name="Google Shape;588;p35"/>
          <p:cNvGrpSpPr/>
          <p:nvPr/>
        </p:nvGrpSpPr>
        <p:grpSpPr>
          <a:xfrm>
            <a:off x="6532416" y="4290186"/>
            <a:ext cx="2612092" cy="853326"/>
            <a:chOff x="6532416" y="4290186"/>
            <a:chExt cx="2612092" cy="853326"/>
          </a:xfrm>
        </p:grpSpPr>
        <p:sp>
          <p:nvSpPr>
            <p:cNvPr id="589" name="Google Shape;589;p35"/>
            <p:cNvSpPr/>
            <p:nvPr/>
          </p:nvSpPr>
          <p:spPr>
            <a:xfrm>
              <a:off x="6993763" y="4290186"/>
              <a:ext cx="2150745" cy="788035"/>
            </a:xfrm>
            <a:custGeom>
              <a:rect b="b" l="l" r="r" t="t"/>
              <a:pathLst>
                <a:path extrusionOk="0" h="788035" w="2150745">
                  <a:moveTo>
                    <a:pt x="1562227" y="0"/>
                  </a:moveTo>
                  <a:lnTo>
                    <a:pt x="1514803" y="1765"/>
                  </a:lnTo>
                  <a:lnTo>
                    <a:pt x="1467569" y="7059"/>
                  </a:lnTo>
                  <a:lnTo>
                    <a:pt x="1420716" y="15876"/>
                  </a:lnTo>
                  <a:lnTo>
                    <a:pt x="1374433" y="28210"/>
                  </a:lnTo>
                  <a:lnTo>
                    <a:pt x="1328911" y="44056"/>
                  </a:lnTo>
                  <a:lnTo>
                    <a:pt x="1284341" y="63409"/>
                  </a:lnTo>
                  <a:lnTo>
                    <a:pt x="1240912" y="86264"/>
                  </a:lnTo>
                  <a:lnTo>
                    <a:pt x="1198815" y="112614"/>
                  </a:lnTo>
                  <a:lnTo>
                    <a:pt x="1158239" y="142455"/>
                  </a:lnTo>
                  <a:lnTo>
                    <a:pt x="1120707" y="174214"/>
                  </a:lnTo>
                  <a:lnTo>
                    <a:pt x="1084294" y="208217"/>
                  </a:lnTo>
                  <a:lnTo>
                    <a:pt x="1048690" y="243795"/>
                  </a:lnTo>
                  <a:lnTo>
                    <a:pt x="1013586" y="280279"/>
                  </a:lnTo>
                  <a:lnTo>
                    <a:pt x="978673" y="317000"/>
                  </a:lnTo>
                  <a:lnTo>
                    <a:pt x="943641" y="353288"/>
                  </a:lnTo>
                  <a:lnTo>
                    <a:pt x="908180" y="388475"/>
                  </a:lnTo>
                  <a:lnTo>
                    <a:pt x="871981" y="421890"/>
                  </a:lnTo>
                  <a:lnTo>
                    <a:pt x="834735" y="452866"/>
                  </a:lnTo>
                  <a:lnTo>
                    <a:pt x="796131" y="480732"/>
                  </a:lnTo>
                  <a:lnTo>
                    <a:pt x="755860" y="504819"/>
                  </a:lnTo>
                  <a:lnTo>
                    <a:pt x="713612" y="524459"/>
                  </a:lnTo>
                  <a:lnTo>
                    <a:pt x="667147" y="539531"/>
                  </a:lnTo>
                  <a:lnTo>
                    <a:pt x="619861" y="549303"/>
                  </a:lnTo>
                  <a:lnTo>
                    <a:pt x="571947" y="554943"/>
                  </a:lnTo>
                  <a:lnTo>
                    <a:pt x="523595" y="557624"/>
                  </a:lnTo>
                  <a:lnTo>
                    <a:pt x="474997" y="558515"/>
                  </a:lnTo>
                  <a:lnTo>
                    <a:pt x="426343" y="558787"/>
                  </a:lnTo>
                  <a:lnTo>
                    <a:pt x="377825" y="559612"/>
                  </a:lnTo>
                  <a:lnTo>
                    <a:pt x="329174" y="562370"/>
                  </a:lnTo>
                  <a:lnTo>
                    <a:pt x="280391" y="568259"/>
                  </a:lnTo>
                  <a:lnTo>
                    <a:pt x="232227" y="578196"/>
                  </a:lnTo>
                  <a:lnTo>
                    <a:pt x="185436" y="593095"/>
                  </a:lnTo>
                  <a:lnTo>
                    <a:pt x="140771" y="613874"/>
                  </a:lnTo>
                  <a:lnTo>
                    <a:pt x="98986" y="641448"/>
                  </a:lnTo>
                  <a:lnTo>
                    <a:pt x="60832" y="676732"/>
                  </a:lnTo>
                  <a:lnTo>
                    <a:pt x="25273" y="727588"/>
                  </a:lnTo>
                  <a:lnTo>
                    <a:pt x="0" y="787651"/>
                  </a:lnTo>
                  <a:lnTo>
                    <a:pt x="2150236" y="787651"/>
                  </a:lnTo>
                  <a:lnTo>
                    <a:pt x="2150236" y="359231"/>
                  </a:lnTo>
                  <a:lnTo>
                    <a:pt x="2125170" y="319891"/>
                  </a:lnTo>
                  <a:lnTo>
                    <a:pt x="2097351" y="280932"/>
                  </a:lnTo>
                  <a:lnTo>
                    <a:pt x="2067786" y="243980"/>
                  </a:lnTo>
                  <a:lnTo>
                    <a:pt x="2036537" y="209183"/>
                  </a:lnTo>
                  <a:lnTo>
                    <a:pt x="2003668" y="176688"/>
                  </a:lnTo>
                  <a:lnTo>
                    <a:pt x="1969242" y="146641"/>
                  </a:lnTo>
                  <a:lnTo>
                    <a:pt x="1933320" y="119189"/>
                  </a:lnTo>
                  <a:lnTo>
                    <a:pt x="1890491" y="91169"/>
                  </a:lnTo>
                  <a:lnTo>
                    <a:pt x="1846244" y="66919"/>
                  </a:lnTo>
                  <a:lnTo>
                    <a:pt x="1800779" y="46428"/>
                  </a:lnTo>
                  <a:lnTo>
                    <a:pt x="1754298" y="29686"/>
                  </a:lnTo>
                  <a:lnTo>
                    <a:pt x="1707001" y="16682"/>
                  </a:lnTo>
                  <a:lnTo>
                    <a:pt x="1659090" y="7407"/>
                  </a:lnTo>
                  <a:lnTo>
                    <a:pt x="1610765" y="1850"/>
                  </a:lnTo>
                  <a:lnTo>
                    <a:pt x="1562227" y="0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6532416" y="4335779"/>
              <a:ext cx="2611755" cy="807720"/>
            </a:xfrm>
            <a:custGeom>
              <a:rect b="b" l="l" r="r" t="t"/>
              <a:pathLst>
                <a:path extrusionOk="0" h="807720" w="2611754">
                  <a:moveTo>
                    <a:pt x="554564" y="318782"/>
                  </a:moveTo>
                  <a:lnTo>
                    <a:pt x="506871" y="320737"/>
                  </a:lnTo>
                  <a:lnTo>
                    <a:pt x="459518" y="326545"/>
                  </a:lnTo>
                  <a:lnTo>
                    <a:pt x="412832" y="336119"/>
                  </a:lnTo>
                  <a:lnTo>
                    <a:pt x="367143" y="349372"/>
                  </a:lnTo>
                  <a:lnTo>
                    <a:pt x="322781" y="366219"/>
                  </a:lnTo>
                  <a:lnTo>
                    <a:pt x="280075" y="386574"/>
                  </a:lnTo>
                  <a:lnTo>
                    <a:pt x="239353" y="410349"/>
                  </a:lnTo>
                  <a:lnTo>
                    <a:pt x="200946" y="437459"/>
                  </a:lnTo>
                  <a:lnTo>
                    <a:pt x="165182" y="467817"/>
                  </a:lnTo>
                  <a:lnTo>
                    <a:pt x="129538" y="504619"/>
                  </a:lnTo>
                  <a:lnTo>
                    <a:pt x="97846" y="544580"/>
                  </a:lnTo>
                  <a:lnTo>
                    <a:pt x="70235" y="587286"/>
                  </a:lnTo>
                  <a:lnTo>
                    <a:pt x="46834" y="632325"/>
                  </a:lnTo>
                  <a:lnTo>
                    <a:pt x="27773" y="679281"/>
                  </a:lnTo>
                  <a:lnTo>
                    <a:pt x="13181" y="727744"/>
                  </a:lnTo>
                  <a:lnTo>
                    <a:pt x="3188" y="777298"/>
                  </a:lnTo>
                  <a:lnTo>
                    <a:pt x="0" y="807718"/>
                  </a:lnTo>
                  <a:lnTo>
                    <a:pt x="635945" y="807718"/>
                  </a:lnTo>
                  <a:lnTo>
                    <a:pt x="643488" y="780219"/>
                  </a:lnTo>
                  <a:lnTo>
                    <a:pt x="658762" y="733596"/>
                  </a:lnTo>
                  <a:lnTo>
                    <a:pt x="676271" y="687758"/>
                  </a:lnTo>
                  <a:lnTo>
                    <a:pt x="695957" y="642802"/>
                  </a:lnTo>
                  <a:lnTo>
                    <a:pt x="717759" y="598824"/>
                  </a:lnTo>
                  <a:lnTo>
                    <a:pt x="741619" y="555920"/>
                  </a:lnTo>
                  <a:lnTo>
                    <a:pt x="767476" y="514187"/>
                  </a:lnTo>
                  <a:lnTo>
                    <a:pt x="795273" y="473721"/>
                  </a:lnTo>
                  <a:lnTo>
                    <a:pt x="824948" y="434619"/>
                  </a:lnTo>
                  <a:lnTo>
                    <a:pt x="856443" y="396976"/>
                  </a:lnTo>
                  <a:lnTo>
                    <a:pt x="813372" y="377933"/>
                  </a:lnTo>
                  <a:lnTo>
                    <a:pt x="769718" y="360416"/>
                  </a:lnTo>
                  <a:lnTo>
                    <a:pt x="725230" y="345152"/>
                  </a:lnTo>
                  <a:lnTo>
                    <a:pt x="679659" y="332867"/>
                  </a:lnTo>
                  <a:lnTo>
                    <a:pt x="617540" y="322295"/>
                  </a:lnTo>
                  <a:lnTo>
                    <a:pt x="586094" y="319659"/>
                  </a:lnTo>
                  <a:lnTo>
                    <a:pt x="554564" y="318782"/>
                  </a:lnTo>
                  <a:close/>
                </a:path>
                <a:path extrusionOk="0" h="807720" w="2611754">
                  <a:moveTo>
                    <a:pt x="2488901" y="0"/>
                  </a:moveTo>
                  <a:lnTo>
                    <a:pt x="2438553" y="3076"/>
                  </a:lnTo>
                  <a:lnTo>
                    <a:pt x="2388083" y="11722"/>
                  </a:lnTo>
                  <a:lnTo>
                    <a:pt x="2338162" y="25064"/>
                  </a:lnTo>
                  <a:lnTo>
                    <a:pt x="2289460" y="42229"/>
                  </a:lnTo>
                  <a:lnTo>
                    <a:pt x="2242648" y="62344"/>
                  </a:lnTo>
                  <a:lnTo>
                    <a:pt x="2197621" y="84377"/>
                  </a:lnTo>
                  <a:lnTo>
                    <a:pt x="2153533" y="107992"/>
                  </a:lnTo>
                  <a:lnTo>
                    <a:pt x="2110235" y="132940"/>
                  </a:lnTo>
                  <a:lnTo>
                    <a:pt x="2067576" y="158970"/>
                  </a:lnTo>
                  <a:lnTo>
                    <a:pt x="2025407" y="185833"/>
                  </a:lnTo>
                  <a:lnTo>
                    <a:pt x="1983578" y="213280"/>
                  </a:lnTo>
                  <a:lnTo>
                    <a:pt x="1858626" y="296626"/>
                  </a:lnTo>
                  <a:lnTo>
                    <a:pt x="1816654" y="323911"/>
                  </a:lnTo>
                  <a:lnTo>
                    <a:pt x="1774272" y="350532"/>
                  </a:lnTo>
                  <a:lnTo>
                    <a:pt x="1808923" y="395662"/>
                  </a:lnTo>
                  <a:lnTo>
                    <a:pt x="1845836" y="437997"/>
                  </a:lnTo>
                  <a:lnTo>
                    <a:pt x="1886464" y="475826"/>
                  </a:lnTo>
                  <a:lnTo>
                    <a:pt x="1932260" y="507441"/>
                  </a:lnTo>
                  <a:lnTo>
                    <a:pt x="1977457" y="528768"/>
                  </a:lnTo>
                  <a:lnTo>
                    <a:pt x="2024754" y="543396"/>
                  </a:lnTo>
                  <a:lnTo>
                    <a:pt x="2073726" y="552600"/>
                  </a:lnTo>
                  <a:lnTo>
                    <a:pt x="2123951" y="557655"/>
                  </a:lnTo>
                  <a:lnTo>
                    <a:pt x="2175002" y="559838"/>
                  </a:lnTo>
                  <a:lnTo>
                    <a:pt x="2277892" y="560690"/>
                  </a:lnTo>
                  <a:lnTo>
                    <a:pt x="2328881" y="561911"/>
                  </a:lnTo>
                  <a:lnTo>
                    <a:pt x="2374404" y="565584"/>
                  </a:lnTo>
                  <a:lnTo>
                    <a:pt x="2420371" y="572950"/>
                  </a:lnTo>
                  <a:lnTo>
                    <a:pt x="2465627" y="584265"/>
                  </a:lnTo>
                  <a:lnTo>
                    <a:pt x="2509017" y="599789"/>
                  </a:lnTo>
                  <a:lnTo>
                    <a:pt x="2549387" y="619780"/>
                  </a:lnTo>
                  <a:lnTo>
                    <a:pt x="2585581" y="644496"/>
                  </a:lnTo>
                  <a:lnTo>
                    <a:pt x="2611583" y="669517"/>
                  </a:lnTo>
                  <a:lnTo>
                    <a:pt x="2611583" y="23712"/>
                  </a:lnTo>
                  <a:lnTo>
                    <a:pt x="2603415" y="19909"/>
                  </a:lnTo>
                  <a:lnTo>
                    <a:pt x="2566339" y="8575"/>
                  </a:lnTo>
                  <a:lnTo>
                    <a:pt x="2528072" y="2075"/>
                  </a:lnTo>
                  <a:lnTo>
                    <a:pt x="2488901" y="0"/>
                  </a:lnTo>
                  <a:close/>
                </a:path>
              </a:pathLst>
            </a:custGeom>
            <a:solidFill>
              <a:srgbClr val="FCCE0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6532416" y="4654562"/>
              <a:ext cx="856615" cy="488950"/>
            </a:xfrm>
            <a:custGeom>
              <a:rect b="b" l="l" r="r" t="t"/>
              <a:pathLst>
                <a:path extrusionOk="0" h="488950" w="856615">
                  <a:moveTo>
                    <a:pt x="554564" y="0"/>
                  </a:moveTo>
                  <a:lnTo>
                    <a:pt x="506871" y="1955"/>
                  </a:lnTo>
                  <a:lnTo>
                    <a:pt x="459518" y="7762"/>
                  </a:lnTo>
                  <a:lnTo>
                    <a:pt x="412832" y="17336"/>
                  </a:lnTo>
                  <a:lnTo>
                    <a:pt x="367143" y="30590"/>
                  </a:lnTo>
                  <a:lnTo>
                    <a:pt x="322781" y="47437"/>
                  </a:lnTo>
                  <a:lnTo>
                    <a:pt x="280075" y="67791"/>
                  </a:lnTo>
                  <a:lnTo>
                    <a:pt x="239353" y="91566"/>
                  </a:lnTo>
                  <a:lnTo>
                    <a:pt x="200946" y="118676"/>
                  </a:lnTo>
                  <a:lnTo>
                    <a:pt x="165182" y="149034"/>
                  </a:lnTo>
                  <a:lnTo>
                    <a:pt x="129538" y="185836"/>
                  </a:lnTo>
                  <a:lnTo>
                    <a:pt x="97846" y="225797"/>
                  </a:lnTo>
                  <a:lnTo>
                    <a:pt x="70235" y="268504"/>
                  </a:lnTo>
                  <a:lnTo>
                    <a:pt x="46834" y="313542"/>
                  </a:lnTo>
                  <a:lnTo>
                    <a:pt x="27773" y="360499"/>
                  </a:lnTo>
                  <a:lnTo>
                    <a:pt x="13181" y="408961"/>
                  </a:lnTo>
                  <a:lnTo>
                    <a:pt x="3188" y="458516"/>
                  </a:lnTo>
                  <a:lnTo>
                    <a:pt x="0" y="488935"/>
                  </a:lnTo>
                </a:path>
                <a:path extrusionOk="0" h="488950" w="856615">
                  <a:moveTo>
                    <a:pt x="635945" y="488935"/>
                  </a:moveTo>
                  <a:lnTo>
                    <a:pt x="658762" y="414813"/>
                  </a:lnTo>
                  <a:lnTo>
                    <a:pt x="676271" y="368975"/>
                  </a:lnTo>
                  <a:lnTo>
                    <a:pt x="695957" y="324019"/>
                  </a:lnTo>
                  <a:lnTo>
                    <a:pt x="717759" y="280041"/>
                  </a:lnTo>
                  <a:lnTo>
                    <a:pt x="741619" y="237137"/>
                  </a:lnTo>
                  <a:lnTo>
                    <a:pt x="767476" y="195404"/>
                  </a:lnTo>
                  <a:lnTo>
                    <a:pt x="795273" y="154939"/>
                  </a:lnTo>
                  <a:lnTo>
                    <a:pt x="824948" y="115836"/>
                  </a:lnTo>
                  <a:lnTo>
                    <a:pt x="856443" y="78193"/>
                  </a:lnTo>
                  <a:lnTo>
                    <a:pt x="813372" y="59150"/>
                  </a:lnTo>
                  <a:lnTo>
                    <a:pt x="769718" y="41633"/>
                  </a:lnTo>
                  <a:lnTo>
                    <a:pt x="725230" y="26369"/>
                  </a:lnTo>
                  <a:lnTo>
                    <a:pt x="679659" y="14084"/>
                  </a:lnTo>
                  <a:lnTo>
                    <a:pt x="617540" y="3513"/>
                  </a:lnTo>
                  <a:lnTo>
                    <a:pt x="586094" y="877"/>
                  </a:lnTo>
                  <a:lnTo>
                    <a:pt x="554564" y="0"/>
                  </a:lnTo>
                </a:path>
              </a:pathLst>
            </a:custGeom>
            <a:noFill/>
            <a:ln cap="flat" cmpd="sng" w="9525">
              <a:solidFill>
                <a:srgbClr val="FCCE0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2" name="Google Shape;592;p35"/>
          <p:cNvSpPr/>
          <p:nvPr/>
        </p:nvSpPr>
        <p:spPr>
          <a:xfrm>
            <a:off x="0" y="0"/>
            <a:ext cx="2570988" cy="126314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93" name="Google Shape;593;p35"/>
          <p:cNvGrpSpPr/>
          <p:nvPr/>
        </p:nvGrpSpPr>
        <p:grpSpPr>
          <a:xfrm>
            <a:off x="7168347" y="4335779"/>
            <a:ext cx="1976120" cy="807720"/>
            <a:chOff x="7168347" y="4335779"/>
            <a:chExt cx="1976120" cy="807720"/>
          </a:xfrm>
        </p:grpSpPr>
        <p:sp>
          <p:nvSpPr>
            <p:cNvPr id="594" name="Google Shape;594;p35"/>
            <p:cNvSpPr/>
            <p:nvPr/>
          </p:nvSpPr>
          <p:spPr>
            <a:xfrm>
              <a:off x="8306689" y="4335779"/>
              <a:ext cx="837565" cy="669925"/>
            </a:xfrm>
            <a:custGeom>
              <a:rect b="b" l="l" r="r" t="t"/>
              <a:pathLst>
                <a:path extrusionOk="0" h="669925" w="837565">
                  <a:moveTo>
                    <a:pt x="714628" y="0"/>
                  </a:moveTo>
                  <a:lnTo>
                    <a:pt x="664281" y="3076"/>
                  </a:lnTo>
                  <a:lnTo>
                    <a:pt x="613811" y="11722"/>
                  </a:lnTo>
                  <a:lnTo>
                    <a:pt x="563890" y="25064"/>
                  </a:lnTo>
                  <a:lnTo>
                    <a:pt x="515188" y="42229"/>
                  </a:lnTo>
                  <a:lnTo>
                    <a:pt x="468375" y="62344"/>
                  </a:lnTo>
                  <a:lnTo>
                    <a:pt x="423348" y="84377"/>
                  </a:lnTo>
                  <a:lnTo>
                    <a:pt x="379261" y="107992"/>
                  </a:lnTo>
                  <a:lnTo>
                    <a:pt x="335963" y="132940"/>
                  </a:lnTo>
                  <a:lnTo>
                    <a:pt x="293304" y="158970"/>
                  </a:lnTo>
                  <a:lnTo>
                    <a:pt x="251135" y="185833"/>
                  </a:lnTo>
                  <a:lnTo>
                    <a:pt x="209305" y="213280"/>
                  </a:lnTo>
                  <a:lnTo>
                    <a:pt x="167665" y="241060"/>
                  </a:lnTo>
                  <a:lnTo>
                    <a:pt x="126064" y="268926"/>
                  </a:lnTo>
                  <a:lnTo>
                    <a:pt x="84353" y="296626"/>
                  </a:lnTo>
                  <a:lnTo>
                    <a:pt x="42382" y="323911"/>
                  </a:lnTo>
                  <a:lnTo>
                    <a:pt x="0" y="350532"/>
                  </a:lnTo>
                  <a:lnTo>
                    <a:pt x="34651" y="395662"/>
                  </a:lnTo>
                  <a:lnTo>
                    <a:pt x="71564" y="437997"/>
                  </a:lnTo>
                  <a:lnTo>
                    <a:pt x="112192" y="475826"/>
                  </a:lnTo>
                  <a:lnTo>
                    <a:pt x="157987" y="507441"/>
                  </a:lnTo>
                  <a:lnTo>
                    <a:pt x="203184" y="528768"/>
                  </a:lnTo>
                  <a:lnTo>
                    <a:pt x="250481" y="543396"/>
                  </a:lnTo>
                  <a:lnTo>
                    <a:pt x="299454" y="552600"/>
                  </a:lnTo>
                  <a:lnTo>
                    <a:pt x="349678" y="557655"/>
                  </a:lnTo>
                  <a:lnTo>
                    <a:pt x="400730" y="559838"/>
                  </a:lnTo>
                  <a:lnTo>
                    <a:pt x="452185" y="560424"/>
                  </a:lnTo>
                  <a:lnTo>
                    <a:pt x="503619" y="560690"/>
                  </a:lnTo>
                  <a:lnTo>
                    <a:pt x="554608" y="561911"/>
                  </a:lnTo>
                  <a:lnTo>
                    <a:pt x="600131" y="565584"/>
                  </a:lnTo>
                  <a:lnTo>
                    <a:pt x="646098" y="572950"/>
                  </a:lnTo>
                  <a:lnTo>
                    <a:pt x="691355" y="584265"/>
                  </a:lnTo>
                  <a:lnTo>
                    <a:pt x="734745" y="599789"/>
                  </a:lnTo>
                  <a:lnTo>
                    <a:pt x="775115" y="619780"/>
                  </a:lnTo>
                  <a:lnTo>
                    <a:pt x="811308" y="644496"/>
                  </a:lnTo>
                  <a:lnTo>
                    <a:pt x="837310" y="669517"/>
                  </a:lnTo>
                </a:path>
                <a:path extrusionOk="0" h="669925" w="837565">
                  <a:moveTo>
                    <a:pt x="837310" y="23712"/>
                  </a:moveTo>
                  <a:lnTo>
                    <a:pt x="829143" y="19909"/>
                  </a:lnTo>
                  <a:lnTo>
                    <a:pt x="792067" y="8575"/>
                  </a:lnTo>
                  <a:lnTo>
                    <a:pt x="753800" y="2075"/>
                  </a:lnTo>
                  <a:lnTo>
                    <a:pt x="714628" y="0"/>
                  </a:lnTo>
                </a:path>
              </a:pathLst>
            </a:custGeom>
            <a:noFill/>
            <a:ln cap="flat" cmpd="sng" w="9525">
              <a:solidFill>
                <a:srgbClr val="FCCE0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7168347" y="4686299"/>
              <a:ext cx="1976120" cy="457200"/>
            </a:xfrm>
            <a:custGeom>
              <a:rect b="b" l="l" r="r" t="t"/>
              <a:pathLst>
                <a:path extrusionOk="0" h="457200" w="1976120">
                  <a:moveTo>
                    <a:pt x="220385" y="46443"/>
                  </a:moveTo>
                  <a:lnTo>
                    <a:pt x="188890" y="84087"/>
                  </a:lnTo>
                  <a:lnTo>
                    <a:pt x="159216" y="123190"/>
                  </a:lnTo>
                  <a:lnTo>
                    <a:pt x="131422" y="163657"/>
                  </a:lnTo>
                  <a:lnTo>
                    <a:pt x="105569" y="205392"/>
                  </a:lnTo>
                  <a:lnTo>
                    <a:pt x="81717" y="248297"/>
                  </a:lnTo>
                  <a:lnTo>
                    <a:pt x="59926" y="292277"/>
                  </a:lnTo>
                  <a:lnTo>
                    <a:pt x="40257" y="337235"/>
                  </a:lnTo>
                  <a:lnTo>
                    <a:pt x="22769" y="383074"/>
                  </a:lnTo>
                  <a:lnTo>
                    <a:pt x="7523" y="429699"/>
                  </a:lnTo>
                  <a:lnTo>
                    <a:pt x="0" y="457198"/>
                  </a:lnTo>
                  <a:lnTo>
                    <a:pt x="1975652" y="457198"/>
                  </a:lnTo>
                  <a:lnTo>
                    <a:pt x="1975652" y="319480"/>
                  </a:lnTo>
                  <a:lnTo>
                    <a:pt x="1949146" y="293971"/>
                  </a:lnTo>
                  <a:lnTo>
                    <a:pt x="1912959" y="269254"/>
                  </a:lnTo>
                  <a:lnTo>
                    <a:pt x="1872600" y="249261"/>
                  </a:lnTo>
                  <a:lnTo>
                    <a:pt x="1829226" y="233736"/>
                  </a:lnTo>
                  <a:lnTo>
                    <a:pt x="1783991" y="222419"/>
                  </a:lnTo>
                  <a:lnTo>
                    <a:pt x="1738054" y="215052"/>
                  </a:lnTo>
                  <a:lnTo>
                    <a:pt x="1692569" y="211378"/>
                  </a:lnTo>
                  <a:lnTo>
                    <a:pt x="1641574" y="210161"/>
                  </a:lnTo>
                  <a:lnTo>
                    <a:pt x="1538657" y="209311"/>
                  </a:lnTo>
                  <a:lnTo>
                    <a:pt x="1487591" y="207127"/>
                  </a:lnTo>
                  <a:lnTo>
                    <a:pt x="1437358" y="202070"/>
                  </a:lnTo>
                  <a:lnTo>
                    <a:pt x="1388388" y="192865"/>
                  </a:lnTo>
                  <a:lnTo>
                    <a:pt x="1341108" y="178236"/>
                  </a:lnTo>
                  <a:lnTo>
                    <a:pt x="1330772" y="173354"/>
                  </a:lnTo>
                  <a:lnTo>
                    <a:pt x="629198" y="173354"/>
                  </a:lnTo>
                  <a:lnTo>
                    <a:pt x="573191" y="170754"/>
                  </a:lnTo>
                  <a:lnTo>
                    <a:pt x="517184" y="162648"/>
                  </a:lnTo>
                  <a:lnTo>
                    <a:pt x="465565" y="149894"/>
                  </a:lnTo>
                  <a:lnTo>
                    <a:pt x="415259" y="133119"/>
                  </a:lnTo>
                  <a:lnTo>
                    <a:pt x="365927" y="113357"/>
                  </a:lnTo>
                  <a:lnTo>
                    <a:pt x="317229" y="91636"/>
                  </a:lnTo>
                  <a:lnTo>
                    <a:pt x="220385" y="46443"/>
                  </a:lnTo>
                  <a:close/>
                </a:path>
                <a:path extrusionOk="0" h="457200" w="1976120">
                  <a:moveTo>
                    <a:pt x="1138087" y="0"/>
                  </a:moveTo>
                  <a:lnTo>
                    <a:pt x="1094272" y="26314"/>
                  </a:lnTo>
                  <a:lnTo>
                    <a:pt x="1051383" y="50454"/>
                  </a:lnTo>
                  <a:lnTo>
                    <a:pt x="1007377" y="73247"/>
                  </a:lnTo>
                  <a:lnTo>
                    <a:pt x="962372" y="94412"/>
                  </a:lnTo>
                  <a:lnTo>
                    <a:pt x="916484" y="113668"/>
                  </a:lnTo>
                  <a:lnTo>
                    <a:pt x="869831" y="130733"/>
                  </a:lnTo>
                  <a:lnTo>
                    <a:pt x="822530" y="145327"/>
                  </a:lnTo>
                  <a:lnTo>
                    <a:pt x="774699" y="157167"/>
                  </a:lnTo>
                  <a:lnTo>
                    <a:pt x="726455" y="165972"/>
                  </a:lnTo>
                  <a:lnTo>
                    <a:pt x="677916" y="171462"/>
                  </a:lnTo>
                  <a:lnTo>
                    <a:pt x="629198" y="173354"/>
                  </a:lnTo>
                  <a:lnTo>
                    <a:pt x="1330772" y="173354"/>
                  </a:lnTo>
                  <a:lnTo>
                    <a:pt x="1295948" y="156908"/>
                  </a:lnTo>
                  <a:lnTo>
                    <a:pt x="1250172" y="125294"/>
                  </a:lnTo>
                  <a:lnTo>
                    <a:pt x="1209588" y="87464"/>
                  </a:lnTo>
                  <a:lnTo>
                    <a:pt x="1172718" y="45130"/>
                  </a:lnTo>
                  <a:lnTo>
                    <a:pt x="1138087" y="0"/>
                  </a:lnTo>
                  <a:close/>
                </a:path>
              </a:pathLst>
            </a:custGeom>
            <a:solidFill>
              <a:srgbClr val="FCCE0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7168347" y="4686299"/>
              <a:ext cx="1976120" cy="457200"/>
            </a:xfrm>
            <a:custGeom>
              <a:rect b="b" l="l" r="r" t="t"/>
              <a:pathLst>
                <a:path extrusionOk="0" h="457200" w="1976120">
                  <a:moveTo>
                    <a:pt x="1138087" y="0"/>
                  </a:moveTo>
                  <a:lnTo>
                    <a:pt x="1105226" y="19882"/>
                  </a:lnTo>
                  <a:lnTo>
                    <a:pt x="1051383" y="50454"/>
                  </a:lnTo>
                  <a:lnTo>
                    <a:pt x="1007377" y="73247"/>
                  </a:lnTo>
                  <a:lnTo>
                    <a:pt x="962372" y="94412"/>
                  </a:lnTo>
                  <a:lnTo>
                    <a:pt x="916484" y="113668"/>
                  </a:lnTo>
                  <a:lnTo>
                    <a:pt x="869831" y="130733"/>
                  </a:lnTo>
                  <a:lnTo>
                    <a:pt x="822530" y="145327"/>
                  </a:lnTo>
                  <a:lnTo>
                    <a:pt x="774699" y="157167"/>
                  </a:lnTo>
                  <a:lnTo>
                    <a:pt x="726455" y="165972"/>
                  </a:lnTo>
                  <a:lnTo>
                    <a:pt x="677916" y="171462"/>
                  </a:lnTo>
                  <a:lnTo>
                    <a:pt x="629198" y="173354"/>
                  </a:lnTo>
                  <a:lnTo>
                    <a:pt x="601230" y="172714"/>
                  </a:lnTo>
                  <a:lnTo>
                    <a:pt x="545152" y="167418"/>
                  </a:lnTo>
                  <a:lnTo>
                    <a:pt x="465565" y="149894"/>
                  </a:lnTo>
                  <a:lnTo>
                    <a:pt x="415259" y="133119"/>
                  </a:lnTo>
                  <a:lnTo>
                    <a:pt x="365927" y="113357"/>
                  </a:lnTo>
                  <a:lnTo>
                    <a:pt x="317229" y="91636"/>
                  </a:lnTo>
                  <a:lnTo>
                    <a:pt x="268828" y="68988"/>
                  </a:lnTo>
                  <a:lnTo>
                    <a:pt x="220385" y="46443"/>
                  </a:lnTo>
                  <a:lnTo>
                    <a:pt x="188890" y="84087"/>
                  </a:lnTo>
                  <a:lnTo>
                    <a:pt x="159216" y="123190"/>
                  </a:lnTo>
                  <a:lnTo>
                    <a:pt x="131422" y="163657"/>
                  </a:lnTo>
                  <a:lnTo>
                    <a:pt x="105569" y="205392"/>
                  </a:lnTo>
                  <a:lnTo>
                    <a:pt x="81717" y="248297"/>
                  </a:lnTo>
                  <a:lnTo>
                    <a:pt x="59926" y="292277"/>
                  </a:lnTo>
                  <a:lnTo>
                    <a:pt x="40257" y="337235"/>
                  </a:lnTo>
                  <a:lnTo>
                    <a:pt x="22769" y="383074"/>
                  </a:lnTo>
                  <a:lnTo>
                    <a:pt x="7523" y="429699"/>
                  </a:lnTo>
                  <a:lnTo>
                    <a:pt x="0" y="457198"/>
                  </a:lnTo>
                </a:path>
                <a:path extrusionOk="0" h="457200" w="1976120">
                  <a:moveTo>
                    <a:pt x="1975652" y="319480"/>
                  </a:moveTo>
                  <a:lnTo>
                    <a:pt x="1912959" y="269254"/>
                  </a:lnTo>
                  <a:lnTo>
                    <a:pt x="1872600" y="249261"/>
                  </a:lnTo>
                  <a:lnTo>
                    <a:pt x="1829226" y="233736"/>
                  </a:lnTo>
                  <a:lnTo>
                    <a:pt x="1783991" y="222419"/>
                  </a:lnTo>
                  <a:lnTo>
                    <a:pt x="1738054" y="215052"/>
                  </a:lnTo>
                  <a:lnTo>
                    <a:pt x="1692569" y="211378"/>
                  </a:lnTo>
                  <a:lnTo>
                    <a:pt x="1641574" y="210161"/>
                  </a:lnTo>
                  <a:lnTo>
                    <a:pt x="1590127" y="209897"/>
                  </a:lnTo>
                  <a:lnTo>
                    <a:pt x="1538657" y="209311"/>
                  </a:lnTo>
                  <a:lnTo>
                    <a:pt x="1487591" y="207127"/>
                  </a:lnTo>
                  <a:lnTo>
                    <a:pt x="1437358" y="202070"/>
                  </a:lnTo>
                  <a:lnTo>
                    <a:pt x="1388388" y="192865"/>
                  </a:lnTo>
                  <a:lnTo>
                    <a:pt x="1341108" y="178236"/>
                  </a:lnTo>
                  <a:lnTo>
                    <a:pt x="1295948" y="156908"/>
                  </a:lnTo>
                  <a:lnTo>
                    <a:pt x="1250172" y="125294"/>
                  </a:lnTo>
                  <a:lnTo>
                    <a:pt x="1209588" y="87464"/>
                  </a:lnTo>
                  <a:lnTo>
                    <a:pt x="1172718" y="45130"/>
                  </a:lnTo>
                  <a:lnTo>
                    <a:pt x="1138087" y="0"/>
                  </a:lnTo>
                </a:path>
              </a:pathLst>
            </a:custGeom>
            <a:noFill/>
            <a:ln cap="flat" cmpd="sng" w="9525">
              <a:solidFill>
                <a:srgbClr val="FCCE0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7" name="Google Shape;597;p35"/>
          <p:cNvSpPr/>
          <p:nvPr/>
        </p:nvSpPr>
        <p:spPr>
          <a:xfrm>
            <a:off x="0" y="3105911"/>
            <a:ext cx="1895855" cy="20375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8" name="Google Shape;598;p35"/>
          <p:cNvSpPr/>
          <p:nvPr/>
        </p:nvSpPr>
        <p:spPr>
          <a:xfrm>
            <a:off x="7626095" y="4475988"/>
            <a:ext cx="1517903" cy="6675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Google Shape;599;p35"/>
          <p:cNvSpPr txBox="1"/>
          <p:nvPr>
            <p:ph type="title"/>
          </p:nvPr>
        </p:nvSpPr>
        <p:spPr>
          <a:xfrm>
            <a:off x="2854832" y="1630502"/>
            <a:ext cx="3446779" cy="222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55955" lvl="0" marL="6680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THANK  YOU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>
            <a:off x="6844283" y="0"/>
            <a:ext cx="2299736" cy="1248410"/>
            <a:chOff x="6844283" y="0"/>
            <a:chExt cx="2299736" cy="1248410"/>
          </a:xfrm>
        </p:grpSpPr>
        <p:sp>
          <p:nvSpPr>
            <p:cNvPr id="119" name="Google Shape;119;p4"/>
            <p:cNvSpPr/>
            <p:nvPr/>
          </p:nvSpPr>
          <p:spPr>
            <a:xfrm>
              <a:off x="7677804" y="0"/>
              <a:ext cx="1466215" cy="1248410"/>
            </a:xfrm>
            <a:custGeom>
              <a:rect b="b" l="l" r="r" t="t"/>
              <a:pathLst>
                <a:path extrusionOk="0" h="1248410" w="1466215">
                  <a:moveTo>
                    <a:pt x="1466195" y="0"/>
                  </a:moveTo>
                  <a:lnTo>
                    <a:pt x="11172" y="0"/>
                  </a:lnTo>
                  <a:lnTo>
                    <a:pt x="2802" y="43970"/>
                  </a:lnTo>
                  <a:lnTo>
                    <a:pt x="0" y="92681"/>
                  </a:lnTo>
                  <a:lnTo>
                    <a:pt x="3790" y="141350"/>
                  </a:lnTo>
                  <a:lnTo>
                    <a:pt x="13629" y="187202"/>
                  </a:lnTo>
                  <a:lnTo>
                    <a:pt x="29268" y="231382"/>
                  </a:lnTo>
                  <a:lnTo>
                    <a:pt x="50303" y="273279"/>
                  </a:lnTo>
                  <a:lnTo>
                    <a:pt x="76330" y="312278"/>
                  </a:lnTo>
                  <a:lnTo>
                    <a:pt x="106945" y="347768"/>
                  </a:lnTo>
                  <a:lnTo>
                    <a:pt x="141743" y="379134"/>
                  </a:lnTo>
                  <a:lnTo>
                    <a:pt x="180320" y="405764"/>
                  </a:lnTo>
                  <a:lnTo>
                    <a:pt x="222565" y="427687"/>
                  </a:lnTo>
                  <a:lnTo>
                    <a:pt x="266895" y="444883"/>
                  </a:lnTo>
                  <a:lnTo>
                    <a:pt x="312904" y="458224"/>
                  </a:lnTo>
                  <a:lnTo>
                    <a:pt x="360185" y="468578"/>
                  </a:lnTo>
                  <a:lnTo>
                    <a:pt x="408333" y="476814"/>
                  </a:lnTo>
                  <a:lnTo>
                    <a:pt x="505599" y="490410"/>
                  </a:lnTo>
                  <a:lnTo>
                    <a:pt x="553904" y="497508"/>
                  </a:lnTo>
                  <a:lnTo>
                    <a:pt x="601450" y="505965"/>
                  </a:lnTo>
                  <a:lnTo>
                    <a:pt x="647828" y="516651"/>
                  </a:lnTo>
                  <a:lnTo>
                    <a:pt x="692633" y="530434"/>
                  </a:lnTo>
                  <a:lnTo>
                    <a:pt x="735458" y="548183"/>
                  </a:lnTo>
                  <a:lnTo>
                    <a:pt x="775897" y="570768"/>
                  </a:lnTo>
                  <a:lnTo>
                    <a:pt x="813542" y="599059"/>
                  </a:lnTo>
                  <a:lnTo>
                    <a:pt x="848094" y="633916"/>
                  </a:lnTo>
                  <a:lnTo>
                    <a:pt x="877329" y="672685"/>
                  </a:lnTo>
                  <a:lnTo>
                    <a:pt x="902314" y="714611"/>
                  </a:lnTo>
                  <a:lnTo>
                    <a:pt x="924119" y="758942"/>
                  </a:lnTo>
                  <a:lnTo>
                    <a:pt x="943812" y="804926"/>
                  </a:lnTo>
                  <a:lnTo>
                    <a:pt x="981135" y="898836"/>
                  </a:lnTo>
                  <a:lnTo>
                    <a:pt x="1000901" y="945258"/>
                  </a:lnTo>
                  <a:lnTo>
                    <a:pt x="1022828" y="990321"/>
                  </a:lnTo>
                  <a:lnTo>
                    <a:pt x="1047984" y="1033272"/>
                  </a:lnTo>
                  <a:lnTo>
                    <a:pt x="1076982" y="1072830"/>
                  </a:lnTo>
                  <a:lnTo>
                    <a:pt x="1109966" y="1109114"/>
                  </a:lnTo>
                  <a:lnTo>
                    <a:pt x="1146508" y="1141839"/>
                  </a:lnTo>
                  <a:lnTo>
                    <a:pt x="1186176" y="1170717"/>
                  </a:lnTo>
                  <a:lnTo>
                    <a:pt x="1228541" y="1195464"/>
                  </a:lnTo>
                  <a:lnTo>
                    <a:pt x="1273173" y="1215794"/>
                  </a:lnTo>
                  <a:lnTo>
                    <a:pt x="1319641" y="1231421"/>
                  </a:lnTo>
                  <a:lnTo>
                    <a:pt x="1367516" y="1242060"/>
                  </a:lnTo>
                  <a:lnTo>
                    <a:pt x="1423898" y="1247774"/>
                  </a:lnTo>
                  <a:lnTo>
                    <a:pt x="1442827" y="1248155"/>
                  </a:lnTo>
                  <a:lnTo>
                    <a:pt x="1466195" y="1247230"/>
                  </a:lnTo>
                  <a:lnTo>
                    <a:pt x="1466195" y="0"/>
                  </a:lnTo>
                  <a:close/>
                </a:path>
              </a:pathLst>
            </a:custGeom>
            <a:solidFill>
              <a:srgbClr val="FCCE0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44283" y="0"/>
              <a:ext cx="2299716" cy="9570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0" y="2634995"/>
            <a:ext cx="4442459" cy="2509012"/>
            <a:chOff x="0" y="2634995"/>
            <a:chExt cx="4442459" cy="2509012"/>
          </a:xfrm>
        </p:grpSpPr>
        <p:sp>
          <p:nvSpPr>
            <p:cNvPr id="122" name="Google Shape;122;p4"/>
            <p:cNvSpPr/>
            <p:nvPr/>
          </p:nvSpPr>
          <p:spPr>
            <a:xfrm>
              <a:off x="0" y="3232479"/>
              <a:ext cx="601345" cy="718185"/>
            </a:xfrm>
            <a:custGeom>
              <a:rect b="b" l="l" r="r" t="t"/>
              <a:pathLst>
                <a:path extrusionOk="0" h="718185" w="601345">
                  <a:moveTo>
                    <a:pt x="0" y="0"/>
                  </a:moveTo>
                  <a:lnTo>
                    <a:pt x="0" y="703818"/>
                  </a:lnTo>
                  <a:lnTo>
                    <a:pt x="14992" y="706236"/>
                  </a:lnTo>
                  <a:lnTo>
                    <a:pt x="68584" y="712523"/>
                  </a:lnTo>
                  <a:lnTo>
                    <a:pt x="122600" y="716402"/>
                  </a:lnTo>
                  <a:lnTo>
                    <a:pt x="176885" y="717728"/>
                  </a:lnTo>
                  <a:lnTo>
                    <a:pt x="200020" y="717482"/>
                  </a:lnTo>
                  <a:lnTo>
                    <a:pt x="275712" y="713048"/>
                  </a:lnTo>
                  <a:lnTo>
                    <a:pt x="327830" y="706566"/>
                  </a:lnTo>
                  <a:lnTo>
                    <a:pt x="379124" y="697320"/>
                  </a:lnTo>
                  <a:lnTo>
                    <a:pt x="429201" y="685364"/>
                  </a:lnTo>
                  <a:lnTo>
                    <a:pt x="477667" y="670753"/>
                  </a:lnTo>
                  <a:lnTo>
                    <a:pt x="524131" y="653541"/>
                  </a:lnTo>
                  <a:lnTo>
                    <a:pt x="568198" y="633781"/>
                  </a:lnTo>
                  <a:lnTo>
                    <a:pt x="581037" y="594181"/>
                  </a:lnTo>
                  <a:lnTo>
                    <a:pt x="591369" y="554438"/>
                  </a:lnTo>
                  <a:lnTo>
                    <a:pt x="598376" y="514552"/>
                  </a:lnTo>
                  <a:lnTo>
                    <a:pt x="601243" y="474523"/>
                  </a:lnTo>
                  <a:lnTo>
                    <a:pt x="598887" y="431435"/>
                  </a:lnTo>
                  <a:lnTo>
                    <a:pt x="590657" y="388715"/>
                  </a:lnTo>
                  <a:lnTo>
                    <a:pt x="576772" y="346677"/>
                  </a:lnTo>
                  <a:lnTo>
                    <a:pt x="557452" y="305638"/>
                  </a:lnTo>
                  <a:lnTo>
                    <a:pt x="532918" y="265910"/>
                  </a:lnTo>
                  <a:lnTo>
                    <a:pt x="503391" y="227809"/>
                  </a:lnTo>
                  <a:lnTo>
                    <a:pt x="469090" y="191650"/>
                  </a:lnTo>
                  <a:lnTo>
                    <a:pt x="430236" y="157747"/>
                  </a:lnTo>
                  <a:lnTo>
                    <a:pt x="387049" y="126415"/>
                  </a:lnTo>
                  <a:lnTo>
                    <a:pt x="339750" y="97968"/>
                  </a:lnTo>
                  <a:lnTo>
                    <a:pt x="298267" y="77101"/>
                  </a:lnTo>
                  <a:lnTo>
                    <a:pt x="254614" y="58527"/>
                  </a:lnTo>
                  <a:lnTo>
                    <a:pt x="209056" y="42274"/>
                  </a:lnTo>
                  <a:lnTo>
                    <a:pt x="161859" y="28372"/>
                  </a:lnTo>
                  <a:lnTo>
                    <a:pt x="113287" y="16852"/>
                  </a:lnTo>
                  <a:lnTo>
                    <a:pt x="63606" y="7743"/>
                  </a:lnTo>
                  <a:lnTo>
                    <a:pt x="13081" y="1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9D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0" y="3866387"/>
              <a:ext cx="2551430" cy="1277620"/>
            </a:xfrm>
            <a:custGeom>
              <a:rect b="b" l="l" r="r" t="t"/>
              <a:pathLst>
                <a:path extrusionOk="0" h="1277620" w="2551430">
                  <a:moveTo>
                    <a:pt x="0" y="69935"/>
                  </a:moveTo>
                  <a:lnTo>
                    <a:pt x="0" y="1277110"/>
                  </a:lnTo>
                  <a:lnTo>
                    <a:pt x="2550933" y="1277110"/>
                  </a:lnTo>
                  <a:lnTo>
                    <a:pt x="2505370" y="1218749"/>
                  </a:lnTo>
                  <a:lnTo>
                    <a:pt x="2470427" y="1184224"/>
                  </a:lnTo>
                  <a:lnTo>
                    <a:pt x="2431466" y="1151576"/>
                  </a:lnTo>
                  <a:lnTo>
                    <a:pt x="2388941" y="1121042"/>
                  </a:lnTo>
                  <a:lnTo>
                    <a:pt x="2343307" y="1092861"/>
                  </a:lnTo>
                  <a:lnTo>
                    <a:pt x="2295017" y="1067269"/>
                  </a:lnTo>
                  <a:lnTo>
                    <a:pt x="2251867" y="1047399"/>
                  </a:lnTo>
                  <a:lnTo>
                    <a:pt x="2207452" y="1029123"/>
                  </a:lnTo>
                  <a:lnTo>
                    <a:pt x="2161880" y="1012335"/>
                  </a:lnTo>
                  <a:lnTo>
                    <a:pt x="2115258" y="996933"/>
                  </a:lnTo>
                  <a:lnTo>
                    <a:pt x="2067693" y="982811"/>
                  </a:lnTo>
                  <a:lnTo>
                    <a:pt x="2019294" y="969865"/>
                  </a:lnTo>
                  <a:lnTo>
                    <a:pt x="1970166" y="957991"/>
                  </a:lnTo>
                  <a:lnTo>
                    <a:pt x="1920419" y="947083"/>
                  </a:lnTo>
                  <a:lnTo>
                    <a:pt x="1870159" y="937039"/>
                  </a:lnTo>
                  <a:lnTo>
                    <a:pt x="1819494" y="927752"/>
                  </a:lnTo>
                  <a:lnTo>
                    <a:pt x="1768531" y="919119"/>
                  </a:lnTo>
                  <a:lnTo>
                    <a:pt x="1666143" y="903397"/>
                  </a:lnTo>
                  <a:lnTo>
                    <a:pt x="1358646" y="859931"/>
                  </a:lnTo>
                  <a:lnTo>
                    <a:pt x="1307677" y="851902"/>
                  </a:lnTo>
                  <a:lnTo>
                    <a:pt x="1256972" y="843335"/>
                  </a:lnTo>
                  <a:lnTo>
                    <a:pt x="1206605" y="834115"/>
                  </a:lnTo>
                  <a:lnTo>
                    <a:pt x="1156647" y="824125"/>
                  </a:lnTo>
                  <a:lnTo>
                    <a:pt x="1107171" y="813250"/>
                  </a:lnTo>
                  <a:lnTo>
                    <a:pt x="1058249" y="801371"/>
                  </a:lnTo>
                  <a:lnTo>
                    <a:pt x="1009953" y="788374"/>
                  </a:lnTo>
                  <a:lnTo>
                    <a:pt x="962356" y="774142"/>
                  </a:lnTo>
                  <a:lnTo>
                    <a:pt x="915530" y="758558"/>
                  </a:lnTo>
                  <a:lnTo>
                    <a:pt x="862011" y="738410"/>
                  </a:lnTo>
                  <a:lnTo>
                    <a:pt x="810092" y="715921"/>
                  </a:lnTo>
                  <a:lnTo>
                    <a:pt x="760221" y="691187"/>
                  </a:lnTo>
                  <a:lnTo>
                    <a:pt x="712845" y="664305"/>
                  </a:lnTo>
                  <a:lnTo>
                    <a:pt x="668413" y="635373"/>
                  </a:lnTo>
                  <a:lnTo>
                    <a:pt x="627375" y="604486"/>
                  </a:lnTo>
                  <a:lnTo>
                    <a:pt x="590177" y="571742"/>
                  </a:lnTo>
                  <a:lnTo>
                    <a:pt x="557268" y="537236"/>
                  </a:lnTo>
                  <a:lnTo>
                    <a:pt x="529098" y="501067"/>
                  </a:lnTo>
                  <a:lnTo>
                    <a:pt x="506113" y="463330"/>
                  </a:lnTo>
                  <a:lnTo>
                    <a:pt x="488762" y="424122"/>
                  </a:lnTo>
                  <a:lnTo>
                    <a:pt x="477494" y="383540"/>
                  </a:lnTo>
                  <a:lnTo>
                    <a:pt x="472280" y="335190"/>
                  </a:lnTo>
                  <a:lnTo>
                    <a:pt x="474713" y="287069"/>
                  </a:lnTo>
                  <a:lnTo>
                    <a:pt x="483346" y="239121"/>
                  </a:lnTo>
                  <a:lnTo>
                    <a:pt x="496730" y="191288"/>
                  </a:lnTo>
                  <a:lnTo>
                    <a:pt x="513417" y="143516"/>
                  </a:lnTo>
                  <a:lnTo>
                    <a:pt x="531960" y="95748"/>
                  </a:lnTo>
                  <a:lnTo>
                    <a:pt x="536682" y="83832"/>
                  </a:lnTo>
                  <a:lnTo>
                    <a:pt x="177101" y="83832"/>
                  </a:lnTo>
                  <a:lnTo>
                    <a:pt x="122763" y="82509"/>
                  </a:lnTo>
                  <a:lnTo>
                    <a:pt x="68694" y="78635"/>
                  </a:lnTo>
                  <a:lnTo>
                    <a:pt x="15048" y="72356"/>
                  </a:lnTo>
                  <a:lnTo>
                    <a:pt x="0" y="69935"/>
                  </a:lnTo>
                  <a:close/>
                </a:path>
                <a:path extrusionOk="0" h="1277620" w="2551430">
                  <a:moveTo>
                    <a:pt x="568820" y="0"/>
                  </a:moveTo>
                  <a:lnTo>
                    <a:pt x="524713" y="19733"/>
                  </a:lnTo>
                  <a:lnTo>
                    <a:pt x="478205" y="36921"/>
                  </a:lnTo>
                  <a:lnTo>
                    <a:pt x="429690" y="51511"/>
                  </a:lnTo>
                  <a:lnTo>
                    <a:pt x="379561" y="63449"/>
                  </a:lnTo>
                  <a:lnTo>
                    <a:pt x="328213" y="72681"/>
                  </a:lnTo>
                  <a:lnTo>
                    <a:pt x="276038" y="79155"/>
                  </a:lnTo>
                  <a:lnTo>
                    <a:pt x="223431" y="82816"/>
                  </a:lnTo>
                  <a:lnTo>
                    <a:pt x="177101" y="83832"/>
                  </a:lnTo>
                  <a:lnTo>
                    <a:pt x="536682" y="83832"/>
                  </a:lnTo>
                  <a:lnTo>
                    <a:pt x="550910" y="47928"/>
                  </a:lnTo>
                  <a:lnTo>
                    <a:pt x="568820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0" y="2634995"/>
              <a:ext cx="364235" cy="126034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716023" y="4757927"/>
              <a:ext cx="2726436" cy="38557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5641" y="3181349"/>
              <a:ext cx="2040889" cy="405765"/>
            </a:xfrm>
            <a:custGeom>
              <a:rect b="b" l="l" r="r" t="t"/>
              <a:pathLst>
                <a:path extrusionOk="0" h="405764" w="2040889">
                  <a:moveTo>
                    <a:pt x="1973072" y="0"/>
                  </a:moveTo>
                  <a:lnTo>
                    <a:pt x="67564" y="0"/>
                  </a:lnTo>
                  <a:lnTo>
                    <a:pt x="41265" y="5306"/>
                  </a:lnTo>
                  <a:lnTo>
                    <a:pt x="19789" y="19780"/>
                  </a:lnTo>
                  <a:lnTo>
                    <a:pt x="5309" y="41255"/>
                  </a:lnTo>
                  <a:lnTo>
                    <a:pt x="0" y="67563"/>
                  </a:lnTo>
                  <a:lnTo>
                    <a:pt x="0" y="337819"/>
                  </a:lnTo>
                  <a:lnTo>
                    <a:pt x="5309" y="364128"/>
                  </a:lnTo>
                  <a:lnTo>
                    <a:pt x="19789" y="385603"/>
                  </a:lnTo>
                  <a:lnTo>
                    <a:pt x="41265" y="400077"/>
                  </a:lnTo>
                  <a:lnTo>
                    <a:pt x="67564" y="405384"/>
                  </a:lnTo>
                  <a:lnTo>
                    <a:pt x="1973072" y="405384"/>
                  </a:lnTo>
                  <a:lnTo>
                    <a:pt x="1999380" y="400077"/>
                  </a:lnTo>
                  <a:lnTo>
                    <a:pt x="2020855" y="385603"/>
                  </a:lnTo>
                  <a:lnTo>
                    <a:pt x="2035329" y="364128"/>
                  </a:lnTo>
                  <a:lnTo>
                    <a:pt x="2040636" y="337819"/>
                  </a:lnTo>
                  <a:lnTo>
                    <a:pt x="2040636" y="67563"/>
                  </a:lnTo>
                  <a:lnTo>
                    <a:pt x="2035329" y="41255"/>
                  </a:lnTo>
                  <a:lnTo>
                    <a:pt x="2020855" y="19780"/>
                  </a:lnTo>
                  <a:lnTo>
                    <a:pt x="1999380" y="5306"/>
                  </a:lnTo>
                  <a:lnTo>
                    <a:pt x="1973072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945641" y="3181349"/>
              <a:ext cx="2040889" cy="405765"/>
            </a:xfrm>
            <a:custGeom>
              <a:rect b="b" l="l" r="r" t="t"/>
              <a:pathLst>
                <a:path extrusionOk="0" h="405764" w="2040889">
                  <a:moveTo>
                    <a:pt x="0" y="67563"/>
                  </a:moveTo>
                  <a:lnTo>
                    <a:pt x="5309" y="41255"/>
                  </a:lnTo>
                  <a:lnTo>
                    <a:pt x="19789" y="19780"/>
                  </a:lnTo>
                  <a:lnTo>
                    <a:pt x="41265" y="5306"/>
                  </a:lnTo>
                  <a:lnTo>
                    <a:pt x="67564" y="0"/>
                  </a:lnTo>
                  <a:lnTo>
                    <a:pt x="1973072" y="0"/>
                  </a:lnTo>
                  <a:lnTo>
                    <a:pt x="1999380" y="5306"/>
                  </a:lnTo>
                  <a:lnTo>
                    <a:pt x="2020855" y="19780"/>
                  </a:lnTo>
                  <a:lnTo>
                    <a:pt x="2035329" y="41255"/>
                  </a:lnTo>
                  <a:lnTo>
                    <a:pt x="2040636" y="67563"/>
                  </a:lnTo>
                  <a:lnTo>
                    <a:pt x="2040636" y="337819"/>
                  </a:lnTo>
                  <a:lnTo>
                    <a:pt x="2035329" y="364128"/>
                  </a:lnTo>
                  <a:lnTo>
                    <a:pt x="2020855" y="385603"/>
                  </a:lnTo>
                  <a:lnTo>
                    <a:pt x="1999380" y="400077"/>
                  </a:lnTo>
                  <a:lnTo>
                    <a:pt x="1973072" y="405384"/>
                  </a:lnTo>
                  <a:lnTo>
                    <a:pt x="67564" y="405384"/>
                  </a:lnTo>
                  <a:lnTo>
                    <a:pt x="41265" y="400077"/>
                  </a:lnTo>
                  <a:lnTo>
                    <a:pt x="19789" y="385603"/>
                  </a:lnTo>
                  <a:lnTo>
                    <a:pt x="5309" y="364128"/>
                  </a:lnTo>
                  <a:lnTo>
                    <a:pt x="0" y="337819"/>
                  </a:lnTo>
                  <a:lnTo>
                    <a:pt x="0" y="67563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8" name="Google Shape;128;p4"/>
          <p:cNvSpPr txBox="1"/>
          <p:nvPr>
            <p:ph type="title"/>
          </p:nvPr>
        </p:nvSpPr>
        <p:spPr>
          <a:xfrm>
            <a:off x="1715261" y="883666"/>
            <a:ext cx="60350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GIỚI THIỆU CÁC LOẠI ẤN PHẨM</a:t>
            </a:r>
            <a:endParaRPr sz="2800"/>
          </a:p>
        </p:txBody>
      </p:sp>
      <p:grpSp>
        <p:nvGrpSpPr>
          <p:cNvPr id="129" name="Google Shape;129;p4"/>
          <p:cNvGrpSpPr/>
          <p:nvPr/>
        </p:nvGrpSpPr>
        <p:grpSpPr>
          <a:xfrm>
            <a:off x="134112" y="0"/>
            <a:ext cx="1894332" cy="1008888"/>
            <a:chOff x="134112" y="0"/>
            <a:chExt cx="1894332" cy="1008888"/>
          </a:xfrm>
        </p:grpSpPr>
        <p:sp>
          <p:nvSpPr>
            <p:cNvPr id="130" name="Google Shape;130;p4"/>
            <p:cNvSpPr/>
            <p:nvPr/>
          </p:nvSpPr>
          <p:spPr>
            <a:xfrm>
              <a:off x="1010412" y="0"/>
              <a:ext cx="1018032" cy="100888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34112" y="336804"/>
              <a:ext cx="969263" cy="23622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32" name="Google Shape;132;p4"/>
          <p:cNvGrpSpPr/>
          <p:nvPr/>
        </p:nvGrpSpPr>
        <p:grpSpPr>
          <a:xfrm>
            <a:off x="938022" y="1572005"/>
            <a:ext cx="2039620" cy="405765"/>
            <a:chOff x="938022" y="1572005"/>
            <a:chExt cx="2039620" cy="405765"/>
          </a:xfrm>
        </p:grpSpPr>
        <p:sp>
          <p:nvSpPr>
            <p:cNvPr id="133" name="Google Shape;133;p4"/>
            <p:cNvSpPr/>
            <p:nvPr/>
          </p:nvSpPr>
          <p:spPr>
            <a:xfrm>
              <a:off x="938022" y="1572005"/>
              <a:ext cx="2039620" cy="405765"/>
            </a:xfrm>
            <a:custGeom>
              <a:rect b="b" l="l" r="r" t="t"/>
              <a:pathLst>
                <a:path extrusionOk="0" h="405764" w="2039620">
                  <a:moveTo>
                    <a:pt x="1971548" y="0"/>
                  </a:moveTo>
                  <a:lnTo>
                    <a:pt x="67564" y="0"/>
                  </a:lnTo>
                  <a:lnTo>
                    <a:pt x="41265" y="5306"/>
                  </a:lnTo>
                  <a:lnTo>
                    <a:pt x="19789" y="19780"/>
                  </a:lnTo>
                  <a:lnTo>
                    <a:pt x="5309" y="41255"/>
                  </a:lnTo>
                  <a:lnTo>
                    <a:pt x="0" y="67564"/>
                  </a:lnTo>
                  <a:lnTo>
                    <a:pt x="0" y="337820"/>
                  </a:lnTo>
                  <a:lnTo>
                    <a:pt x="5309" y="364128"/>
                  </a:lnTo>
                  <a:lnTo>
                    <a:pt x="19789" y="385603"/>
                  </a:lnTo>
                  <a:lnTo>
                    <a:pt x="41265" y="400077"/>
                  </a:lnTo>
                  <a:lnTo>
                    <a:pt x="67564" y="405384"/>
                  </a:lnTo>
                  <a:lnTo>
                    <a:pt x="1971548" y="405384"/>
                  </a:lnTo>
                  <a:lnTo>
                    <a:pt x="1997856" y="400077"/>
                  </a:lnTo>
                  <a:lnTo>
                    <a:pt x="2019331" y="385603"/>
                  </a:lnTo>
                  <a:lnTo>
                    <a:pt x="2033805" y="364128"/>
                  </a:lnTo>
                  <a:lnTo>
                    <a:pt x="2039112" y="337820"/>
                  </a:lnTo>
                  <a:lnTo>
                    <a:pt x="2039112" y="67564"/>
                  </a:lnTo>
                  <a:lnTo>
                    <a:pt x="2033805" y="41255"/>
                  </a:lnTo>
                  <a:lnTo>
                    <a:pt x="2019331" y="19780"/>
                  </a:lnTo>
                  <a:lnTo>
                    <a:pt x="1997856" y="5306"/>
                  </a:lnTo>
                  <a:lnTo>
                    <a:pt x="1971548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938022" y="1572005"/>
              <a:ext cx="2039620" cy="405765"/>
            </a:xfrm>
            <a:custGeom>
              <a:rect b="b" l="l" r="r" t="t"/>
              <a:pathLst>
                <a:path extrusionOk="0" h="405764" w="2039620">
                  <a:moveTo>
                    <a:pt x="0" y="67564"/>
                  </a:moveTo>
                  <a:lnTo>
                    <a:pt x="5309" y="41255"/>
                  </a:lnTo>
                  <a:lnTo>
                    <a:pt x="19789" y="19780"/>
                  </a:lnTo>
                  <a:lnTo>
                    <a:pt x="41265" y="5306"/>
                  </a:lnTo>
                  <a:lnTo>
                    <a:pt x="67564" y="0"/>
                  </a:lnTo>
                  <a:lnTo>
                    <a:pt x="1971548" y="0"/>
                  </a:lnTo>
                  <a:lnTo>
                    <a:pt x="1997856" y="5306"/>
                  </a:lnTo>
                  <a:lnTo>
                    <a:pt x="2019331" y="19780"/>
                  </a:lnTo>
                  <a:lnTo>
                    <a:pt x="2033805" y="41255"/>
                  </a:lnTo>
                  <a:lnTo>
                    <a:pt x="2039112" y="67564"/>
                  </a:lnTo>
                  <a:lnTo>
                    <a:pt x="2039112" y="337820"/>
                  </a:lnTo>
                  <a:lnTo>
                    <a:pt x="2033805" y="364128"/>
                  </a:lnTo>
                  <a:lnTo>
                    <a:pt x="2019331" y="385603"/>
                  </a:lnTo>
                  <a:lnTo>
                    <a:pt x="1997856" y="400077"/>
                  </a:lnTo>
                  <a:lnTo>
                    <a:pt x="1971548" y="405384"/>
                  </a:lnTo>
                  <a:lnTo>
                    <a:pt x="67564" y="405384"/>
                  </a:lnTo>
                  <a:lnTo>
                    <a:pt x="41265" y="400077"/>
                  </a:lnTo>
                  <a:lnTo>
                    <a:pt x="19789" y="385603"/>
                  </a:lnTo>
                  <a:lnTo>
                    <a:pt x="5309" y="364128"/>
                  </a:lnTo>
                  <a:lnTo>
                    <a:pt x="0" y="337820"/>
                  </a:lnTo>
                  <a:lnTo>
                    <a:pt x="0" y="67564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5" name="Google Shape;135;p4"/>
          <p:cNvSpPr txBox="1"/>
          <p:nvPr/>
        </p:nvSpPr>
        <p:spPr>
          <a:xfrm>
            <a:off x="970280" y="1610105"/>
            <a:ext cx="1844675" cy="279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7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ẤN PHẨM ONLINE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Avatar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Cover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Bài đăng seeding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Poster tuyển dụng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ẤN PHẨM OFFLINE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314960" marR="0" rtl="0" algn="l">
              <a:lnSpc>
                <a:spcPct val="100000"/>
              </a:lnSpc>
              <a:spcBef>
                <a:spcPts val="154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Standee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314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Backdrop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314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Banner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6163055" y="1679448"/>
            <a:ext cx="2788920" cy="102717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4"/>
          <p:cNvSpPr/>
          <p:nvPr/>
        </p:nvSpPr>
        <p:spPr>
          <a:xfrm>
            <a:off x="4750308" y="1620011"/>
            <a:ext cx="1120139" cy="112013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38" name="Google Shape;138;p4"/>
          <p:cNvGrpSpPr/>
          <p:nvPr/>
        </p:nvGrpSpPr>
        <p:grpSpPr>
          <a:xfrm>
            <a:off x="3378708" y="1624583"/>
            <a:ext cx="2520695" cy="2852928"/>
            <a:chOff x="3378708" y="1624583"/>
            <a:chExt cx="2520695" cy="2852928"/>
          </a:xfrm>
        </p:grpSpPr>
        <p:sp>
          <p:nvSpPr>
            <p:cNvPr id="139" name="Google Shape;139;p4"/>
            <p:cNvSpPr/>
            <p:nvPr/>
          </p:nvSpPr>
          <p:spPr>
            <a:xfrm>
              <a:off x="3396996" y="1624583"/>
              <a:ext cx="1130808" cy="113080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378708" y="3160775"/>
              <a:ext cx="2520695" cy="1316736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1" name="Google Shape;141;p4"/>
          <p:cNvSpPr/>
          <p:nvPr/>
        </p:nvSpPr>
        <p:spPr>
          <a:xfrm>
            <a:off x="6294120" y="2839211"/>
            <a:ext cx="1527048" cy="212749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"/>
          <p:cNvGrpSpPr/>
          <p:nvPr/>
        </p:nvGrpSpPr>
        <p:grpSpPr>
          <a:xfrm>
            <a:off x="5891801" y="4194779"/>
            <a:ext cx="3252470" cy="949325"/>
            <a:chOff x="5891801" y="4194779"/>
            <a:chExt cx="3252470" cy="949325"/>
          </a:xfrm>
        </p:grpSpPr>
        <p:sp>
          <p:nvSpPr>
            <p:cNvPr id="147" name="Google Shape;147;p5"/>
            <p:cNvSpPr/>
            <p:nvPr/>
          </p:nvSpPr>
          <p:spPr>
            <a:xfrm>
              <a:off x="5891801" y="4194779"/>
              <a:ext cx="3252470" cy="949325"/>
            </a:xfrm>
            <a:custGeom>
              <a:rect b="b" l="l" r="r" t="t"/>
              <a:pathLst>
                <a:path extrusionOk="0" h="949325" w="3252470">
                  <a:moveTo>
                    <a:pt x="718929" y="620984"/>
                  </a:moveTo>
                  <a:lnTo>
                    <a:pt x="666778" y="621872"/>
                  </a:lnTo>
                  <a:lnTo>
                    <a:pt x="614880" y="624647"/>
                  </a:lnTo>
                  <a:lnTo>
                    <a:pt x="563334" y="629477"/>
                  </a:lnTo>
                  <a:lnTo>
                    <a:pt x="512236" y="636531"/>
                  </a:lnTo>
                  <a:lnTo>
                    <a:pt x="461687" y="645976"/>
                  </a:lnTo>
                  <a:lnTo>
                    <a:pt x="411783" y="657980"/>
                  </a:lnTo>
                  <a:lnTo>
                    <a:pt x="362624" y="672712"/>
                  </a:lnTo>
                  <a:lnTo>
                    <a:pt x="314307" y="690339"/>
                  </a:lnTo>
                  <a:lnTo>
                    <a:pt x="269800" y="709977"/>
                  </a:lnTo>
                  <a:lnTo>
                    <a:pt x="226705" y="732764"/>
                  </a:lnTo>
                  <a:lnTo>
                    <a:pt x="185330" y="758506"/>
                  </a:lnTo>
                  <a:lnTo>
                    <a:pt x="145980" y="787009"/>
                  </a:lnTo>
                  <a:lnTo>
                    <a:pt x="108964" y="818078"/>
                  </a:lnTo>
                  <a:lnTo>
                    <a:pt x="74588" y="851518"/>
                  </a:lnTo>
                  <a:lnTo>
                    <a:pt x="43159" y="887136"/>
                  </a:lnTo>
                  <a:lnTo>
                    <a:pt x="14985" y="924736"/>
                  </a:lnTo>
                  <a:lnTo>
                    <a:pt x="0" y="948719"/>
                  </a:lnTo>
                  <a:lnTo>
                    <a:pt x="3252198" y="948719"/>
                  </a:lnTo>
                  <a:lnTo>
                    <a:pt x="3252198" y="728579"/>
                  </a:lnTo>
                  <a:lnTo>
                    <a:pt x="1712831" y="728579"/>
                  </a:lnTo>
                  <a:lnTo>
                    <a:pt x="1662945" y="727801"/>
                  </a:lnTo>
                  <a:lnTo>
                    <a:pt x="1613157" y="725573"/>
                  </a:lnTo>
                  <a:lnTo>
                    <a:pt x="1563456" y="722057"/>
                  </a:lnTo>
                  <a:lnTo>
                    <a:pt x="1513830" y="717411"/>
                  </a:lnTo>
                  <a:lnTo>
                    <a:pt x="1464269" y="711797"/>
                  </a:lnTo>
                  <a:lnTo>
                    <a:pt x="1414761" y="705374"/>
                  </a:lnTo>
                  <a:lnTo>
                    <a:pt x="1315861" y="690744"/>
                  </a:lnTo>
                  <a:lnTo>
                    <a:pt x="1068765" y="651234"/>
                  </a:lnTo>
                  <a:lnTo>
                    <a:pt x="1019284" y="644111"/>
                  </a:lnTo>
                  <a:lnTo>
                    <a:pt x="969704" y="637688"/>
                  </a:lnTo>
                  <a:lnTo>
                    <a:pt x="919824" y="632087"/>
                  </a:lnTo>
                  <a:lnTo>
                    <a:pt x="869726" y="627461"/>
                  </a:lnTo>
                  <a:lnTo>
                    <a:pt x="819489" y="623966"/>
                  </a:lnTo>
                  <a:lnTo>
                    <a:pt x="769197" y="621755"/>
                  </a:lnTo>
                  <a:lnTo>
                    <a:pt x="718929" y="620984"/>
                  </a:lnTo>
                  <a:close/>
                </a:path>
                <a:path extrusionOk="0" h="949325" w="3252470">
                  <a:moveTo>
                    <a:pt x="3252198" y="0"/>
                  </a:moveTo>
                  <a:lnTo>
                    <a:pt x="3169042" y="28050"/>
                  </a:lnTo>
                  <a:lnTo>
                    <a:pt x="3120392" y="49444"/>
                  </a:lnTo>
                  <a:lnTo>
                    <a:pt x="3073061" y="73561"/>
                  </a:lnTo>
                  <a:lnTo>
                    <a:pt x="3027263" y="100017"/>
                  </a:lnTo>
                  <a:lnTo>
                    <a:pt x="2983212" y="128427"/>
                  </a:lnTo>
                  <a:lnTo>
                    <a:pt x="2941905" y="157544"/>
                  </a:lnTo>
                  <a:lnTo>
                    <a:pt x="2901590" y="187859"/>
                  </a:lnTo>
                  <a:lnTo>
                    <a:pt x="2862050" y="219113"/>
                  </a:lnTo>
                  <a:lnTo>
                    <a:pt x="2823069" y="251044"/>
                  </a:lnTo>
                  <a:lnTo>
                    <a:pt x="2707304" y="348290"/>
                  </a:lnTo>
                  <a:lnTo>
                    <a:pt x="2668385" y="380319"/>
                  </a:lnTo>
                  <a:lnTo>
                    <a:pt x="2628940" y="411720"/>
                  </a:lnTo>
                  <a:lnTo>
                    <a:pt x="2588751" y="442232"/>
                  </a:lnTo>
                  <a:lnTo>
                    <a:pt x="2547602" y="471594"/>
                  </a:lnTo>
                  <a:lnTo>
                    <a:pt x="2505403" y="499589"/>
                  </a:lnTo>
                  <a:lnTo>
                    <a:pt x="2462133" y="526074"/>
                  </a:lnTo>
                  <a:lnTo>
                    <a:pt x="2417857" y="551028"/>
                  </a:lnTo>
                  <a:lnTo>
                    <a:pt x="2372638" y="574433"/>
                  </a:lnTo>
                  <a:lnTo>
                    <a:pt x="2326542" y="596267"/>
                  </a:lnTo>
                  <a:lnTo>
                    <a:pt x="2279634" y="616511"/>
                  </a:lnTo>
                  <a:lnTo>
                    <a:pt x="2231979" y="635145"/>
                  </a:lnTo>
                  <a:lnTo>
                    <a:pt x="2183641" y="652148"/>
                  </a:lnTo>
                  <a:lnTo>
                    <a:pt x="2134685" y="667501"/>
                  </a:lnTo>
                  <a:lnTo>
                    <a:pt x="2085176" y="681183"/>
                  </a:lnTo>
                  <a:lnTo>
                    <a:pt x="2035179" y="693175"/>
                  </a:lnTo>
                  <a:lnTo>
                    <a:pt x="1984759" y="703456"/>
                  </a:lnTo>
                  <a:lnTo>
                    <a:pt x="1933981" y="712007"/>
                  </a:lnTo>
                  <a:lnTo>
                    <a:pt x="1882909" y="718807"/>
                  </a:lnTo>
                  <a:lnTo>
                    <a:pt x="1831608" y="723836"/>
                  </a:lnTo>
                  <a:lnTo>
                    <a:pt x="1780143" y="727075"/>
                  </a:lnTo>
                  <a:lnTo>
                    <a:pt x="1728579" y="728502"/>
                  </a:lnTo>
                  <a:lnTo>
                    <a:pt x="1723245" y="728579"/>
                  </a:lnTo>
                  <a:lnTo>
                    <a:pt x="3252198" y="728579"/>
                  </a:lnTo>
                  <a:lnTo>
                    <a:pt x="3252198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286500" y="4643628"/>
              <a:ext cx="2857500" cy="49987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0" y="0"/>
            <a:ext cx="4478020" cy="2397760"/>
            <a:chOff x="0" y="0"/>
            <a:chExt cx="4478020" cy="2397760"/>
          </a:xfrm>
        </p:grpSpPr>
        <p:sp>
          <p:nvSpPr>
            <p:cNvPr id="150" name="Google Shape;150;p5"/>
            <p:cNvSpPr/>
            <p:nvPr/>
          </p:nvSpPr>
          <p:spPr>
            <a:xfrm>
              <a:off x="0" y="0"/>
              <a:ext cx="2620645" cy="1069975"/>
            </a:xfrm>
            <a:custGeom>
              <a:rect b="b" l="l" r="r" t="t"/>
              <a:pathLst>
                <a:path extrusionOk="0" h="1069975" w="2620645">
                  <a:moveTo>
                    <a:pt x="2618687" y="0"/>
                  </a:moveTo>
                  <a:lnTo>
                    <a:pt x="0" y="0"/>
                  </a:lnTo>
                  <a:lnTo>
                    <a:pt x="0" y="983624"/>
                  </a:lnTo>
                  <a:lnTo>
                    <a:pt x="42090" y="1001498"/>
                  </a:lnTo>
                  <a:lnTo>
                    <a:pt x="92442" y="1019625"/>
                  </a:lnTo>
                  <a:lnTo>
                    <a:pt x="143703" y="1034951"/>
                  </a:lnTo>
                  <a:lnTo>
                    <a:pt x="195723" y="1047480"/>
                  </a:lnTo>
                  <a:lnTo>
                    <a:pt x="248349" y="1057217"/>
                  </a:lnTo>
                  <a:lnTo>
                    <a:pt x="301431" y="1064166"/>
                  </a:lnTo>
                  <a:lnTo>
                    <a:pt x="354817" y="1068333"/>
                  </a:lnTo>
                  <a:lnTo>
                    <a:pt x="408355" y="1069721"/>
                  </a:lnTo>
                  <a:lnTo>
                    <a:pt x="460322" y="1068413"/>
                  </a:lnTo>
                  <a:lnTo>
                    <a:pt x="512153" y="1064493"/>
                  </a:lnTo>
                  <a:lnTo>
                    <a:pt x="563709" y="1057961"/>
                  </a:lnTo>
                  <a:lnTo>
                    <a:pt x="614853" y="1048821"/>
                  </a:lnTo>
                  <a:lnTo>
                    <a:pt x="665447" y="1037073"/>
                  </a:lnTo>
                  <a:lnTo>
                    <a:pt x="715354" y="1022721"/>
                  </a:lnTo>
                  <a:lnTo>
                    <a:pt x="764436" y="1005766"/>
                  </a:lnTo>
                  <a:lnTo>
                    <a:pt x="812555" y="986211"/>
                  </a:lnTo>
                  <a:lnTo>
                    <a:pt x="859574" y="964057"/>
                  </a:lnTo>
                  <a:lnTo>
                    <a:pt x="904483" y="939960"/>
                  </a:lnTo>
                  <a:lnTo>
                    <a:pt x="948118" y="913894"/>
                  </a:lnTo>
                  <a:lnTo>
                    <a:pt x="990625" y="886082"/>
                  </a:lnTo>
                  <a:lnTo>
                    <a:pt x="1032149" y="856751"/>
                  </a:lnTo>
                  <a:lnTo>
                    <a:pt x="1072836" y="826126"/>
                  </a:lnTo>
                  <a:lnTo>
                    <a:pt x="1112829" y="794433"/>
                  </a:lnTo>
                  <a:lnTo>
                    <a:pt x="1152274" y="761896"/>
                  </a:lnTo>
                  <a:lnTo>
                    <a:pt x="1191317" y="728741"/>
                  </a:lnTo>
                  <a:lnTo>
                    <a:pt x="1307480" y="627826"/>
                  </a:lnTo>
                  <a:lnTo>
                    <a:pt x="1346363" y="594455"/>
                  </a:lnTo>
                  <a:lnTo>
                    <a:pt x="1385570" y="561594"/>
                  </a:lnTo>
                  <a:lnTo>
                    <a:pt x="1425468" y="529367"/>
                  </a:lnTo>
                  <a:lnTo>
                    <a:pt x="1466370" y="497946"/>
                  </a:lnTo>
                  <a:lnTo>
                    <a:pt x="1508258" y="467620"/>
                  </a:lnTo>
                  <a:lnTo>
                    <a:pt x="1551112" y="438680"/>
                  </a:lnTo>
                  <a:lnTo>
                    <a:pt x="1594914" y="411416"/>
                  </a:lnTo>
                  <a:lnTo>
                    <a:pt x="1639643" y="386120"/>
                  </a:lnTo>
                  <a:lnTo>
                    <a:pt x="1685282" y="363081"/>
                  </a:lnTo>
                  <a:lnTo>
                    <a:pt x="1731810" y="342592"/>
                  </a:lnTo>
                  <a:lnTo>
                    <a:pt x="1779210" y="324941"/>
                  </a:lnTo>
                  <a:lnTo>
                    <a:pt x="1827461" y="310420"/>
                  </a:lnTo>
                  <a:lnTo>
                    <a:pt x="1876545" y="299320"/>
                  </a:lnTo>
                  <a:lnTo>
                    <a:pt x="1926443" y="291931"/>
                  </a:lnTo>
                  <a:lnTo>
                    <a:pt x="1977136" y="288544"/>
                  </a:lnTo>
                  <a:lnTo>
                    <a:pt x="1983232" y="288289"/>
                  </a:lnTo>
                  <a:lnTo>
                    <a:pt x="2428941" y="288289"/>
                  </a:lnTo>
                  <a:lnTo>
                    <a:pt x="2437290" y="285926"/>
                  </a:lnTo>
                  <a:lnTo>
                    <a:pt x="2482723" y="264922"/>
                  </a:lnTo>
                  <a:lnTo>
                    <a:pt x="2522548" y="236554"/>
                  </a:lnTo>
                  <a:lnTo>
                    <a:pt x="2556132" y="201336"/>
                  </a:lnTo>
                  <a:lnTo>
                    <a:pt x="2583079" y="160656"/>
                  </a:lnTo>
                  <a:lnTo>
                    <a:pt x="2602992" y="115903"/>
                  </a:lnTo>
                  <a:lnTo>
                    <a:pt x="2615475" y="68465"/>
                  </a:lnTo>
                  <a:lnTo>
                    <a:pt x="2620133" y="19730"/>
                  </a:lnTo>
                  <a:lnTo>
                    <a:pt x="2618687" y="0"/>
                  </a:lnTo>
                  <a:close/>
                </a:path>
                <a:path extrusionOk="0" h="1069975" w="2620645">
                  <a:moveTo>
                    <a:pt x="2428941" y="288289"/>
                  </a:moveTo>
                  <a:lnTo>
                    <a:pt x="1995551" y="288289"/>
                  </a:lnTo>
                  <a:lnTo>
                    <a:pt x="2032184" y="289163"/>
                  </a:lnTo>
                  <a:lnTo>
                    <a:pt x="2069068" y="291465"/>
                  </a:lnTo>
                  <a:lnTo>
                    <a:pt x="2106118" y="294719"/>
                  </a:lnTo>
                  <a:lnTo>
                    <a:pt x="2152138" y="299323"/>
                  </a:lnTo>
                  <a:lnTo>
                    <a:pt x="2180472" y="302107"/>
                  </a:lnTo>
                  <a:lnTo>
                    <a:pt x="2217562" y="305323"/>
                  </a:lnTo>
                  <a:lnTo>
                    <a:pt x="2254390" y="307611"/>
                  </a:lnTo>
                  <a:lnTo>
                    <a:pt x="2290826" y="308483"/>
                  </a:lnTo>
                  <a:lnTo>
                    <a:pt x="2341044" y="306409"/>
                  </a:lnTo>
                  <a:lnTo>
                    <a:pt x="2389974" y="299320"/>
                  </a:lnTo>
                  <a:lnTo>
                    <a:pt x="2428941" y="288289"/>
                  </a:lnTo>
                  <a:close/>
                </a:path>
              </a:pathLst>
            </a:custGeom>
            <a:solidFill>
              <a:srgbClr val="F59D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0" y="0"/>
              <a:ext cx="4478020" cy="2397760"/>
            </a:xfrm>
            <a:custGeom>
              <a:rect b="b" l="l" r="r" t="t"/>
              <a:pathLst>
                <a:path extrusionOk="0" h="2397760" w="4478020">
                  <a:moveTo>
                    <a:pt x="0" y="875106"/>
                  </a:moveTo>
                  <a:lnTo>
                    <a:pt x="0" y="2317856"/>
                  </a:lnTo>
                  <a:lnTo>
                    <a:pt x="80947" y="2342371"/>
                  </a:lnTo>
                  <a:lnTo>
                    <a:pt x="132223" y="2355259"/>
                  </a:lnTo>
                  <a:lnTo>
                    <a:pt x="184019" y="2366418"/>
                  </a:lnTo>
                  <a:lnTo>
                    <a:pt x="236263" y="2375852"/>
                  </a:lnTo>
                  <a:lnTo>
                    <a:pt x="288881" y="2383564"/>
                  </a:lnTo>
                  <a:lnTo>
                    <a:pt x="341801" y="2389557"/>
                  </a:lnTo>
                  <a:lnTo>
                    <a:pt x="394949" y="2393834"/>
                  </a:lnTo>
                  <a:lnTo>
                    <a:pt x="448252" y="2396398"/>
                  </a:lnTo>
                  <a:lnTo>
                    <a:pt x="501637" y="2397252"/>
                  </a:lnTo>
                  <a:lnTo>
                    <a:pt x="551168" y="2396520"/>
                  </a:lnTo>
                  <a:lnTo>
                    <a:pt x="600652" y="2394327"/>
                  </a:lnTo>
                  <a:lnTo>
                    <a:pt x="650030" y="2390676"/>
                  </a:lnTo>
                  <a:lnTo>
                    <a:pt x="699244" y="2385571"/>
                  </a:lnTo>
                  <a:lnTo>
                    <a:pt x="748238" y="2379017"/>
                  </a:lnTo>
                  <a:lnTo>
                    <a:pt x="796952" y="2371015"/>
                  </a:lnTo>
                  <a:lnTo>
                    <a:pt x="845330" y="2361571"/>
                  </a:lnTo>
                  <a:lnTo>
                    <a:pt x="893314" y="2350688"/>
                  </a:lnTo>
                  <a:lnTo>
                    <a:pt x="940845" y="2338369"/>
                  </a:lnTo>
                  <a:lnTo>
                    <a:pt x="987867" y="2324618"/>
                  </a:lnTo>
                  <a:lnTo>
                    <a:pt x="1034320" y="2309438"/>
                  </a:lnTo>
                  <a:lnTo>
                    <a:pt x="1080149" y="2292835"/>
                  </a:lnTo>
                  <a:lnTo>
                    <a:pt x="1125294" y="2274810"/>
                  </a:lnTo>
                  <a:lnTo>
                    <a:pt x="1169698" y="2255368"/>
                  </a:lnTo>
                  <a:lnTo>
                    <a:pt x="1213304" y="2234513"/>
                  </a:lnTo>
                  <a:lnTo>
                    <a:pt x="1256053" y="2212247"/>
                  </a:lnTo>
                  <a:lnTo>
                    <a:pt x="1297888" y="2188576"/>
                  </a:lnTo>
                  <a:lnTo>
                    <a:pt x="1338751" y="2163502"/>
                  </a:lnTo>
                  <a:lnTo>
                    <a:pt x="1378585" y="2137029"/>
                  </a:lnTo>
                  <a:lnTo>
                    <a:pt x="1419204" y="2107921"/>
                  </a:lnTo>
                  <a:lnTo>
                    <a:pt x="1458499" y="2077720"/>
                  </a:lnTo>
                  <a:lnTo>
                    <a:pt x="1496539" y="2046479"/>
                  </a:lnTo>
                  <a:lnTo>
                    <a:pt x="1533393" y="2014256"/>
                  </a:lnTo>
                  <a:lnTo>
                    <a:pt x="1569131" y="1981106"/>
                  </a:lnTo>
                  <a:lnTo>
                    <a:pt x="1603823" y="1947084"/>
                  </a:lnTo>
                  <a:lnTo>
                    <a:pt x="1637539" y="1912247"/>
                  </a:lnTo>
                  <a:lnTo>
                    <a:pt x="1670347" y="1876651"/>
                  </a:lnTo>
                  <a:lnTo>
                    <a:pt x="1702317" y="1840350"/>
                  </a:lnTo>
                  <a:lnTo>
                    <a:pt x="1733520" y="1803402"/>
                  </a:lnTo>
                  <a:lnTo>
                    <a:pt x="1764024" y="1765861"/>
                  </a:lnTo>
                  <a:lnTo>
                    <a:pt x="1793899" y="1727783"/>
                  </a:lnTo>
                  <a:lnTo>
                    <a:pt x="1823214" y="1689225"/>
                  </a:lnTo>
                  <a:lnTo>
                    <a:pt x="1852040" y="1650242"/>
                  </a:lnTo>
                  <a:lnTo>
                    <a:pt x="1880445" y="1610890"/>
                  </a:lnTo>
                  <a:lnTo>
                    <a:pt x="1908500" y="1571225"/>
                  </a:lnTo>
                  <a:lnTo>
                    <a:pt x="1936273" y="1531302"/>
                  </a:lnTo>
                  <a:lnTo>
                    <a:pt x="1963835" y="1491177"/>
                  </a:lnTo>
                  <a:lnTo>
                    <a:pt x="2073358" y="1329778"/>
                  </a:lnTo>
                  <a:lnTo>
                    <a:pt x="2100905" y="1289482"/>
                  </a:lnTo>
                  <a:lnTo>
                    <a:pt x="2128659" y="1249319"/>
                  </a:lnTo>
                  <a:lnTo>
                    <a:pt x="2156687" y="1209345"/>
                  </a:lnTo>
                  <a:lnTo>
                    <a:pt x="2185061" y="1169615"/>
                  </a:lnTo>
                  <a:lnTo>
                    <a:pt x="2213848" y="1130186"/>
                  </a:lnTo>
                  <a:lnTo>
                    <a:pt x="2243120" y="1091113"/>
                  </a:lnTo>
                  <a:lnTo>
                    <a:pt x="2272946" y="1052452"/>
                  </a:lnTo>
                  <a:lnTo>
                    <a:pt x="2303394" y="1014260"/>
                  </a:lnTo>
                  <a:lnTo>
                    <a:pt x="2334536" y="976590"/>
                  </a:lnTo>
                  <a:lnTo>
                    <a:pt x="2355258" y="952500"/>
                  </a:lnTo>
                  <a:lnTo>
                    <a:pt x="408444" y="952500"/>
                  </a:lnTo>
                  <a:lnTo>
                    <a:pt x="354896" y="951249"/>
                  </a:lnTo>
                  <a:lnTo>
                    <a:pt x="301500" y="947497"/>
                  </a:lnTo>
                  <a:lnTo>
                    <a:pt x="248407" y="941241"/>
                  </a:lnTo>
                  <a:lnTo>
                    <a:pt x="195769" y="932481"/>
                  </a:lnTo>
                  <a:lnTo>
                    <a:pt x="143738" y="921215"/>
                  </a:lnTo>
                  <a:lnTo>
                    <a:pt x="92465" y="907440"/>
                  </a:lnTo>
                  <a:lnTo>
                    <a:pt x="42103" y="891157"/>
                  </a:lnTo>
                  <a:lnTo>
                    <a:pt x="0" y="875106"/>
                  </a:lnTo>
                  <a:close/>
                </a:path>
                <a:path extrusionOk="0" h="2397760" w="4478020">
                  <a:moveTo>
                    <a:pt x="1995932" y="250951"/>
                  </a:moveTo>
                  <a:lnTo>
                    <a:pt x="1989836" y="250951"/>
                  </a:lnTo>
                  <a:lnTo>
                    <a:pt x="1977517" y="251205"/>
                  </a:lnTo>
                  <a:lnTo>
                    <a:pt x="1926822" y="254260"/>
                  </a:lnTo>
                  <a:lnTo>
                    <a:pt x="1876918" y="260904"/>
                  </a:lnTo>
                  <a:lnTo>
                    <a:pt x="1827825" y="270876"/>
                  </a:lnTo>
                  <a:lnTo>
                    <a:pt x="1779562" y="283917"/>
                  </a:lnTo>
                  <a:lnTo>
                    <a:pt x="1732150" y="299766"/>
                  </a:lnTo>
                  <a:lnTo>
                    <a:pt x="1685607" y="318160"/>
                  </a:lnTo>
                  <a:lnTo>
                    <a:pt x="1639953" y="338841"/>
                  </a:lnTo>
                  <a:lnTo>
                    <a:pt x="1595210" y="361546"/>
                  </a:lnTo>
                  <a:lnTo>
                    <a:pt x="1551395" y="386015"/>
                  </a:lnTo>
                  <a:lnTo>
                    <a:pt x="1508529" y="411987"/>
                  </a:lnTo>
                  <a:lnTo>
                    <a:pt x="1466632" y="439202"/>
                  </a:lnTo>
                  <a:lnTo>
                    <a:pt x="1425724" y="467398"/>
                  </a:lnTo>
                  <a:lnTo>
                    <a:pt x="1385824" y="496315"/>
                  </a:lnTo>
                  <a:lnTo>
                    <a:pt x="1346619" y="525804"/>
                  </a:lnTo>
                  <a:lnTo>
                    <a:pt x="1191565" y="646333"/>
                  </a:lnTo>
                  <a:lnTo>
                    <a:pt x="1152517" y="676097"/>
                  </a:lnTo>
                  <a:lnTo>
                    <a:pt x="1113065" y="705308"/>
                  </a:lnTo>
                  <a:lnTo>
                    <a:pt x="1073064" y="733764"/>
                  </a:lnTo>
                  <a:lnTo>
                    <a:pt x="1032369" y="761263"/>
                  </a:lnTo>
                  <a:lnTo>
                    <a:pt x="990836" y="787602"/>
                  </a:lnTo>
                  <a:lnTo>
                    <a:pt x="948318" y="812577"/>
                  </a:lnTo>
                  <a:lnTo>
                    <a:pt x="904672" y="835988"/>
                  </a:lnTo>
                  <a:lnTo>
                    <a:pt x="859751" y="857630"/>
                  </a:lnTo>
                  <a:lnTo>
                    <a:pt x="812724" y="877508"/>
                  </a:lnTo>
                  <a:lnTo>
                    <a:pt x="764596" y="895058"/>
                  </a:lnTo>
                  <a:lnTo>
                    <a:pt x="715506" y="910279"/>
                  </a:lnTo>
                  <a:lnTo>
                    <a:pt x="665590" y="923167"/>
                  </a:lnTo>
                  <a:lnTo>
                    <a:pt x="614986" y="933718"/>
                  </a:lnTo>
                  <a:lnTo>
                    <a:pt x="563832" y="941930"/>
                  </a:lnTo>
                  <a:lnTo>
                    <a:pt x="512265" y="947800"/>
                  </a:lnTo>
                  <a:lnTo>
                    <a:pt x="460424" y="951324"/>
                  </a:lnTo>
                  <a:lnTo>
                    <a:pt x="408444" y="952500"/>
                  </a:lnTo>
                  <a:lnTo>
                    <a:pt x="2355258" y="952500"/>
                  </a:lnTo>
                  <a:lnTo>
                    <a:pt x="2399175" y="903046"/>
                  </a:lnTo>
                  <a:lnTo>
                    <a:pt x="2432812" y="867283"/>
                  </a:lnTo>
                  <a:lnTo>
                    <a:pt x="2467150" y="832565"/>
                  </a:lnTo>
                  <a:lnTo>
                    <a:pt x="2502443" y="798639"/>
                  </a:lnTo>
                  <a:lnTo>
                    <a:pt x="2538663" y="765519"/>
                  </a:lnTo>
                  <a:lnTo>
                    <a:pt x="2575785" y="733217"/>
                  </a:lnTo>
                  <a:lnTo>
                    <a:pt x="2613783" y="701748"/>
                  </a:lnTo>
                  <a:lnTo>
                    <a:pt x="2652630" y="671125"/>
                  </a:lnTo>
                  <a:lnTo>
                    <a:pt x="2692300" y="641362"/>
                  </a:lnTo>
                  <a:lnTo>
                    <a:pt x="2732767" y="612473"/>
                  </a:lnTo>
                  <a:lnTo>
                    <a:pt x="2774004" y="584472"/>
                  </a:lnTo>
                  <a:lnTo>
                    <a:pt x="2815985" y="557373"/>
                  </a:lnTo>
                  <a:lnTo>
                    <a:pt x="2858685" y="531188"/>
                  </a:lnTo>
                  <a:lnTo>
                    <a:pt x="2902076" y="505932"/>
                  </a:lnTo>
                  <a:lnTo>
                    <a:pt x="2946133" y="481619"/>
                  </a:lnTo>
                  <a:lnTo>
                    <a:pt x="2990828" y="458262"/>
                  </a:lnTo>
                  <a:lnTo>
                    <a:pt x="3036137" y="435875"/>
                  </a:lnTo>
                  <a:lnTo>
                    <a:pt x="3082033" y="414472"/>
                  </a:lnTo>
                  <a:lnTo>
                    <a:pt x="3128489" y="394067"/>
                  </a:lnTo>
                  <a:lnTo>
                    <a:pt x="3175479" y="374673"/>
                  </a:lnTo>
                  <a:lnTo>
                    <a:pt x="3222978" y="356304"/>
                  </a:lnTo>
                  <a:lnTo>
                    <a:pt x="3270958" y="338974"/>
                  </a:lnTo>
                  <a:lnTo>
                    <a:pt x="3319393" y="322696"/>
                  </a:lnTo>
                  <a:lnTo>
                    <a:pt x="3368258" y="307485"/>
                  </a:lnTo>
                  <a:lnTo>
                    <a:pt x="3417526" y="293354"/>
                  </a:lnTo>
                  <a:lnTo>
                    <a:pt x="3467171" y="280316"/>
                  </a:lnTo>
                  <a:lnTo>
                    <a:pt x="3514121" y="269113"/>
                  </a:lnTo>
                  <a:lnTo>
                    <a:pt x="2291334" y="269113"/>
                  </a:lnTo>
                  <a:lnTo>
                    <a:pt x="2254896" y="268347"/>
                  </a:lnTo>
                  <a:lnTo>
                    <a:pt x="2218055" y="266318"/>
                  </a:lnTo>
                  <a:lnTo>
                    <a:pt x="2180927" y="263433"/>
                  </a:lnTo>
                  <a:lnTo>
                    <a:pt x="2106499" y="256792"/>
                  </a:lnTo>
                  <a:lnTo>
                    <a:pt x="2069449" y="253857"/>
                  </a:lnTo>
                  <a:lnTo>
                    <a:pt x="2032565" y="251755"/>
                  </a:lnTo>
                  <a:lnTo>
                    <a:pt x="1995932" y="250951"/>
                  </a:lnTo>
                  <a:close/>
                </a:path>
                <a:path extrusionOk="0" h="2397760" w="4478020">
                  <a:moveTo>
                    <a:pt x="4477764" y="0"/>
                  </a:moveTo>
                  <a:lnTo>
                    <a:pt x="2619851" y="0"/>
                  </a:lnTo>
                  <a:lnTo>
                    <a:pt x="2620658" y="9862"/>
                  </a:lnTo>
                  <a:lnTo>
                    <a:pt x="2616016" y="53633"/>
                  </a:lnTo>
                  <a:lnTo>
                    <a:pt x="2603547" y="96234"/>
                  </a:lnTo>
                  <a:lnTo>
                    <a:pt x="2583643" y="136418"/>
                  </a:lnTo>
                  <a:lnTo>
                    <a:pt x="2556694" y="172938"/>
                  </a:lnTo>
                  <a:lnTo>
                    <a:pt x="2523093" y="204546"/>
                  </a:lnTo>
                  <a:lnTo>
                    <a:pt x="2483231" y="229997"/>
                  </a:lnTo>
                  <a:lnTo>
                    <a:pt x="2437798" y="248860"/>
                  </a:lnTo>
                  <a:lnTo>
                    <a:pt x="2390473" y="260889"/>
                  </a:lnTo>
                  <a:lnTo>
                    <a:pt x="2341552" y="267251"/>
                  </a:lnTo>
                  <a:lnTo>
                    <a:pt x="2291334" y="269113"/>
                  </a:lnTo>
                  <a:lnTo>
                    <a:pt x="3514121" y="269113"/>
                  </a:lnTo>
                  <a:lnTo>
                    <a:pt x="3567485" y="257577"/>
                  </a:lnTo>
                  <a:lnTo>
                    <a:pt x="3618103" y="247903"/>
                  </a:lnTo>
                  <a:lnTo>
                    <a:pt x="3670067" y="239210"/>
                  </a:lnTo>
                  <a:lnTo>
                    <a:pt x="3722270" y="231348"/>
                  </a:lnTo>
                  <a:lnTo>
                    <a:pt x="3931650" y="202295"/>
                  </a:lnTo>
                  <a:lnTo>
                    <a:pt x="3983685" y="194150"/>
                  </a:lnTo>
                  <a:lnTo>
                    <a:pt x="4035415" y="185062"/>
                  </a:lnTo>
                  <a:lnTo>
                    <a:pt x="4086750" y="174734"/>
                  </a:lnTo>
                  <a:lnTo>
                    <a:pt x="4137600" y="162869"/>
                  </a:lnTo>
                  <a:lnTo>
                    <a:pt x="4187874" y="149173"/>
                  </a:lnTo>
                  <a:lnTo>
                    <a:pt x="4237482" y="133350"/>
                  </a:lnTo>
                  <a:lnTo>
                    <a:pt x="4283256" y="116001"/>
                  </a:lnTo>
                  <a:lnTo>
                    <a:pt x="4328094" y="95928"/>
                  </a:lnTo>
                  <a:lnTo>
                    <a:pt x="4371572" y="73230"/>
                  </a:lnTo>
                  <a:lnTo>
                    <a:pt x="4413265" y="48005"/>
                  </a:lnTo>
                  <a:lnTo>
                    <a:pt x="4452750" y="20352"/>
                  </a:lnTo>
                  <a:lnTo>
                    <a:pt x="4477764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0" y="0"/>
              <a:ext cx="1257299" cy="209397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3" name="Google Shape;153;p5"/>
          <p:cNvSpPr txBox="1"/>
          <p:nvPr>
            <p:ph type="title"/>
          </p:nvPr>
        </p:nvSpPr>
        <p:spPr>
          <a:xfrm>
            <a:off x="1343913" y="1529098"/>
            <a:ext cx="6456172" cy="1586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6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3000"/>
              <a:t>BỐ CỤC - FONT CHỮ - MÀU SẮC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6922769" y="2715005"/>
            <a:ext cx="0" cy="254635"/>
          </a:xfrm>
          <a:custGeom>
            <a:rect b="b" l="l" r="r" t="t"/>
            <a:pathLst>
              <a:path extrusionOk="0" h="254635" w="120000">
                <a:moveTo>
                  <a:pt x="0" y="254381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1F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6"/>
          <p:cNvSpPr/>
          <p:nvPr/>
        </p:nvSpPr>
        <p:spPr>
          <a:xfrm>
            <a:off x="4577334" y="2737866"/>
            <a:ext cx="0" cy="260985"/>
          </a:xfrm>
          <a:custGeom>
            <a:rect b="b" l="l" r="r" t="t"/>
            <a:pathLst>
              <a:path extrusionOk="0" h="260985" w="120000">
                <a:moveTo>
                  <a:pt x="0" y="260984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1F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60" name="Google Shape;160;p6"/>
          <p:cNvGrpSpPr/>
          <p:nvPr/>
        </p:nvGrpSpPr>
        <p:grpSpPr>
          <a:xfrm>
            <a:off x="6683129" y="2170176"/>
            <a:ext cx="568960" cy="573024"/>
            <a:chOff x="6683129" y="2170176"/>
            <a:chExt cx="568960" cy="573024"/>
          </a:xfrm>
        </p:grpSpPr>
        <p:sp>
          <p:nvSpPr>
            <p:cNvPr id="161" name="Google Shape;161;p6"/>
            <p:cNvSpPr/>
            <p:nvPr/>
          </p:nvSpPr>
          <p:spPr>
            <a:xfrm>
              <a:off x="6744089" y="2194560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56150" y="126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1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39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4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683129" y="2170176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56150" y="126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1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40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4307213" y="2199132"/>
            <a:ext cx="568960" cy="571754"/>
            <a:chOff x="4307213" y="2199132"/>
            <a:chExt cx="568960" cy="571754"/>
          </a:xfrm>
        </p:grpSpPr>
        <p:sp>
          <p:nvSpPr>
            <p:cNvPr id="164" name="Google Shape;164;p6"/>
            <p:cNvSpPr/>
            <p:nvPr/>
          </p:nvSpPr>
          <p:spPr>
            <a:xfrm>
              <a:off x="4368173" y="2223516"/>
              <a:ext cx="508000" cy="547370"/>
            </a:xfrm>
            <a:custGeom>
              <a:rect b="b" l="l" r="r" t="t"/>
              <a:pathLst>
                <a:path extrusionOk="0" h="547369" w="508000">
                  <a:moveTo>
                    <a:pt x="256150" y="126"/>
                  </a:moveTo>
                  <a:lnTo>
                    <a:pt x="206447" y="4673"/>
                  </a:lnTo>
                  <a:lnTo>
                    <a:pt x="168274" y="17992"/>
                  </a:lnTo>
                  <a:lnTo>
                    <a:pt x="132648" y="38903"/>
                  </a:lnTo>
                  <a:lnTo>
                    <a:pt x="100110" y="66353"/>
                  </a:lnTo>
                  <a:lnTo>
                    <a:pt x="71200" y="99287"/>
                  </a:lnTo>
                  <a:lnTo>
                    <a:pt x="46459" y="136654"/>
                  </a:lnTo>
                  <a:lnTo>
                    <a:pt x="26428" y="177399"/>
                  </a:lnTo>
                  <a:lnTo>
                    <a:pt x="11647" y="220469"/>
                  </a:lnTo>
                  <a:lnTo>
                    <a:pt x="2657" y="264811"/>
                  </a:lnTo>
                  <a:lnTo>
                    <a:pt x="0" y="309372"/>
                  </a:lnTo>
                  <a:lnTo>
                    <a:pt x="4214" y="353098"/>
                  </a:lnTo>
                  <a:lnTo>
                    <a:pt x="15842" y="394935"/>
                  </a:lnTo>
                  <a:lnTo>
                    <a:pt x="35424" y="433831"/>
                  </a:lnTo>
                  <a:lnTo>
                    <a:pt x="64394" y="469916"/>
                  </a:lnTo>
                  <a:lnTo>
                    <a:pt x="99460" y="498649"/>
                  </a:lnTo>
                  <a:lnTo>
                    <a:pt x="139247" y="520382"/>
                  </a:lnTo>
                  <a:lnTo>
                    <a:pt x="182377" y="535469"/>
                  </a:lnTo>
                  <a:lnTo>
                    <a:pt x="227476" y="544263"/>
                  </a:lnTo>
                  <a:lnTo>
                    <a:pt x="273168" y="547115"/>
                  </a:lnTo>
                  <a:lnTo>
                    <a:pt x="330806" y="542604"/>
                  </a:lnTo>
                  <a:lnTo>
                    <a:pt x="384268" y="529559"/>
                  </a:lnTo>
                  <a:lnTo>
                    <a:pt x="430628" y="508711"/>
                  </a:lnTo>
                  <a:lnTo>
                    <a:pt x="466960" y="480791"/>
                  </a:lnTo>
                  <a:lnTo>
                    <a:pt x="490338" y="446531"/>
                  </a:lnTo>
                  <a:lnTo>
                    <a:pt x="506091" y="379607"/>
                  </a:lnTo>
                  <a:lnTo>
                    <a:pt x="507653" y="339404"/>
                  </a:lnTo>
                  <a:lnTo>
                    <a:pt x="504833" y="296445"/>
                  </a:lnTo>
                  <a:lnTo>
                    <a:pt x="497502" y="252030"/>
                  </a:lnTo>
                  <a:lnTo>
                    <a:pt x="485531" y="207464"/>
                  </a:lnTo>
                  <a:lnTo>
                    <a:pt x="468791" y="164048"/>
                  </a:lnTo>
                  <a:lnTo>
                    <a:pt x="447153" y="123084"/>
                  </a:lnTo>
                  <a:lnTo>
                    <a:pt x="420488" y="85875"/>
                  </a:lnTo>
                  <a:lnTo>
                    <a:pt x="388666" y="53723"/>
                  </a:lnTo>
                  <a:lnTo>
                    <a:pt x="351560" y="27931"/>
                  </a:lnTo>
                  <a:lnTo>
                    <a:pt x="309040" y="9800"/>
                  </a:lnTo>
                  <a:lnTo>
                    <a:pt x="260976" y="634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307213" y="2199132"/>
              <a:ext cx="508000" cy="547370"/>
            </a:xfrm>
            <a:custGeom>
              <a:rect b="b" l="l" r="r" t="t"/>
              <a:pathLst>
                <a:path extrusionOk="0" h="547369" w="508000">
                  <a:moveTo>
                    <a:pt x="256150" y="126"/>
                  </a:moveTo>
                  <a:lnTo>
                    <a:pt x="206447" y="4673"/>
                  </a:lnTo>
                  <a:lnTo>
                    <a:pt x="168274" y="17992"/>
                  </a:lnTo>
                  <a:lnTo>
                    <a:pt x="132648" y="38903"/>
                  </a:lnTo>
                  <a:lnTo>
                    <a:pt x="100110" y="66353"/>
                  </a:lnTo>
                  <a:lnTo>
                    <a:pt x="71200" y="99287"/>
                  </a:lnTo>
                  <a:lnTo>
                    <a:pt x="46459" y="136654"/>
                  </a:lnTo>
                  <a:lnTo>
                    <a:pt x="26428" y="177399"/>
                  </a:lnTo>
                  <a:lnTo>
                    <a:pt x="11647" y="220469"/>
                  </a:lnTo>
                  <a:lnTo>
                    <a:pt x="2657" y="264811"/>
                  </a:lnTo>
                  <a:lnTo>
                    <a:pt x="0" y="309372"/>
                  </a:lnTo>
                  <a:lnTo>
                    <a:pt x="4214" y="353098"/>
                  </a:lnTo>
                  <a:lnTo>
                    <a:pt x="15842" y="394935"/>
                  </a:lnTo>
                  <a:lnTo>
                    <a:pt x="35424" y="433831"/>
                  </a:lnTo>
                  <a:lnTo>
                    <a:pt x="64394" y="469916"/>
                  </a:lnTo>
                  <a:lnTo>
                    <a:pt x="99460" y="498649"/>
                  </a:lnTo>
                  <a:lnTo>
                    <a:pt x="139247" y="520382"/>
                  </a:lnTo>
                  <a:lnTo>
                    <a:pt x="182377" y="535469"/>
                  </a:lnTo>
                  <a:lnTo>
                    <a:pt x="227476" y="544263"/>
                  </a:lnTo>
                  <a:lnTo>
                    <a:pt x="273168" y="547116"/>
                  </a:lnTo>
                  <a:lnTo>
                    <a:pt x="330806" y="542604"/>
                  </a:lnTo>
                  <a:lnTo>
                    <a:pt x="384268" y="529559"/>
                  </a:lnTo>
                  <a:lnTo>
                    <a:pt x="430628" y="508711"/>
                  </a:lnTo>
                  <a:lnTo>
                    <a:pt x="466960" y="480791"/>
                  </a:lnTo>
                  <a:lnTo>
                    <a:pt x="490338" y="446531"/>
                  </a:lnTo>
                  <a:lnTo>
                    <a:pt x="506091" y="379607"/>
                  </a:lnTo>
                  <a:lnTo>
                    <a:pt x="507653" y="339404"/>
                  </a:lnTo>
                  <a:lnTo>
                    <a:pt x="504833" y="296445"/>
                  </a:lnTo>
                  <a:lnTo>
                    <a:pt x="497502" y="252030"/>
                  </a:lnTo>
                  <a:lnTo>
                    <a:pt x="485531" y="207464"/>
                  </a:lnTo>
                  <a:lnTo>
                    <a:pt x="468791" y="164048"/>
                  </a:lnTo>
                  <a:lnTo>
                    <a:pt x="447153" y="123084"/>
                  </a:lnTo>
                  <a:lnTo>
                    <a:pt x="420488" y="85875"/>
                  </a:lnTo>
                  <a:lnTo>
                    <a:pt x="388666" y="53723"/>
                  </a:lnTo>
                  <a:lnTo>
                    <a:pt x="351560" y="27931"/>
                  </a:lnTo>
                  <a:lnTo>
                    <a:pt x="309040" y="9800"/>
                  </a:lnTo>
                  <a:lnTo>
                    <a:pt x="260976" y="635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3397758" y="2977133"/>
            <a:ext cx="0" cy="321310"/>
          </a:xfrm>
          <a:custGeom>
            <a:rect b="b" l="l" r="r" t="t"/>
            <a:pathLst>
              <a:path extrusionOk="0" h="321310" w="120000">
                <a:moveTo>
                  <a:pt x="0" y="321310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1F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6"/>
          <p:cNvSpPr/>
          <p:nvPr/>
        </p:nvSpPr>
        <p:spPr>
          <a:xfrm>
            <a:off x="5758434" y="2999994"/>
            <a:ext cx="0" cy="274955"/>
          </a:xfrm>
          <a:custGeom>
            <a:rect b="b" l="l" r="r" t="t"/>
            <a:pathLst>
              <a:path extrusionOk="0" h="274954" w="120000">
                <a:moveTo>
                  <a:pt x="0" y="274447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1F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68" name="Google Shape;168;p6"/>
          <p:cNvGrpSpPr/>
          <p:nvPr/>
        </p:nvGrpSpPr>
        <p:grpSpPr>
          <a:xfrm>
            <a:off x="432816" y="2209800"/>
            <a:ext cx="8499475" cy="846327"/>
            <a:chOff x="432816" y="2209800"/>
            <a:chExt cx="8499475" cy="846327"/>
          </a:xfrm>
        </p:grpSpPr>
        <p:sp>
          <p:nvSpPr>
            <p:cNvPr id="169" name="Google Shape;169;p6"/>
            <p:cNvSpPr/>
            <p:nvPr/>
          </p:nvSpPr>
          <p:spPr>
            <a:xfrm>
              <a:off x="2216658" y="2737866"/>
              <a:ext cx="3175" cy="248920"/>
            </a:xfrm>
            <a:custGeom>
              <a:rect b="b" l="l" r="r" t="t"/>
              <a:pathLst>
                <a:path extrusionOk="0" h="248919" w="3175">
                  <a:moveTo>
                    <a:pt x="1333" y="-19049"/>
                  </a:moveTo>
                  <a:lnTo>
                    <a:pt x="1333" y="267461"/>
                  </a:lnTo>
                </a:path>
              </a:pathLst>
            </a:custGeom>
            <a:noFill/>
            <a:ln cap="flat" cmpd="sng" w="40750">
              <a:solidFill>
                <a:srgbClr val="1F12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32816" y="2920237"/>
              <a:ext cx="8499475" cy="135890"/>
            </a:xfrm>
            <a:custGeom>
              <a:rect b="b" l="l" r="r" t="t"/>
              <a:pathLst>
                <a:path extrusionOk="0" h="135889" w="8499475">
                  <a:moveTo>
                    <a:pt x="56997" y="21462"/>
                  </a:moveTo>
                  <a:lnTo>
                    <a:pt x="34766" y="26036"/>
                  </a:lnTo>
                  <a:lnTo>
                    <a:pt x="16635" y="38338"/>
                  </a:lnTo>
                  <a:lnTo>
                    <a:pt x="4435" y="56520"/>
                  </a:lnTo>
                  <a:lnTo>
                    <a:pt x="0" y="78739"/>
                  </a:lnTo>
                  <a:lnTo>
                    <a:pt x="4545" y="101008"/>
                  </a:lnTo>
                  <a:lnTo>
                    <a:pt x="16840" y="119157"/>
                  </a:lnTo>
                  <a:lnTo>
                    <a:pt x="35040" y="131353"/>
                  </a:lnTo>
                  <a:lnTo>
                    <a:pt x="57302" y="135762"/>
                  </a:lnTo>
                  <a:lnTo>
                    <a:pt x="79533" y="131189"/>
                  </a:lnTo>
                  <a:lnTo>
                    <a:pt x="97664" y="118887"/>
                  </a:lnTo>
                  <a:lnTo>
                    <a:pt x="109864" y="100705"/>
                  </a:lnTo>
                  <a:lnTo>
                    <a:pt x="110471" y="97662"/>
                  </a:lnTo>
                  <a:lnTo>
                    <a:pt x="57200" y="97662"/>
                  </a:lnTo>
                  <a:lnTo>
                    <a:pt x="57099" y="59562"/>
                  </a:lnTo>
                  <a:lnTo>
                    <a:pt x="110409" y="59425"/>
                  </a:lnTo>
                  <a:lnTo>
                    <a:pt x="109754" y="56217"/>
                  </a:lnTo>
                  <a:lnTo>
                    <a:pt x="97459" y="38068"/>
                  </a:lnTo>
                  <a:lnTo>
                    <a:pt x="79259" y="25872"/>
                  </a:lnTo>
                  <a:lnTo>
                    <a:pt x="56997" y="21462"/>
                  </a:lnTo>
                  <a:close/>
                </a:path>
                <a:path extrusionOk="0" h="135889" w="8499475">
                  <a:moveTo>
                    <a:pt x="8461673" y="38100"/>
                  </a:moveTo>
                  <a:lnTo>
                    <a:pt x="8404225" y="38100"/>
                  </a:lnTo>
                  <a:lnTo>
                    <a:pt x="8404352" y="76200"/>
                  </a:lnTo>
                  <a:lnTo>
                    <a:pt x="8385217" y="76249"/>
                  </a:lnTo>
                  <a:lnTo>
                    <a:pt x="8385302" y="114300"/>
                  </a:lnTo>
                  <a:lnTo>
                    <a:pt x="8499475" y="56895"/>
                  </a:lnTo>
                  <a:lnTo>
                    <a:pt x="8461673" y="38100"/>
                  </a:lnTo>
                  <a:close/>
                </a:path>
                <a:path extrusionOk="0" h="135889" w="8499475">
                  <a:moveTo>
                    <a:pt x="110409" y="59425"/>
                  </a:moveTo>
                  <a:lnTo>
                    <a:pt x="57099" y="59562"/>
                  </a:lnTo>
                  <a:lnTo>
                    <a:pt x="57200" y="97662"/>
                  </a:lnTo>
                  <a:lnTo>
                    <a:pt x="110498" y="97525"/>
                  </a:lnTo>
                  <a:lnTo>
                    <a:pt x="114300" y="78486"/>
                  </a:lnTo>
                  <a:lnTo>
                    <a:pt x="110409" y="59425"/>
                  </a:lnTo>
                  <a:close/>
                </a:path>
                <a:path extrusionOk="0" h="135889" w="8499475">
                  <a:moveTo>
                    <a:pt x="110498" y="97525"/>
                  </a:moveTo>
                  <a:lnTo>
                    <a:pt x="57200" y="97662"/>
                  </a:lnTo>
                  <a:lnTo>
                    <a:pt x="110471" y="97662"/>
                  </a:lnTo>
                  <a:lnTo>
                    <a:pt x="110498" y="97525"/>
                  </a:lnTo>
                  <a:close/>
                </a:path>
                <a:path extrusionOk="0" h="135889" w="8499475">
                  <a:moveTo>
                    <a:pt x="8385132" y="38149"/>
                  </a:moveTo>
                  <a:lnTo>
                    <a:pt x="110409" y="59425"/>
                  </a:lnTo>
                  <a:lnTo>
                    <a:pt x="114300" y="78486"/>
                  </a:lnTo>
                  <a:lnTo>
                    <a:pt x="110498" y="97525"/>
                  </a:lnTo>
                  <a:lnTo>
                    <a:pt x="8385217" y="76249"/>
                  </a:lnTo>
                  <a:lnTo>
                    <a:pt x="8385132" y="38149"/>
                  </a:lnTo>
                  <a:close/>
                </a:path>
                <a:path extrusionOk="0" h="135889" w="8499475">
                  <a:moveTo>
                    <a:pt x="8404225" y="38100"/>
                  </a:moveTo>
                  <a:lnTo>
                    <a:pt x="8385132" y="38149"/>
                  </a:lnTo>
                  <a:lnTo>
                    <a:pt x="8385217" y="76249"/>
                  </a:lnTo>
                  <a:lnTo>
                    <a:pt x="8404352" y="76200"/>
                  </a:lnTo>
                  <a:lnTo>
                    <a:pt x="8404225" y="38100"/>
                  </a:lnTo>
                  <a:close/>
                </a:path>
                <a:path extrusionOk="0" h="135889" w="8499475">
                  <a:moveTo>
                    <a:pt x="8385048" y="0"/>
                  </a:moveTo>
                  <a:lnTo>
                    <a:pt x="8385132" y="38149"/>
                  </a:lnTo>
                  <a:lnTo>
                    <a:pt x="8461673" y="38100"/>
                  </a:lnTo>
                  <a:lnTo>
                    <a:pt x="8385048" y="0"/>
                  </a:lnTo>
                  <a:close/>
                </a:path>
              </a:pathLst>
            </a:custGeom>
            <a:solidFill>
              <a:srgbClr val="1F12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002925" y="2234183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46625" y="0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2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40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46625" y="0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941965" y="2209800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56150" y="126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1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39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3" name="Google Shape;173;p6"/>
          <p:cNvSpPr txBox="1"/>
          <p:nvPr>
            <p:ph type="title"/>
          </p:nvPr>
        </p:nvSpPr>
        <p:spPr>
          <a:xfrm>
            <a:off x="993444" y="566165"/>
            <a:ext cx="3992879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NỘI DUNG BÀI HỌC</a:t>
            </a:r>
            <a:endParaRPr sz="3000"/>
          </a:p>
        </p:txBody>
      </p:sp>
      <p:sp>
        <p:nvSpPr>
          <p:cNvPr id="174" name="Google Shape;174;p6"/>
          <p:cNvSpPr txBox="1"/>
          <p:nvPr/>
        </p:nvSpPr>
        <p:spPr>
          <a:xfrm>
            <a:off x="3018535" y="3844848"/>
            <a:ext cx="76200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Font chữ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1717675" y="1572005"/>
            <a:ext cx="103505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65760" lvl="0" marL="37846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Phân cấp bố  cục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3900678" y="1570736"/>
            <a:ext cx="135128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Những loại Font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chữ cơ bản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5128005" y="3844848"/>
            <a:ext cx="125158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Cách xử lý font  chữ trong ấn  phẩm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6330822" y="1303781"/>
            <a:ext cx="122364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7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Màu sắc và ý  nghĩa của màu  sắc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3126113" y="3215639"/>
            <a:ext cx="568862" cy="573024"/>
            <a:chOff x="3126113" y="3215639"/>
            <a:chExt cx="568862" cy="573024"/>
          </a:xfrm>
        </p:grpSpPr>
        <p:sp>
          <p:nvSpPr>
            <p:cNvPr id="180" name="Google Shape;180;p6"/>
            <p:cNvSpPr/>
            <p:nvPr/>
          </p:nvSpPr>
          <p:spPr>
            <a:xfrm>
              <a:off x="3185705" y="3240023"/>
              <a:ext cx="509270" cy="548640"/>
            </a:xfrm>
            <a:custGeom>
              <a:rect b="b" l="l" r="r" t="t"/>
              <a:pathLst>
                <a:path extrusionOk="0" h="548639" w="509270">
                  <a:moveTo>
                    <a:pt x="256883" y="126"/>
                  </a:moveTo>
                  <a:lnTo>
                    <a:pt x="206940" y="4686"/>
                  </a:lnTo>
                  <a:lnTo>
                    <a:pt x="168664" y="18043"/>
                  </a:lnTo>
                  <a:lnTo>
                    <a:pt x="132946" y="39012"/>
                  </a:lnTo>
                  <a:lnTo>
                    <a:pt x="100326" y="66539"/>
                  </a:lnTo>
                  <a:lnTo>
                    <a:pt x="71347" y="99568"/>
                  </a:lnTo>
                  <a:lnTo>
                    <a:pt x="46549" y="137041"/>
                  </a:lnTo>
                  <a:lnTo>
                    <a:pt x="26474" y="177903"/>
                  </a:lnTo>
                  <a:lnTo>
                    <a:pt x="11663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30" y="354119"/>
                  </a:lnTo>
                  <a:lnTo>
                    <a:pt x="15890" y="396084"/>
                  </a:lnTo>
                  <a:lnTo>
                    <a:pt x="35522" y="435101"/>
                  </a:lnTo>
                  <a:lnTo>
                    <a:pt x="64566" y="471249"/>
                  </a:lnTo>
                  <a:lnTo>
                    <a:pt x="99723" y="500041"/>
                  </a:lnTo>
                  <a:lnTo>
                    <a:pt x="139614" y="521827"/>
                  </a:lnTo>
                  <a:lnTo>
                    <a:pt x="182861" y="536955"/>
                  </a:lnTo>
                  <a:lnTo>
                    <a:pt x="228083" y="545777"/>
                  </a:lnTo>
                  <a:lnTo>
                    <a:pt x="273901" y="548639"/>
                  </a:lnTo>
                  <a:lnTo>
                    <a:pt x="331689" y="544113"/>
                  </a:lnTo>
                  <a:lnTo>
                    <a:pt x="385289" y="531022"/>
                  </a:lnTo>
                  <a:lnTo>
                    <a:pt x="431763" y="510098"/>
                  </a:lnTo>
                  <a:lnTo>
                    <a:pt x="468172" y="482071"/>
                  </a:lnTo>
                  <a:lnTo>
                    <a:pt x="491579" y="447675"/>
                  </a:lnTo>
                  <a:lnTo>
                    <a:pt x="507372" y="380601"/>
                  </a:lnTo>
                  <a:lnTo>
                    <a:pt x="508940" y="340304"/>
                  </a:lnTo>
                  <a:lnTo>
                    <a:pt x="506115" y="297242"/>
                  </a:lnTo>
                  <a:lnTo>
                    <a:pt x="498769" y="252720"/>
                  </a:lnTo>
                  <a:lnTo>
                    <a:pt x="486773" y="208043"/>
                  </a:lnTo>
                  <a:lnTo>
                    <a:pt x="469996" y="164517"/>
                  </a:lnTo>
                  <a:lnTo>
                    <a:pt x="448310" y="123447"/>
                  </a:lnTo>
                  <a:lnTo>
                    <a:pt x="421585" y="86139"/>
                  </a:lnTo>
                  <a:lnTo>
                    <a:pt x="389692" y="53898"/>
                  </a:lnTo>
                  <a:lnTo>
                    <a:pt x="352501" y="28030"/>
                  </a:lnTo>
                  <a:lnTo>
                    <a:pt x="309883" y="9840"/>
                  </a:lnTo>
                  <a:lnTo>
                    <a:pt x="261709" y="634"/>
                  </a:lnTo>
                  <a:lnTo>
                    <a:pt x="256883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3126113" y="3215639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46625" y="0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2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40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46625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" name="Google Shape;182;p6"/>
          <p:cNvSpPr txBox="1"/>
          <p:nvPr/>
        </p:nvSpPr>
        <p:spPr>
          <a:xfrm>
            <a:off x="2137029" y="2338197"/>
            <a:ext cx="1606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6837044" y="2315667"/>
            <a:ext cx="171450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3316351" y="3374516"/>
            <a:ext cx="1612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85" name="Google Shape;185;p6"/>
          <p:cNvGrpSpPr/>
          <p:nvPr/>
        </p:nvGrpSpPr>
        <p:grpSpPr>
          <a:xfrm>
            <a:off x="5489837" y="3217164"/>
            <a:ext cx="568862" cy="573024"/>
            <a:chOff x="5489837" y="3217164"/>
            <a:chExt cx="568862" cy="573024"/>
          </a:xfrm>
        </p:grpSpPr>
        <p:sp>
          <p:nvSpPr>
            <p:cNvPr id="186" name="Google Shape;186;p6"/>
            <p:cNvSpPr/>
            <p:nvPr/>
          </p:nvSpPr>
          <p:spPr>
            <a:xfrm>
              <a:off x="5549429" y="3241548"/>
              <a:ext cx="509270" cy="548640"/>
            </a:xfrm>
            <a:custGeom>
              <a:rect b="b" l="l" r="r" t="t"/>
              <a:pathLst>
                <a:path extrusionOk="0" h="548639" w="509270">
                  <a:moveTo>
                    <a:pt x="256883" y="126"/>
                  </a:moveTo>
                  <a:lnTo>
                    <a:pt x="206940" y="4686"/>
                  </a:lnTo>
                  <a:lnTo>
                    <a:pt x="168664" y="18043"/>
                  </a:lnTo>
                  <a:lnTo>
                    <a:pt x="132946" y="39012"/>
                  </a:lnTo>
                  <a:lnTo>
                    <a:pt x="100326" y="66539"/>
                  </a:lnTo>
                  <a:lnTo>
                    <a:pt x="71347" y="99568"/>
                  </a:lnTo>
                  <a:lnTo>
                    <a:pt x="46549" y="137041"/>
                  </a:lnTo>
                  <a:lnTo>
                    <a:pt x="26474" y="177903"/>
                  </a:lnTo>
                  <a:lnTo>
                    <a:pt x="11663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30" y="354119"/>
                  </a:lnTo>
                  <a:lnTo>
                    <a:pt x="15890" y="396084"/>
                  </a:lnTo>
                  <a:lnTo>
                    <a:pt x="35522" y="435101"/>
                  </a:lnTo>
                  <a:lnTo>
                    <a:pt x="64566" y="471249"/>
                  </a:lnTo>
                  <a:lnTo>
                    <a:pt x="99723" y="500041"/>
                  </a:lnTo>
                  <a:lnTo>
                    <a:pt x="139614" y="521827"/>
                  </a:lnTo>
                  <a:lnTo>
                    <a:pt x="182861" y="536955"/>
                  </a:lnTo>
                  <a:lnTo>
                    <a:pt x="228083" y="545777"/>
                  </a:lnTo>
                  <a:lnTo>
                    <a:pt x="273901" y="548639"/>
                  </a:lnTo>
                  <a:lnTo>
                    <a:pt x="331689" y="544113"/>
                  </a:lnTo>
                  <a:lnTo>
                    <a:pt x="385289" y="531022"/>
                  </a:lnTo>
                  <a:lnTo>
                    <a:pt x="431763" y="510098"/>
                  </a:lnTo>
                  <a:lnTo>
                    <a:pt x="468172" y="482071"/>
                  </a:lnTo>
                  <a:lnTo>
                    <a:pt x="491579" y="447674"/>
                  </a:lnTo>
                  <a:lnTo>
                    <a:pt x="507372" y="380601"/>
                  </a:lnTo>
                  <a:lnTo>
                    <a:pt x="508940" y="340304"/>
                  </a:lnTo>
                  <a:lnTo>
                    <a:pt x="506115" y="297242"/>
                  </a:lnTo>
                  <a:lnTo>
                    <a:pt x="498769" y="252720"/>
                  </a:lnTo>
                  <a:lnTo>
                    <a:pt x="486773" y="208043"/>
                  </a:lnTo>
                  <a:lnTo>
                    <a:pt x="469996" y="164517"/>
                  </a:lnTo>
                  <a:lnTo>
                    <a:pt x="448310" y="123447"/>
                  </a:lnTo>
                  <a:lnTo>
                    <a:pt x="421585" y="86139"/>
                  </a:lnTo>
                  <a:lnTo>
                    <a:pt x="389692" y="53898"/>
                  </a:lnTo>
                  <a:lnTo>
                    <a:pt x="352501" y="28030"/>
                  </a:lnTo>
                  <a:lnTo>
                    <a:pt x="309883" y="9840"/>
                  </a:lnTo>
                  <a:lnTo>
                    <a:pt x="261709" y="634"/>
                  </a:lnTo>
                  <a:lnTo>
                    <a:pt x="256883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489837" y="3217164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46625" y="0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2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6"/>
                  </a:lnTo>
                  <a:lnTo>
                    <a:pt x="227476" y="545777"/>
                  </a:lnTo>
                  <a:lnTo>
                    <a:pt x="273168" y="548640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5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5"/>
                  </a:lnTo>
                  <a:lnTo>
                    <a:pt x="246625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8" name="Google Shape;188;p6"/>
          <p:cNvSpPr txBox="1"/>
          <p:nvPr/>
        </p:nvSpPr>
        <p:spPr>
          <a:xfrm>
            <a:off x="5673344" y="3372103"/>
            <a:ext cx="1619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846359" y="3174492"/>
            <a:ext cx="7576064" cy="589788"/>
            <a:chOff x="846359" y="3174492"/>
            <a:chExt cx="7576064" cy="589788"/>
          </a:xfrm>
        </p:grpSpPr>
        <p:sp>
          <p:nvSpPr>
            <p:cNvPr id="190" name="Google Shape;190;p6"/>
            <p:cNvSpPr/>
            <p:nvPr/>
          </p:nvSpPr>
          <p:spPr>
            <a:xfrm>
              <a:off x="907319" y="3215640"/>
              <a:ext cx="509270" cy="548640"/>
            </a:xfrm>
            <a:custGeom>
              <a:rect b="b" l="l" r="r" t="t"/>
              <a:pathLst>
                <a:path extrusionOk="0" h="548639" w="509269">
                  <a:moveTo>
                    <a:pt x="247211" y="0"/>
                  </a:moveTo>
                  <a:lnTo>
                    <a:pt x="206935" y="4686"/>
                  </a:lnTo>
                  <a:lnTo>
                    <a:pt x="168671" y="18043"/>
                  </a:lnTo>
                  <a:lnTo>
                    <a:pt x="132961" y="39012"/>
                  </a:lnTo>
                  <a:lnTo>
                    <a:pt x="100345" y="66539"/>
                  </a:lnTo>
                  <a:lnTo>
                    <a:pt x="71367" y="99568"/>
                  </a:lnTo>
                  <a:lnTo>
                    <a:pt x="46568" y="137041"/>
                  </a:lnTo>
                  <a:lnTo>
                    <a:pt x="26490" y="177903"/>
                  </a:lnTo>
                  <a:lnTo>
                    <a:pt x="11675" y="221098"/>
                  </a:lnTo>
                  <a:lnTo>
                    <a:pt x="2664" y="265570"/>
                  </a:lnTo>
                  <a:lnTo>
                    <a:pt x="0" y="310262"/>
                  </a:lnTo>
                  <a:lnTo>
                    <a:pt x="4223" y="354119"/>
                  </a:lnTo>
                  <a:lnTo>
                    <a:pt x="15877" y="396084"/>
                  </a:lnTo>
                  <a:lnTo>
                    <a:pt x="35502" y="435102"/>
                  </a:lnTo>
                  <a:lnTo>
                    <a:pt x="64560" y="471249"/>
                  </a:lnTo>
                  <a:lnTo>
                    <a:pt x="99724" y="500041"/>
                  </a:lnTo>
                  <a:lnTo>
                    <a:pt x="139617" y="521827"/>
                  </a:lnTo>
                  <a:lnTo>
                    <a:pt x="182863" y="536956"/>
                  </a:lnTo>
                  <a:lnTo>
                    <a:pt x="228085" y="545777"/>
                  </a:lnTo>
                  <a:lnTo>
                    <a:pt x="273907" y="548640"/>
                  </a:lnTo>
                  <a:lnTo>
                    <a:pt x="331695" y="544113"/>
                  </a:lnTo>
                  <a:lnTo>
                    <a:pt x="385295" y="531022"/>
                  </a:lnTo>
                  <a:lnTo>
                    <a:pt x="431769" y="510098"/>
                  </a:lnTo>
                  <a:lnTo>
                    <a:pt x="468178" y="482071"/>
                  </a:lnTo>
                  <a:lnTo>
                    <a:pt x="491585" y="447675"/>
                  </a:lnTo>
                  <a:lnTo>
                    <a:pt x="507378" y="380601"/>
                  </a:lnTo>
                  <a:lnTo>
                    <a:pt x="508945" y="340304"/>
                  </a:lnTo>
                  <a:lnTo>
                    <a:pt x="506121" y="297242"/>
                  </a:lnTo>
                  <a:lnTo>
                    <a:pt x="498774" y="252720"/>
                  </a:lnTo>
                  <a:lnTo>
                    <a:pt x="486777" y="208043"/>
                  </a:lnTo>
                  <a:lnTo>
                    <a:pt x="470000" y="164517"/>
                  </a:lnTo>
                  <a:lnTo>
                    <a:pt x="448313" y="123447"/>
                  </a:lnTo>
                  <a:lnTo>
                    <a:pt x="421586" y="86139"/>
                  </a:lnTo>
                  <a:lnTo>
                    <a:pt x="389692" y="53898"/>
                  </a:lnTo>
                  <a:lnTo>
                    <a:pt x="352499" y="28030"/>
                  </a:lnTo>
                  <a:lnTo>
                    <a:pt x="309879" y="9840"/>
                  </a:lnTo>
                  <a:lnTo>
                    <a:pt x="261702" y="635"/>
                  </a:lnTo>
                  <a:lnTo>
                    <a:pt x="247211" y="0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846359" y="3191256"/>
              <a:ext cx="509270" cy="548640"/>
            </a:xfrm>
            <a:custGeom>
              <a:rect b="b" l="l" r="r" t="t"/>
              <a:pathLst>
                <a:path extrusionOk="0" h="548639" w="509269">
                  <a:moveTo>
                    <a:pt x="256825" y="126"/>
                  </a:moveTo>
                  <a:lnTo>
                    <a:pt x="206935" y="4686"/>
                  </a:lnTo>
                  <a:lnTo>
                    <a:pt x="168671" y="18043"/>
                  </a:lnTo>
                  <a:lnTo>
                    <a:pt x="132961" y="39012"/>
                  </a:lnTo>
                  <a:lnTo>
                    <a:pt x="100345" y="66539"/>
                  </a:lnTo>
                  <a:lnTo>
                    <a:pt x="71367" y="99568"/>
                  </a:lnTo>
                  <a:lnTo>
                    <a:pt x="46568" y="137041"/>
                  </a:lnTo>
                  <a:lnTo>
                    <a:pt x="26490" y="177903"/>
                  </a:lnTo>
                  <a:lnTo>
                    <a:pt x="11675" y="221098"/>
                  </a:lnTo>
                  <a:lnTo>
                    <a:pt x="2664" y="265570"/>
                  </a:lnTo>
                  <a:lnTo>
                    <a:pt x="0" y="310262"/>
                  </a:lnTo>
                  <a:lnTo>
                    <a:pt x="4223" y="354119"/>
                  </a:lnTo>
                  <a:lnTo>
                    <a:pt x="15877" y="396084"/>
                  </a:lnTo>
                  <a:lnTo>
                    <a:pt x="35502" y="435102"/>
                  </a:lnTo>
                  <a:lnTo>
                    <a:pt x="64560" y="471249"/>
                  </a:lnTo>
                  <a:lnTo>
                    <a:pt x="99724" y="500041"/>
                  </a:lnTo>
                  <a:lnTo>
                    <a:pt x="139617" y="521827"/>
                  </a:lnTo>
                  <a:lnTo>
                    <a:pt x="182863" y="536956"/>
                  </a:lnTo>
                  <a:lnTo>
                    <a:pt x="228085" y="545777"/>
                  </a:lnTo>
                  <a:lnTo>
                    <a:pt x="273907" y="548640"/>
                  </a:lnTo>
                  <a:lnTo>
                    <a:pt x="331700" y="544113"/>
                  </a:lnTo>
                  <a:lnTo>
                    <a:pt x="385300" y="531022"/>
                  </a:lnTo>
                  <a:lnTo>
                    <a:pt x="431772" y="510098"/>
                  </a:lnTo>
                  <a:lnTo>
                    <a:pt x="468179" y="482071"/>
                  </a:lnTo>
                  <a:lnTo>
                    <a:pt x="491585" y="447675"/>
                  </a:lnTo>
                  <a:lnTo>
                    <a:pt x="507378" y="380601"/>
                  </a:lnTo>
                  <a:lnTo>
                    <a:pt x="508945" y="340304"/>
                  </a:lnTo>
                  <a:lnTo>
                    <a:pt x="506121" y="297242"/>
                  </a:lnTo>
                  <a:lnTo>
                    <a:pt x="498774" y="252720"/>
                  </a:lnTo>
                  <a:lnTo>
                    <a:pt x="486777" y="208043"/>
                  </a:lnTo>
                  <a:lnTo>
                    <a:pt x="470000" y="164517"/>
                  </a:lnTo>
                  <a:lnTo>
                    <a:pt x="448313" y="123447"/>
                  </a:lnTo>
                  <a:lnTo>
                    <a:pt x="421586" y="86139"/>
                  </a:lnTo>
                  <a:lnTo>
                    <a:pt x="389692" y="53898"/>
                  </a:lnTo>
                  <a:lnTo>
                    <a:pt x="352499" y="28030"/>
                  </a:lnTo>
                  <a:lnTo>
                    <a:pt x="309879" y="9840"/>
                  </a:lnTo>
                  <a:lnTo>
                    <a:pt x="261702" y="635"/>
                  </a:lnTo>
                  <a:lnTo>
                    <a:pt x="256825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7913153" y="3198876"/>
              <a:ext cx="509270" cy="548640"/>
            </a:xfrm>
            <a:custGeom>
              <a:rect b="b" l="l" r="r" t="t"/>
              <a:pathLst>
                <a:path extrusionOk="0" h="548639" w="509270">
                  <a:moveTo>
                    <a:pt x="256883" y="126"/>
                  </a:moveTo>
                  <a:lnTo>
                    <a:pt x="206940" y="4686"/>
                  </a:lnTo>
                  <a:lnTo>
                    <a:pt x="168664" y="18043"/>
                  </a:lnTo>
                  <a:lnTo>
                    <a:pt x="132946" y="39012"/>
                  </a:lnTo>
                  <a:lnTo>
                    <a:pt x="100326" y="66539"/>
                  </a:lnTo>
                  <a:lnTo>
                    <a:pt x="71347" y="99568"/>
                  </a:lnTo>
                  <a:lnTo>
                    <a:pt x="46549" y="137041"/>
                  </a:lnTo>
                  <a:lnTo>
                    <a:pt x="26474" y="177903"/>
                  </a:lnTo>
                  <a:lnTo>
                    <a:pt x="11663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30" y="354119"/>
                  </a:lnTo>
                  <a:lnTo>
                    <a:pt x="15890" y="396084"/>
                  </a:lnTo>
                  <a:lnTo>
                    <a:pt x="35522" y="435102"/>
                  </a:lnTo>
                  <a:lnTo>
                    <a:pt x="64566" y="471249"/>
                  </a:lnTo>
                  <a:lnTo>
                    <a:pt x="99723" y="500041"/>
                  </a:lnTo>
                  <a:lnTo>
                    <a:pt x="139614" y="521827"/>
                  </a:lnTo>
                  <a:lnTo>
                    <a:pt x="182861" y="536956"/>
                  </a:lnTo>
                  <a:lnTo>
                    <a:pt x="228083" y="545777"/>
                  </a:lnTo>
                  <a:lnTo>
                    <a:pt x="273901" y="548640"/>
                  </a:lnTo>
                  <a:lnTo>
                    <a:pt x="331689" y="544113"/>
                  </a:lnTo>
                  <a:lnTo>
                    <a:pt x="385289" y="531022"/>
                  </a:lnTo>
                  <a:lnTo>
                    <a:pt x="431763" y="510098"/>
                  </a:lnTo>
                  <a:lnTo>
                    <a:pt x="468172" y="482071"/>
                  </a:lnTo>
                  <a:lnTo>
                    <a:pt x="491579" y="447675"/>
                  </a:lnTo>
                  <a:lnTo>
                    <a:pt x="507372" y="380601"/>
                  </a:lnTo>
                  <a:lnTo>
                    <a:pt x="508940" y="340304"/>
                  </a:lnTo>
                  <a:lnTo>
                    <a:pt x="506115" y="297242"/>
                  </a:lnTo>
                  <a:lnTo>
                    <a:pt x="498769" y="252720"/>
                  </a:lnTo>
                  <a:lnTo>
                    <a:pt x="486773" y="208043"/>
                  </a:lnTo>
                  <a:lnTo>
                    <a:pt x="469996" y="164517"/>
                  </a:lnTo>
                  <a:lnTo>
                    <a:pt x="448310" y="123447"/>
                  </a:lnTo>
                  <a:lnTo>
                    <a:pt x="421585" y="86139"/>
                  </a:lnTo>
                  <a:lnTo>
                    <a:pt x="389692" y="53898"/>
                  </a:lnTo>
                  <a:lnTo>
                    <a:pt x="352501" y="28030"/>
                  </a:lnTo>
                  <a:lnTo>
                    <a:pt x="309883" y="9840"/>
                  </a:lnTo>
                  <a:lnTo>
                    <a:pt x="261709" y="635"/>
                  </a:lnTo>
                  <a:lnTo>
                    <a:pt x="256883" y="126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7853561" y="3174492"/>
              <a:ext cx="508000" cy="548640"/>
            </a:xfrm>
            <a:custGeom>
              <a:rect b="b" l="l" r="r" t="t"/>
              <a:pathLst>
                <a:path extrusionOk="0" h="548639" w="508000">
                  <a:moveTo>
                    <a:pt x="256150" y="126"/>
                  </a:moveTo>
                  <a:lnTo>
                    <a:pt x="206447" y="4686"/>
                  </a:lnTo>
                  <a:lnTo>
                    <a:pt x="168274" y="18043"/>
                  </a:lnTo>
                  <a:lnTo>
                    <a:pt x="132648" y="39012"/>
                  </a:lnTo>
                  <a:lnTo>
                    <a:pt x="100110" y="66539"/>
                  </a:lnTo>
                  <a:lnTo>
                    <a:pt x="71200" y="99568"/>
                  </a:lnTo>
                  <a:lnTo>
                    <a:pt x="46459" y="137041"/>
                  </a:lnTo>
                  <a:lnTo>
                    <a:pt x="26428" y="177903"/>
                  </a:lnTo>
                  <a:lnTo>
                    <a:pt x="11647" y="221098"/>
                  </a:lnTo>
                  <a:lnTo>
                    <a:pt x="2657" y="265570"/>
                  </a:lnTo>
                  <a:lnTo>
                    <a:pt x="0" y="310262"/>
                  </a:lnTo>
                  <a:lnTo>
                    <a:pt x="4214" y="354119"/>
                  </a:lnTo>
                  <a:lnTo>
                    <a:pt x="15842" y="396084"/>
                  </a:lnTo>
                  <a:lnTo>
                    <a:pt x="35424" y="435101"/>
                  </a:lnTo>
                  <a:lnTo>
                    <a:pt x="64394" y="471249"/>
                  </a:lnTo>
                  <a:lnTo>
                    <a:pt x="99460" y="500041"/>
                  </a:lnTo>
                  <a:lnTo>
                    <a:pt x="139247" y="521827"/>
                  </a:lnTo>
                  <a:lnTo>
                    <a:pt x="182377" y="536955"/>
                  </a:lnTo>
                  <a:lnTo>
                    <a:pt x="227476" y="545777"/>
                  </a:lnTo>
                  <a:lnTo>
                    <a:pt x="273168" y="548639"/>
                  </a:lnTo>
                  <a:lnTo>
                    <a:pt x="330806" y="544113"/>
                  </a:lnTo>
                  <a:lnTo>
                    <a:pt x="384268" y="531022"/>
                  </a:lnTo>
                  <a:lnTo>
                    <a:pt x="430628" y="510098"/>
                  </a:lnTo>
                  <a:lnTo>
                    <a:pt x="466960" y="482071"/>
                  </a:lnTo>
                  <a:lnTo>
                    <a:pt x="490338" y="447674"/>
                  </a:lnTo>
                  <a:lnTo>
                    <a:pt x="506091" y="380601"/>
                  </a:lnTo>
                  <a:lnTo>
                    <a:pt x="507653" y="340304"/>
                  </a:lnTo>
                  <a:lnTo>
                    <a:pt x="504833" y="297242"/>
                  </a:lnTo>
                  <a:lnTo>
                    <a:pt x="497502" y="252720"/>
                  </a:lnTo>
                  <a:lnTo>
                    <a:pt x="485531" y="208043"/>
                  </a:lnTo>
                  <a:lnTo>
                    <a:pt x="468791" y="164517"/>
                  </a:lnTo>
                  <a:lnTo>
                    <a:pt x="447153" y="123447"/>
                  </a:lnTo>
                  <a:lnTo>
                    <a:pt x="420488" y="86139"/>
                  </a:lnTo>
                  <a:lnTo>
                    <a:pt x="388666" y="53898"/>
                  </a:lnTo>
                  <a:lnTo>
                    <a:pt x="351560" y="28030"/>
                  </a:lnTo>
                  <a:lnTo>
                    <a:pt x="309040" y="9840"/>
                  </a:lnTo>
                  <a:lnTo>
                    <a:pt x="260976" y="634"/>
                  </a:lnTo>
                  <a:lnTo>
                    <a:pt x="256150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4" name="Google Shape;194;p6"/>
          <p:cNvSpPr txBox="1"/>
          <p:nvPr/>
        </p:nvSpPr>
        <p:spPr>
          <a:xfrm>
            <a:off x="1048613" y="3323590"/>
            <a:ext cx="1155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4454397" y="2306827"/>
            <a:ext cx="18351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8039861" y="3303778"/>
            <a:ext cx="1676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1059180" y="2993135"/>
            <a:ext cx="7080884" cy="218440"/>
          </a:xfrm>
          <a:custGeom>
            <a:rect b="b" l="l" r="r" t="t"/>
            <a:pathLst>
              <a:path extrusionOk="0" h="218439" w="7080884">
                <a:moveTo>
                  <a:pt x="45720" y="24384"/>
                </a:moveTo>
                <a:lnTo>
                  <a:pt x="0" y="24384"/>
                </a:lnTo>
                <a:lnTo>
                  <a:pt x="0" y="217932"/>
                </a:lnTo>
                <a:lnTo>
                  <a:pt x="45720" y="217932"/>
                </a:lnTo>
                <a:lnTo>
                  <a:pt x="45720" y="24384"/>
                </a:lnTo>
                <a:close/>
              </a:path>
              <a:path extrusionOk="0" h="218439" w="7080884">
                <a:moveTo>
                  <a:pt x="7080504" y="0"/>
                </a:moveTo>
                <a:lnTo>
                  <a:pt x="7034784" y="0"/>
                </a:lnTo>
                <a:lnTo>
                  <a:pt x="7034784" y="205740"/>
                </a:lnTo>
                <a:lnTo>
                  <a:pt x="7080504" y="205740"/>
                </a:lnTo>
                <a:lnTo>
                  <a:pt x="7080504" y="0"/>
                </a:lnTo>
                <a:close/>
              </a:path>
            </a:pathLst>
          </a:custGeom>
          <a:solidFill>
            <a:srgbClr val="1F12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6"/>
          <p:cNvSpPr txBox="1"/>
          <p:nvPr/>
        </p:nvSpPr>
        <p:spPr>
          <a:xfrm>
            <a:off x="624941" y="3841496"/>
            <a:ext cx="10401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Bố cục là gì?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7543545" y="3861308"/>
            <a:ext cx="126619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17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Các phương  pháp phối màu  cơ bản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1681098" y="776478"/>
            <a:ext cx="25590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Bố cục là gì?</a:t>
            </a:r>
            <a:endParaRPr sz="3000"/>
          </a:p>
        </p:txBody>
      </p:sp>
      <p:grpSp>
        <p:nvGrpSpPr>
          <p:cNvPr id="206" name="Google Shape;206;p7"/>
          <p:cNvGrpSpPr/>
          <p:nvPr/>
        </p:nvGrpSpPr>
        <p:grpSpPr>
          <a:xfrm>
            <a:off x="981829" y="768095"/>
            <a:ext cx="568961" cy="573024"/>
            <a:chOff x="981829" y="768095"/>
            <a:chExt cx="568961" cy="573024"/>
          </a:xfrm>
        </p:grpSpPr>
        <p:sp>
          <p:nvSpPr>
            <p:cNvPr id="207" name="Google Shape;207;p7"/>
            <p:cNvSpPr/>
            <p:nvPr/>
          </p:nvSpPr>
          <p:spPr>
            <a:xfrm>
              <a:off x="1042790" y="792479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46640" y="0"/>
                  </a:moveTo>
                  <a:lnTo>
                    <a:pt x="206456" y="4686"/>
                  </a:lnTo>
                  <a:lnTo>
                    <a:pt x="168280" y="18043"/>
                  </a:lnTo>
                  <a:lnTo>
                    <a:pt x="132652" y="39012"/>
                  </a:lnTo>
                  <a:lnTo>
                    <a:pt x="100113" y="66539"/>
                  </a:lnTo>
                  <a:lnTo>
                    <a:pt x="71202" y="99568"/>
                  </a:lnTo>
                  <a:lnTo>
                    <a:pt x="46461" y="137041"/>
                  </a:lnTo>
                  <a:lnTo>
                    <a:pt x="26430" y="177903"/>
                  </a:lnTo>
                  <a:lnTo>
                    <a:pt x="11649" y="221098"/>
                  </a:lnTo>
                  <a:lnTo>
                    <a:pt x="2659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6" y="396084"/>
                  </a:lnTo>
                  <a:lnTo>
                    <a:pt x="35413" y="435102"/>
                  </a:lnTo>
                  <a:lnTo>
                    <a:pt x="64399" y="471249"/>
                  </a:lnTo>
                  <a:lnTo>
                    <a:pt x="99473" y="500041"/>
                  </a:lnTo>
                  <a:lnTo>
                    <a:pt x="139263" y="521827"/>
                  </a:lnTo>
                  <a:lnTo>
                    <a:pt x="182394" y="536956"/>
                  </a:lnTo>
                  <a:lnTo>
                    <a:pt x="227492" y="545777"/>
                  </a:lnTo>
                  <a:lnTo>
                    <a:pt x="273183" y="548640"/>
                  </a:lnTo>
                  <a:lnTo>
                    <a:pt x="330821" y="544113"/>
                  </a:lnTo>
                  <a:lnTo>
                    <a:pt x="384282" y="531022"/>
                  </a:lnTo>
                  <a:lnTo>
                    <a:pt x="430643" y="510098"/>
                  </a:lnTo>
                  <a:lnTo>
                    <a:pt x="466975" y="482071"/>
                  </a:lnTo>
                  <a:lnTo>
                    <a:pt x="490353" y="447675"/>
                  </a:lnTo>
                  <a:lnTo>
                    <a:pt x="506106" y="380601"/>
                  </a:lnTo>
                  <a:lnTo>
                    <a:pt x="507668" y="340304"/>
                  </a:lnTo>
                  <a:lnTo>
                    <a:pt x="504848" y="297242"/>
                  </a:lnTo>
                  <a:lnTo>
                    <a:pt x="497517" y="252720"/>
                  </a:lnTo>
                  <a:lnTo>
                    <a:pt x="485546" y="208043"/>
                  </a:lnTo>
                  <a:lnTo>
                    <a:pt x="468806" y="164517"/>
                  </a:lnTo>
                  <a:lnTo>
                    <a:pt x="447168" y="123447"/>
                  </a:lnTo>
                  <a:lnTo>
                    <a:pt x="420502" y="86139"/>
                  </a:lnTo>
                  <a:lnTo>
                    <a:pt x="388681" y="53898"/>
                  </a:lnTo>
                  <a:lnTo>
                    <a:pt x="351575" y="28030"/>
                  </a:lnTo>
                  <a:lnTo>
                    <a:pt x="309054" y="9840"/>
                  </a:lnTo>
                  <a:lnTo>
                    <a:pt x="260991" y="635"/>
                  </a:lnTo>
                  <a:lnTo>
                    <a:pt x="246640" y="0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981829" y="768095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91" y="126"/>
                  </a:moveTo>
                  <a:lnTo>
                    <a:pt x="206417" y="4686"/>
                  </a:lnTo>
                  <a:lnTo>
                    <a:pt x="168250" y="18043"/>
                  </a:lnTo>
                  <a:lnTo>
                    <a:pt x="132630" y="39012"/>
                  </a:lnTo>
                  <a:lnTo>
                    <a:pt x="100097" y="66539"/>
                  </a:lnTo>
                  <a:lnTo>
                    <a:pt x="71191" y="99568"/>
                  </a:lnTo>
                  <a:lnTo>
                    <a:pt x="46454" y="137041"/>
                  </a:lnTo>
                  <a:lnTo>
                    <a:pt x="26426" y="177903"/>
                  </a:lnTo>
                  <a:lnTo>
                    <a:pt x="11647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7" y="396084"/>
                  </a:lnTo>
                  <a:lnTo>
                    <a:pt x="35414" y="435101"/>
                  </a:lnTo>
                  <a:lnTo>
                    <a:pt x="64399" y="471249"/>
                  </a:lnTo>
                  <a:lnTo>
                    <a:pt x="99475" y="500041"/>
                  </a:lnTo>
                  <a:lnTo>
                    <a:pt x="139268" y="521827"/>
                  </a:lnTo>
                  <a:lnTo>
                    <a:pt x="182406" y="536956"/>
                  </a:lnTo>
                  <a:lnTo>
                    <a:pt x="227515" y="545777"/>
                  </a:lnTo>
                  <a:lnTo>
                    <a:pt x="273222" y="548639"/>
                  </a:lnTo>
                  <a:lnTo>
                    <a:pt x="330841" y="544113"/>
                  </a:lnTo>
                  <a:lnTo>
                    <a:pt x="384291" y="531022"/>
                  </a:lnTo>
                  <a:lnTo>
                    <a:pt x="430646" y="510098"/>
                  </a:lnTo>
                  <a:lnTo>
                    <a:pt x="466976" y="482071"/>
                  </a:lnTo>
                  <a:lnTo>
                    <a:pt x="490353" y="447675"/>
                  </a:lnTo>
                  <a:lnTo>
                    <a:pt x="506107" y="380601"/>
                  </a:lnTo>
                  <a:lnTo>
                    <a:pt x="507669" y="340304"/>
                  </a:lnTo>
                  <a:lnTo>
                    <a:pt x="504850" y="297242"/>
                  </a:lnTo>
                  <a:lnTo>
                    <a:pt x="497520" y="252720"/>
                  </a:lnTo>
                  <a:lnTo>
                    <a:pt x="485551" y="208043"/>
                  </a:lnTo>
                  <a:lnTo>
                    <a:pt x="468814" y="164517"/>
                  </a:lnTo>
                  <a:lnTo>
                    <a:pt x="447180" y="123447"/>
                  </a:lnTo>
                  <a:lnTo>
                    <a:pt x="420520" y="86139"/>
                  </a:lnTo>
                  <a:lnTo>
                    <a:pt x="388705" y="53898"/>
                  </a:lnTo>
                  <a:lnTo>
                    <a:pt x="351606" y="28030"/>
                  </a:lnTo>
                  <a:lnTo>
                    <a:pt x="309095" y="9840"/>
                  </a:lnTo>
                  <a:lnTo>
                    <a:pt x="261042" y="634"/>
                  </a:lnTo>
                  <a:lnTo>
                    <a:pt x="256191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9" name="Google Shape;209;p7"/>
          <p:cNvSpPr txBox="1"/>
          <p:nvPr/>
        </p:nvSpPr>
        <p:spPr>
          <a:xfrm>
            <a:off x="1183639" y="899286"/>
            <a:ext cx="1155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10" name="Google Shape;210;p7"/>
          <p:cNvGrpSpPr/>
          <p:nvPr/>
        </p:nvGrpSpPr>
        <p:grpSpPr>
          <a:xfrm>
            <a:off x="1850898" y="2439161"/>
            <a:ext cx="3625850" cy="405765"/>
            <a:chOff x="1850898" y="2439161"/>
            <a:chExt cx="3625850" cy="405765"/>
          </a:xfrm>
        </p:grpSpPr>
        <p:sp>
          <p:nvSpPr>
            <p:cNvPr id="211" name="Google Shape;211;p7"/>
            <p:cNvSpPr/>
            <p:nvPr/>
          </p:nvSpPr>
          <p:spPr>
            <a:xfrm>
              <a:off x="1850898" y="2439161"/>
              <a:ext cx="3625850" cy="405765"/>
            </a:xfrm>
            <a:custGeom>
              <a:rect b="b" l="l" r="r" t="t"/>
              <a:pathLst>
                <a:path extrusionOk="0" h="405764" w="3625850">
                  <a:moveTo>
                    <a:pt x="3558031" y="0"/>
                  </a:moveTo>
                  <a:lnTo>
                    <a:pt x="67563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3"/>
                  </a:lnTo>
                  <a:lnTo>
                    <a:pt x="0" y="337819"/>
                  </a:lnTo>
                  <a:lnTo>
                    <a:pt x="5306" y="364128"/>
                  </a:lnTo>
                  <a:lnTo>
                    <a:pt x="19780" y="385603"/>
                  </a:lnTo>
                  <a:lnTo>
                    <a:pt x="41255" y="400077"/>
                  </a:lnTo>
                  <a:lnTo>
                    <a:pt x="67563" y="405383"/>
                  </a:lnTo>
                  <a:lnTo>
                    <a:pt x="3558031" y="405383"/>
                  </a:lnTo>
                  <a:lnTo>
                    <a:pt x="3584340" y="400077"/>
                  </a:lnTo>
                  <a:lnTo>
                    <a:pt x="3605815" y="385603"/>
                  </a:lnTo>
                  <a:lnTo>
                    <a:pt x="3620289" y="364128"/>
                  </a:lnTo>
                  <a:lnTo>
                    <a:pt x="3625596" y="337819"/>
                  </a:lnTo>
                  <a:lnTo>
                    <a:pt x="3625596" y="67563"/>
                  </a:lnTo>
                  <a:lnTo>
                    <a:pt x="3620289" y="41255"/>
                  </a:lnTo>
                  <a:lnTo>
                    <a:pt x="3605815" y="19780"/>
                  </a:lnTo>
                  <a:lnTo>
                    <a:pt x="3584340" y="5306"/>
                  </a:lnTo>
                  <a:lnTo>
                    <a:pt x="3558031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1850898" y="2439161"/>
              <a:ext cx="3625850" cy="405765"/>
            </a:xfrm>
            <a:custGeom>
              <a:rect b="b" l="l" r="r" t="t"/>
              <a:pathLst>
                <a:path extrusionOk="0" h="405764" w="3625850">
                  <a:moveTo>
                    <a:pt x="0" y="67563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3" y="0"/>
                  </a:lnTo>
                  <a:lnTo>
                    <a:pt x="3558031" y="0"/>
                  </a:lnTo>
                  <a:lnTo>
                    <a:pt x="3584340" y="5306"/>
                  </a:lnTo>
                  <a:lnTo>
                    <a:pt x="3605815" y="19780"/>
                  </a:lnTo>
                  <a:lnTo>
                    <a:pt x="3620289" y="41255"/>
                  </a:lnTo>
                  <a:lnTo>
                    <a:pt x="3625596" y="67563"/>
                  </a:lnTo>
                  <a:lnTo>
                    <a:pt x="3625596" y="337819"/>
                  </a:lnTo>
                  <a:lnTo>
                    <a:pt x="3620289" y="364128"/>
                  </a:lnTo>
                  <a:lnTo>
                    <a:pt x="3605815" y="385603"/>
                  </a:lnTo>
                  <a:lnTo>
                    <a:pt x="3584340" y="400077"/>
                  </a:lnTo>
                  <a:lnTo>
                    <a:pt x="3558031" y="405383"/>
                  </a:lnTo>
                  <a:lnTo>
                    <a:pt x="67563" y="405383"/>
                  </a:lnTo>
                  <a:lnTo>
                    <a:pt x="41255" y="400077"/>
                  </a:lnTo>
                  <a:lnTo>
                    <a:pt x="19780" y="385603"/>
                  </a:lnTo>
                  <a:lnTo>
                    <a:pt x="5306" y="364128"/>
                  </a:lnTo>
                  <a:lnTo>
                    <a:pt x="0" y="337819"/>
                  </a:lnTo>
                  <a:lnTo>
                    <a:pt x="0" y="67563"/>
                  </a:lnTo>
                  <a:close/>
                </a:path>
              </a:pathLst>
            </a:custGeom>
            <a:noFill/>
            <a:ln cap="flat" cmpd="sng" w="25375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1850898" y="3723894"/>
            <a:ext cx="3625850" cy="405765"/>
            <a:chOff x="1850898" y="3723894"/>
            <a:chExt cx="3625850" cy="405765"/>
          </a:xfrm>
        </p:grpSpPr>
        <p:sp>
          <p:nvSpPr>
            <p:cNvPr id="214" name="Google Shape;214;p7"/>
            <p:cNvSpPr/>
            <p:nvPr/>
          </p:nvSpPr>
          <p:spPr>
            <a:xfrm>
              <a:off x="1850898" y="3723894"/>
              <a:ext cx="3625850" cy="405765"/>
            </a:xfrm>
            <a:custGeom>
              <a:rect b="b" l="l" r="r" t="t"/>
              <a:pathLst>
                <a:path extrusionOk="0" h="405764" w="3625850">
                  <a:moveTo>
                    <a:pt x="3558031" y="0"/>
                  </a:moveTo>
                  <a:lnTo>
                    <a:pt x="67563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3"/>
                  </a:lnTo>
                  <a:lnTo>
                    <a:pt x="0" y="337819"/>
                  </a:lnTo>
                  <a:lnTo>
                    <a:pt x="5306" y="364118"/>
                  </a:lnTo>
                  <a:lnTo>
                    <a:pt x="19780" y="385594"/>
                  </a:lnTo>
                  <a:lnTo>
                    <a:pt x="41255" y="400074"/>
                  </a:lnTo>
                  <a:lnTo>
                    <a:pt x="67563" y="405383"/>
                  </a:lnTo>
                  <a:lnTo>
                    <a:pt x="3558031" y="405383"/>
                  </a:lnTo>
                  <a:lnTo>
                    <a:pt x="3584340" y="400074"/>
                  </a:lnTo>
                  <a:lnTo>
                    <a:pt x="3605815" y="385594"/>
                  </a:lnTo>
                  <a:lnTo>
                    <a:pt x="3620289" y="364118"/>
                  </a:lnTo>
                  <a:lnTo>
                    <a:pt x="3625596" y="337819"/>
                  </a:lnTo>
                  <a:lnTo>
                    <a:pt x="3625596" y="67563"/>
                  </a:lnTo>
                  <a:lnTo>
                    <a:pt x="3620289" y="41255"/>
                  </a:lnTo>
                  <a:lnTo>
                    <a:pt x="3605815" y="19780"/>
                  </a:lnTo>
                  <a:lnTo>
                    <a:pt x="3584340" y="5306"/>
                  </a:lnTo>
                  <a:lnTo>
                    <a:pt x="3558031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850898" y="3723894"/>
              <a:ext cx="3625850" cy="405765"/>
            </a:xfrm>
            <a:custGeom>
              <a:rect b="b" l="l" r="r" t="t"/>
              <a:pathLst>
                <a:path extrusionOk="0" h="405764" w="3625850">
                  <a:moveTo>
                    <a:pt x="0" y="67563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3" y="0"/>
                  </a:lnTo>
                  <a:lnTo>
                    <a:pt x="3558031" y="0"/>
                  </a:lnTo>
                  <a:lnTo>
                    <a:pt x="3584340" y="5306"/>
                  </a:lnTo>
                  <a:lnTo>
                    <a:pt x="3605815" y="19780"/>
                  </a:lnTo>
                  <a:lnTo>
                    <a:pt x="3620289" y="41255"/>
                  </a:lnTo>
                  <a:lnTo>
                    <a:pt x="3625596" y="67563"/>
                  </a:lnTo>
                  <a:lnTo>
                    <a:pt x="3625596" y="337819"/>
                  </a:lnTo>
                  <a:lnTo>
                    <a:pt x="3620289" y="364118"/>
                  </a:lnTo>
                  <a:lnTo>
                    <a:pt x="3605815" y="385594"/>
                  </a:lnTo>
                  <a:lnTo>
                    <a:pt x="3584340" y="400074"/>
                  </a:lnTo>
                  <a:lnTo>
                    <a:pt x="3558031" y="405383"/>
                  </a:lnTo>
                  <a:lnTo>
                    <a:pt x="67563" y="405383"/>
                  </a:lnTo>
                  <a:lnTo>
                    <a:pt x="41255" y="400074"/>
                  </a:lnTo>
                  <a:lnTo>
                    <a:pt x="19780" y="385594"/>
                  </a:lnTo>
                  <a:lnTo>
                    <a:pt x="5306" y="364118"/>
                  </a:lnTo>
                  <a:lnTo>
                    <a:pt x="0" y="337819"/>
                  </a:lnTo>
                  <a:lnTo>
                    <a:pt x="0" y="67563"/>
                  </a:lnTo>
                  <a:close/>
                </a:path>
              </a:pathLst>
            </a:custGeom>
            <a:noFill/>
            <a:ln cap="flat" cmpd="sng" w="25375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16" name="Google Shape;216;p7"/>
          <p:cNvGrpSpPr/>
          <p:nvPr/>
        </p:nvGrpSpPr>
        <p:grpSpPr>
          <a:xfrm>
            <a:off x="1850898" y="3102101"/>
            <a:ext cx="3625850" cy="405765"/>
            <a:chOff x="1850898" y="3102101"/>
            <a:chExt cx="3625850" cy="405765"/>
          </a:xfrm>
        </p:grpSpPr>
        <p:sp>
          <p:nvSpPr>
            <p:cNvPr id="217" name="Google Shape;217;p7"/>
            <p:cNvSpPr/>
            <p:nvPr/>
          </p:nvSpPr>
          <p:spPr>
            <a:xfrm>
              <a:off x="1850898" y="3102101"/>
              <a:ext cx="3625850" cy="405765"/>
            </a:xfrm>
            <a:custGeom>
              <a:rect b="b" l="l" r="r" t="t"/>
              <a:pathLst>
                <a:path extrusionOk="0" h="405764" w="3625850">
                  <a:moveTo>
                    <a:pt x="3558031" y="0"/>
                  </a:moveTo>
                  <a:lnTo>
                    <a:pt x="67563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4"/>
                  </a:lnTo>
                  <a:lnTo>
                    <a:pt x="0" y="337820"/>
                  </a:lnTo>
                  <a:lnTo>
                    <a:pt x="5306" y="364128"/>
                  </a:lnTo>
                  <a:lnTo>
                    <a:pt x="19780" y="385603"/>
                  </a:lnTo>
                  <a:lnTo>
                    <a:pt x="41255" y="400077"/>
                  </a:lnTo>
                  <a:lnTo>
                    <a:pt x="67563" y="405384"/>
                  </a:lnTo>
                  <a:lnTo>
                    <a:pt x="3558031" y="405384"/>
                  </a:lnTo>
                  <a:lnTo>
                    <a:pt x="3584340" y="400077"/>
                  </a:lnTo>
                  <a:lnTo>
                    <a:pt x="3605815" y="385603"/>
                  </a:lnTo>
                  <a:lnTo>
                    <a:pt x="3620289" y="364128"/>
                  </a:lnTo>
                  <a:lnTo>
                    <a:pt x="3625596" y="337820"/>
                  </a:lnTo>
                  <a:lnTo>
                    <a:pt x="3625596" y="67564"/>
                  </a:lnTo>
                  <a:lnTo>
                    <a:pt x="3620289" y="41255"/>
                  </a:lnTo>
                  <a:lnTo>
                    <a:pt x="3605815" y="19780"/>
                  </a:lnTo>
                  <a:lnTo>
                    <a:pt x="3584340" y="5306"/>
                  </a:lnTo>
                  <a:lnTo>
                    <a:pt x="3558031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850898" y="3102101"/>
              <a:ext cx="3625850" cy="405765"/>
            </a:xfrm>
            <a:custGeom>
              <a:rect b="b" l="l" r="r" t="t"/>
              <a:pathLst>
                <a:path extrusionOk="0" h="405764" w="3625850">
                  <a:moveTo>
                    <a:pt x="0" y="67564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3" y="0"/>
                  </a:lnTo>
                  <a:lnTo>
                    <a:pt x="3558031" y="0"/>
                  </a:lnTo>
                  <a:lnTo>
                    <a:pt x="3584340" y="5306"/>
                  </a:lnTo>
                  <a:lnTo>
                    <a:pt x="3605815" y="19780"/>
                  </a:lnTo>
                  <a:lnTo>
                    <a:pt x="3620289" y="41255"/>
                  </a:lnTo>
                  <a:lnTo>
                    <a:pt x="3625596" y="67564"/>
                  </a:lnTo>
                  <a:lnTo>
                    <a:pt x="3625596" y="337820"/>
                  </a:lnTo>
                  <a:lnTo>
                    <a:pt x="3620289" y="364128"/>
                  </a:lnTo>
                  <a:lnTo>
                    <a:pt x="3605815" y="385603"/>
                  </a:lnTo>
                  <a:lnTo>
                    <a:pt x="3584340" y="400077"/>
                  </a:lnTo>
                  <a:lnTo>
                    <a:pt x="3558031" y="405384"/>
                  </a:lnTo>
                  <a:lnTo>
                    <a:pt x="67563" y="405384"/>
                  </a:lnTo>
                  <a:lnTo>
                    <a:pt x="41255" y="400077"/>
                  </a:lnTo>
                  <a:lnTo>
                    <a:pt x="19780" y="385603"/>
                  </a:lnTo>
                  <a:lnTo>
                    <a:pt x="5306" y="364128"/>
                  </a:lnTo>
                  <a:lnTo>
                    <a:pt x="0" y="337820"/>
                  </a:lnTo>
                  <a:lnTo>
                    <a:pt x="0" y="67564"/>
                  </a:lnTo>
                  <a:close/>
                </a:path>
              </a:pathLst>
            </a:custGeom>
            <a:noFill/>
            <a:ln cap="flat" cmpd="sng" w="25375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9" name="Google Shape;219;p7"/>
          <p:cNvSpPr txBox="1"/>
          <p:nvPr/>
        </p:nvSpPr>
        <p:spPr>
          <a:xfrm>
            <a:off x="993444" y="1590547"/>
            <a:ext cx="7384415" cy="2471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Bố cục là khung xương của thiết kế, là sự sắp xếp các đối tượng lại với nhau.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Bố cục được hình thành dựa trên: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SzPts val="2150"/>
              <a:buFont typeface="Arial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226694" lvl="1" marL="11931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24D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Đối tượng nhắm tới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1F124D"/>
              </a:buClr>
              <a:buSzPts val="2650"/>
              <a:buFont typeface="Arial"/>
              <a:buNone/>
            </a:pPr>
            <a:r>
              <a:t/>
            </a:r>
            <a:endParaRPr b="0" i="0" sz="26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6694" lvl="1" marL="11931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24D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Lựa chọn phong cách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1F124D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6694" lvl="1" marL="11931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24D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Xác định các tiêu điểm thiết kế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title"/>
          </p:nvPr>
        </p:nvSpPr>
        <p:spPr>
          <a:xfrm>
            <a:off x="1681098" y="776478"/>
            <a:ext cx="334073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Phân cấp bố cục</a:t>
            </a:r>
            <a:endParaRPr sz="3000"/>
          </a:p>
        </p:txBody>
      </p:sp>
      <p:grpSp>
        <p:nvGrpSpPr>
          <p:cNvPr id="226" name="Google Shape;226;p8"/>
          <p:cNvGrpSpPr/>
          <p:nvPr/>
        </p:nvGrpSpPr>
        <p:grpSpPr>
          <a:xfrm>
            <a:off x="981829" y="768095"/>
            <a:ext cx="568961" cy="573024"/>
            <a:chOff x="981829" y="768095"/>
            <a:chExt cx="568961" cy="573024"/>
          </a:xfrm>
        </p:grpSpPr>
        <p:sp>
          <p:nvSpPr>
            <p:cNvPr id="227" name="Google Shape;227;p8"/>
            <p:cNvSpPr/>
            <p:nvPr/>
          </p:nvSpPr>
          <p:spPr>
            <a:xfrm>
              <a:off x="1042790" y="792479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46640" y="0"/>
                  </a:moveTo>
                  <a:lnTo>
                    <a:pt x="206456" y="4686"/>
                  </a:lnTo>
                  <a:lnTo>
                    <a:pt x="168280" y="18043"/>
                  </a:lnTo>
                  <a:lnTo>
                    <a:pt x="132652" y="39012"/>
                  </a:lnTo>
                  <a:lnTo>
                    <a:pt x="100113" y="66539"/>
                  </a:lnTo>
                  <a:lnTo>
                    <a:pt x="71202" y="99568"/>
                  </a:lnTo>
                  <a:lnTo>
                    <a:pt x="46461" y="137041"/>
                  </a:lnTo>
                  <a:lnTo>
                    <a:pt x="26430" y="177903"/>
                  </a:lnTo>
                  <a:lnTo>
                    <a:pt x="11649" y="221098"/>
                  </a:lnTo>
                  <a:lnTo>
                    <a:pt x="2659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6" y="396084"/>
                  </a:lnTo>
                  <a:lnTo>
                    <a:pt x="35413" y="435102"/>
                  </a:lnTo>
                  <a:lnTo>
                    <a:pt x="64399" y="471249"/>
                  </a:lnTo>
                  <a:lnTo>
                    <a:pt x="99473" y="500041"/>
                  </a:lnTo>
                  <a:lnTo>
                    <a:pt x="139263" y="521827"/>
                  </a:lnTo>
                  <a:lnTo>
                    <a:pt x="182394" y="536956"/>
                  </a:lnTo>
                  <a:lnTo>
                    <a:pt x="227492" y="545777"/>
                  </a:lnTo>
                  <a:lnTo>
                    <a:pt x="273183" y="548640"/>
                  </a:lnTo>
                  <a:lnTo>
                    <a:pt x="330821" y="544113"/>
                  </a:lnTo>
                  <a:lnTo>
                    <a:pt x="384282" y="531022"/>
                  </a:lnTo>
                  <a:lnTo>
                    <a:pt x="430643" y="510098"/>
                  </a:lnTo>
                  <a:lnTo>
                    <a:pt x="466975" y="482071"/>
                  </a:lnTo>
                  <a:lnTo>
                    <a:pt x="490353" y="447675"/>
                  </a:lnTo>
                  <a:lnTo>
                    <a:pt x="506106" y="380601"/>
                  </a:lnTo>
                  <a:lnTo>
                    <a:pt x="507668" y="340304"/>
                  </a:lnTo>
                  <a:lnTo>
                    <a:pt x="504848" y="297242"/>
                  </a:lnTo>
                  <a:lnTo>
                    <a:pt x="497517" y="252720"/>
                  </a:lnTo>
                  <a:lnTo>
                    <a:pt x="485546" y="208043"/>
                  </a:lnTo>
                  <a:lnTo>
                    <a:pt x="468806" y="164517"/>
                  </a:lnTo>
                  <a:lnTo>
                    <a:pt x="447168" y="123447"/>
                  </a:lnTo>
                  <a:lnTo>
                    <a:pt x="420502" y="86139"/>
                  </a:lnTo>
                  <a:lnTo>
                    <a:pt x="388681" y="53898"/>
                  </a:lnTo>
                  <a:lnTo>
                    <a:pt x="351575" y="28030"/>
                  </a:lnTo>
                  <a:lnTo>
                    <a:pt x="309054" y="9840"/>
                  </a:lnTo>
                  <a:lnTo>
                    <a:pt x="260991" y="635"/>
                  </a:lnTo>
                  <a:lnTo>
                    <a:pt x="246640" y="0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981829" y="768095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91" y="126"/>
                  </a:moveTo>
                  <a:lnTo>
                    <a:pt x="206417" y="4686"/>
                  </a:lnTo>
                  <a:lnTo>
                    <a:pt x="168250" y="18043"/>
                  </a:lnTo>
                  <a:lnTo>
                    <a:pt x="132630" y="39012"/>
                  </a:lnTo>
                  <a:lnTo>
                    <a:pt x="100097" y="66539"/>
                  </a:lnTo>
                  <a:lnTo>
                    <a:pt x="71191" y="99568"/>
                  </a:lnTo>
                  <a:lnTo>
                    <a:pt x="46454" y="137041"/>
                  </a:lnTo>
                  <a:lnTo>
                    <a:pt x="26426" y="177903"/>
                  </a:lnTo>
                  <a:lnTo>
                    <a:pt x="11647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7" y="396084"/>
                  </a:lnTo>
                  <a:lnTo>
                    <a:pt x="35414" y="435101"/>
                  </a:lnTo>
                  <a:lnTo>
                    <a:pt x="64399" y="471249"/>
                  </a:lnTo>
                  <a:lnTo>
                    <a:pt x="99475" y="500041"/>
                  </a:lnTo>
                  <a:lnTo>
                    <a:pt x="139268" y="521827"/>
                  </a:lnTo>
                  <a:lnTo>
                    <a:pt x="182406" y="536956"/>
                  </a:lnTo>
                  <a:lnTo>
                    <a:pt x="227515" y="545777"/>
                  </a:lnTo>
                  <a:lnTo>
                    <a:pt x="273222" y="548639"/>
                  </a:lnTo>
                  <a:lnTo>
                    <a:pt x="330841" y="544113"/>
                  </a:lnTo>
                  <a:lnTo>
                    <a:pt x="384291" y="531022"/>
                  </a:lnTo>
                  <a:lnTo>
                    <a:pt x="430646" y="510098"/>
                  </a:lnTo>
                  <a:lnTo>
                    <a:pt x="466976" y="482071"/>
                  </a:lnTo>
                  <a:lnTo>
                    <a:pt x="490353" y="447675"/>
                  </a:lnTo>
                  <a:lnTo>
                    <a:pt x="506107" y="380601"/>
                  </a:lnTo>
                  <a:lnTo>
                    <a:pt x="507669" y="340304"/>
                  </a:lnTo>
                  <a:lnTo>
                    <a:pt x="504850" y="297242"/>
                  </a:lnTo>
                  <a:lnTo>
                    <a:pt x="497520" y="252720"/>
                  </a:lnTo>
                  <a:lnTo>
                    <a:pt x="485551" y="208043"/>
                  </a:lnTo>
                  <a:lnTo>
                    <a:pt x="468814" y="164517"/>
                  </a:lnTo>
                  <a:lnTo>
                    <a:pt x="447180" y="123447"/>
                  </a:lnTo>
                  <a:lnTo>
                    <a:pt x="420520" y="86139"/>
                  </a:lnTo>
                  <a:lnTo>
                    <a:pt x="388705" y="53898"/>
                  </a:lnTo>
                  <a:lnTo>
                    <a:pt x="351606" y="28030"/>
                  </a:lnTo>
                  <a:lnTo>
                    <a:pt x="309095" y="9840"/>
                  </a:lnTo>
                  <a:lnTo>
                    <a:pt x="261042" y="634"/>
                  </a:lnTo>
                  <a:lnTo>
                    <a:pt x="256191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29" name="Google Shape;229;p8"/>
          <p:cNvGrpSpPr/>
          <p:nvPr/>
        </p:nvGrpSpPr>
        <p:grpSpPr>
          <a:xfrm>
            <a:off x="1006602" y="1742694"/>
            <a:ext cx="7551420" cy="699770"/>
            <a:chOff x="1006602" y="1742694"/>
            <a:chExt cx="7551420" cy="699770"/>
          </a:xfrm>
        </p:grpSpPr>
        <p:sp>
          <p:nvSpPr>
            <p:cNvPr id="230" name="Google Shape;230;p8"/>
            <p:cNvSpPr/>
            <p:nvPr/>
          </p:nvSpPr>
          <p:spPr>
            <a:xfrm>
              <a:off x="1006602" y="1742694"/>
              <a:ext cx="7551420" cy="699770"/>
            </a:xfrm>
            <a:custGeom>
              <a:rect b="b" l="l" r="r" t="t"/>
              <a:pathLst>
                <a:path extrusionOk="0" h="699769" w="7551420">
                  <a:moveTo>
                    <a:pt x="7434833" y="0"/>
                  </a:moveTo>
                  <a:lnTo>
                    <a:pt x="116585" y="0"/>
                  </a:lnTo>
                  <a:lnTo>
                    <a:pt x="71205" y="9161"/>
                  </a:lnTo>
                  <a:lnTo>
                    <a:pt x="34147" y="34147"/>
                  </a:lnTo>
                  <a:lnTo>
                    <a:pt x="9161" y="71205"/>
                  </a:lnTo>
                  <a:lnTo>
                    <a:pt x="0" y="116585"/>
                  </a:lnTo>
                  <a:lnTo>
                    <a:pt x="0" y="582929"/>
                  </a:lnTo>
                  <a:lnTo>
                    <a:pt x="9161" y="628310"/>
                  </a:lnTo>
                  <a:lnTo>
                    <a:pt x="34147" y="665368"/>
                  </a:lnTo>
                  <a:lnTo>
                    <a:pt x="71205" y="690354"/>
                  </a:lnTo>
                  <a:lnTo>
                    <a:pt x="116585" y="699515"/>
                  </a:lnTo>
                  <a:lnTo>
                    <a:pt x="7434833" y="699515"/>
                  </a:lnTo>
                  <a:lnTo>
                    <a:pt x="7480214" y="690354"/>
                  </a:lnTo>
                  <a:lnTo>
                    <a:pt x="7517272" y="665368"/>
                  </a:lnTo>
                  <a:lnTo>
                    <a:pt x="7542258" y="628310"/>
                  </a:lnTo>
                  <a:lnTo>
                    <a:pt x="7551420" y="582929"/>
                  </a:lnTo>
                  <a:lnTo>
                    <a:pt x="7551420" y="116585"/>
                  </a:lnTo>
                  <a:lnTo>
                    <a:pt x="7542258" y="71205"/>
                  </a:lnTo>
                  <a:lnTo>
                    <a:pt x="7517272" y="34147"/>
                  </a:lnTo>
                  <a:lnTo>
                    <a:pt x="7480214" y="9161"/>
                  </a:lnTo>
                  <a:lnTo>
                    <a:pt x="7434833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06602" y="1742694"/>
              <a:ext cx="7551420" cy="699770"/>
            </a:xfrm>
            <a:custGeom>
              <a:rect b="b" l="l" r="r" t="t"/>
              <a:pathLst>
                <a:path extrusionOk="0" h="699769" w="7551420">
                  <a:moveTo>
                    <a:pt x="0" y="116585"/>
                  </a:moveTo>
                  <a:lnTo>
                    <a:pt x="9161" y="71205"/>
                  </a:lnTo>
                  <a:lnTo>
                    <a:pt x="34147" y="34147"/>
                  </a:lnTo>
                  <a:lnTo>
                    <a:pt x="71205" y="9161"/>
                  </a:lnTo>
                  <a:lnTo>
                    <a:pt x="116585" y="0"/>
                  </a:lnTo>
                  <a:lnTo>
                    <a:pt x="7434833" y="0"/>
                  </a:lnTo>
                  <a:lnTo>
                    <a:pt x="7480214" y="9161"/>
                  </a:lnTo>
                  <a:lnTo>
                    <a:pt x="7517272" y="34147"/>
                  </a:lnTo>
                  <a:lnTo>
                    <a:pt x="7542258" y="71205"/>
                  </a:lnTo>
                  <a:lnTo>
                    <a:pt x="7551420" y="116585"/>
                  </a:lnTo>
                  <a:lnTo>
                    <a:pt x="7551420" y="582929"/>
                  </a:lnTo>
                  <a:lnTo>
                    <a:pt x="7542258" y="628310"/>
                  </a:lnTo>
                  <a:lnTo>
                    <a:pt x="7517272" y="665368"/>
                  </a:lnTo>
                  <a:lnTo>
                    <a:pt x="7480214" y="690354"/>
                  </a:lnTo>
                  <a:lnTo>
                    <a:pt x="7434833" y="699515"/>
                  </a:lnTo>
                  <a:lnTo>
                    <a:pt x="116585" y="699515"/>
                  </a:lnTo>
                  <a:lnTo>
                    <a:pt x="71205" y="690354"/>
                  </a:lnTo>
                  <a:lnTo>
                    <a:pt x="34147" y="665368"/>
                  </a:lnTo>
                  <a:lnTo>
                    <a:pt x="9161" y="628310"/>
                  </a:lnTo>
                  <a:lnTo>
                    <a:pt x="0" y="582929"/>
                  </a:lnTo>
                  <a:lnTo>
                    <a:pt x="0" y="116585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2" name="Google Shape;232;p8"/>
          <p:cNvSpPr txBox="1"/>
          <p:nvPr/>
        </p:nvSpPr>
        <p:spPr>
          <a:xfrm>
            <a:off x="1159865" y="875791"/>
            <a:ext cx="1606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3" name="Google Shape;233;p8"/>
          <p:cNvGrpSpPr/>
          <p:nvPr/>
        </p:nvGrpSpPr>
        <p:grpSpPr>
          <a:xfrm>
            <a:off x="1006602" y="2681477"/>
            <a:ext cx="7551420" cy="699770"/>
            <a:chOff x="1006602" y="2681477"/>
            <a:chExt cx="7551420" cy="699770"/>
          </a:xfrm>
        </p:grpSpPr>
        <p:sp>
          <p:nvSpPr>
            <p:cNvPr id="234" name="Google Shape;234;p8"/>
            <p:cNvSpPr/>
            <p:nvPr/>
          </p:nvSpPr>
          <p:spPr>
            <a:xfrm>
              <a:off x="1006602" y="2681477"/>
              <a:ext cx="7551420" cy="699770"/>
            </a:xfrm>
            <a:custGeom>
              <a:rect b="b" l="l" r="r" t="t"/>
              <a:pathLst>
                <a:path extrusionOk="0" h="699770" w="7551420">
                  <a:moveTo>
                    <a:pt x="7434833" y="0"/>
                  </a:moveTo>
                  <a:lnTo>
                    <a:pt x="116585" y="0"/>
                  </a:lnTo>
                  <a:lnTo>
                    <a:pt x="71205" y="9161"/>
                  </a:lnTo>
                  <a:lnTo>
                    <a:pt x="34147" y="34147"/>
                  </a:lnTo>
                  <a:lnTo>
                    <a:pt x="9161" y="71205"/>
                  </a:lnTo>
                  <a:lnTo>
                    <a:pt x="0" y="116586"/>
                  </a:lnTo>
                  <a:lnTo>
                    <a:pt x="0" y="582930"/>
                  </a:lnTo>
                  <a:lnTo>
                    <a:pt x="9161" y="628310"/>
                  </a:lnTo>
                  <a:lnTo>
                    <a:pt x="34147" y="665368"/>
                  </a:lnTo>
                  <a:lnTo>
                    <a:pt x="71205" y="690354"/>
                  </a:lnTo>
                  <a:lnTo>
                    <a:pt x="116585" y="699516"/>
                  </a:lnTo>
                  <a:lnTo>
                    <a:pt x="7434833" y="699516"/>
                  </a:lnTo>
                  <a:lnTo>
                    <a:pt x="7480214" y="690354"/>
                  </a:lnTo>
                  <a:lnTo>
                    <a:pt x="7517272" y="665368"/>
                  </a:lnTo>
                  <a:lnTo>
                    <a:pt x="7542258" y="628310"/>
                  </a:lnTo>
                  <a:lnTo>
                    <a:pt x="7551420" y="582930"/>
                  </a:lnTo>
                  <a:lnTo>
                    <a:pt x="7551420" y="116586"/>
                  </a:lnTo>
                  <a:lnTo>
                    <a:pt x="7542258" y="71205"/>
                  </a:lnTo>
                  <a:lnTo>
                    <a:pt x="7517272" y="34147"/>
                  </a:lnTo>
                  <a:lnTo>
                    <a:pt x="7480214" y="9161"/>
                  </a:lnTo>
                  <a:lnTo>
                    <a:pt x="7434833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006602" y="2681477"/>
              <a:ext cx="7551420" cy="699770"/>
            </a:xfrm>
            <a:custGeom>
              <a:rect b="b" l="l" r="r" t="t"/>
              <a:pathLst>
                <a:path extrusionOk="0" h="699770" w="7551420">
                  <a:moveTo>
                    <a:pt x="0" y="116586"/>
                  </a:moveTo>
                  <a:lnTo>
                    <a:pt x="9161" y="71205"/>
                  </a:lnTo>
                  <a:lnTo>
                    <a:pt x="34147" y="34147"/>
                  </a:lnTo>
                  <a:lnTo>
                    <a:pt x="71205" y="9161"/>
                  </a:lnTo>
                  <a:lnTo>
                    <a:pt x="116585" y="0"/>
                  </a:lnTo>
                  <a:lnTo>
                    <a:pt x="7434833" y="0"/>
                  </a:lnTo>
                  <a:lnTo>
                    <a:pt x="7480214" y="9161"/>
                  </a:lnTo>
                  <a:lnTo>
                    <a:pt x="7517272" y="34147"/>
                  </a:lnTo>
                  <a:lnTo>
                    <a:pt x="7542258" y="71205"/>
                  </a:lnTo>
                  <a:lnTo>
                    <a:pt x="7551420" y="116586"/>
                  </a:lnTo>
                  <a:lnTo>
                    <a:pt x="7551420" y="582930"/>
                  </a:lnTo>
                  <a:lnTo>
                    <a:pt x="7542258" y="628310"/>
                  </a:lnTo>
                  <a:lnTo>
                    <a:pt x="7517272" y="665368"/>
                  </a:lnTo>
                  <a:lnTo>
                    <a:pt x="7480214" y="690354"/>
                  </a:lnTo>
                  <a:lnTo>
                    <a:pt x="7434833" y="699516"/>
                  </a:lnTo>
                  <a:lnTo>
                    <a:pt x="116585" y="699516"/>
                  </a:lnTo>
                  <a:lnTo>
                    <a:pt x="71205" y="690354"/>
                  </a:lnTo>
                  <a:lnTo>
                    <a:pt x="34147" y="665368"/>
                  </a:lnTo>
                  <a:lnTo>
                    <a:pt x="9161" y="628310"/>
                  </a:lnTo>
                  <a:lnTo>
                    <a:pt x="0" y="582930"/>
                  </a:lnTo>
                  <a:lnTo>
                    <a:pt x="0" y="116586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1119327" y="1823719"/>
            <a:ext cx="7002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Phân cấp dựa trên dữ liệu đầu vào (quote, hình ảnh,…) từ đó tiến hành lựa chọn tiêu</a:t>
            </a:r>
            <a:r>
              <a:rPr lang="en-US" sz="1600"/>
              <a:t> </a:t>
            </a: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điểm cho thiết kế, phân cấp các thành phần chính, thành phần phụ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Lựa chọn phân cấp thông qua tỉ lệ để xác định bố cục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8"/>
          <p:cNvGrpSpPr/>
          <p:nvPr/>
        </p:nvGrpSpPr>
        <p:grpSpPr>
          <a:xfrm>
            <a:off x="1006602" y="3650741"/>
            <a:ext cx="7551420" cy="699770"/>
            <a:chOff x="1006602" y="3650741"/>
            <a:chExt cx="7551420" cy="699770"/>
          </a:xfrm>
        </p:grpSpPr>
        <p:sp>
          <p:nvSpPr>
            <p:cNvPr id="238" name="Google Shape;238;p8"/>
            <p:cNvSpPr/>
            <p:nvPr/>
          </p:nvSpPr>
          <p:spPr>
            <a:xfrm>
              <a:off x="1006602" y="3650741"/>
              <a:ext cx="7551420" cy="699770"/>
            </a:xfrm>
            <a:custGeom>
              <a:rect b="b" l="l" r="r" t="t"/>
              <a:pathLst>
                <a:path extrusionOk="0" h="699770" w="7551420">
                  <a:moveTo>
                    <a:pt x="7434833" y="0"/>
                  </a:moveTo>
                  <a:lnTo>
                    <a:pt x="116585" y="0"/>
                  </a:lnTo>
                  <a:lnTo>
                    <a:pt x="71205" y="9161"/>
                  </a:lnTo>
                  <a:lnTo>
                    <a:pt x="34147" y="34147"/>
                  </a:lnTo>
                  <a:lnTo>
                    <a:pt x="9161" y="71205"/>
                  </a:lnTo>
                  <a:lnTo>
                    <a:pt x="0" y="116586"/>
                  </a:lnTo>
                  <a:lnTo>
                    <a:pt x="0" y="582930"/>
                  </a:lnTo>
                  <a:lnTo>
                    <a:pt x="9161" y="628310"/>
                  </a:lnTo>
                  <a:lnTo>
                    <a:pt x="34147" y="665368"/>
                  </a:lnTo>
                  <a:lnTo>
                    <a:pt x="71205" y="690354"/>
                  </a:lnTo>
                  <a:lnTo>
                    <a:pt x="116585" y="699516"/>
                  </a:lnTo>
                  <a:lnTo>
                    <a:pt x="7434833" y="699516"/>
                  </a:lnTo>
                  <a:lnTo>
                    <a:pt x="7480214" y="690354"/>
                  </a:lnTo>
                  <a:lnTo>
                    <a:pt x="7517272" y="665368"/>
                  </a:lnTo>
                  <a:lnTo>
                    <a:pt x="7542258" y="628310"/>
                  </a:lnTo>
                  <a:lnTo>
                    <a:pt x="7551420" y="582930"/>
                  </a:lnTo>
                  <a:lnTo>
                    <a:pt x="7551420" y="116586"/>
                  </a:lnTo>
                  <a:lnTo>
                    <a:pt x="7542258" y="71205"/>
                  </a:lnTo>
                  <a:lnTo>
                    <a:pt x="7517272" y="34147"/>
                  </a:lnTo>
                  <a:lnTo>
                    <a:pt x="7480214" y="9161"/>
                  </a:lnTo>
                  <a:lnTo>
                    <a:pt x="7434833" y="0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1006602" y="3650741"/>
              <a:ext cx="7551420" cy="699770"/>
            </a:xfrm>
            <a:custGeom>
              <a:rect b="b" l="l" r="r" t="t"/>
              <a:pathLst>
                <a:path extrusionOk="0" h="699770" w="7551420">
                  <a:moveTo>
                    <a:pt x="0" y="116586"/>
                  </a:moveTo>
                  <a:lnTo>
                    <a:pt x="9161" y="71205"/>
                  </a:lnTo>
                  <a:lnTo>
                    <a:pt x="34147" y="34147"/>
                  </a:lnTo>
                  <a:lnTo>
                    <a:pt x="71205" y="9161"/>
                  </a:lnTo>
                  <a:lnTo>
                    <a:pt x="116585" y="0"/>
                  </a:lnTo>
                  <a:lnTo>
                    <a:pt x="7434833" y="0"/>
                  </a:lnTo>
                  <a:lnTo>
                    <a:pt x="7480214" y="9161"/>
                  </a:lnTo>
                  <a:lnTo>
                    <a:pt x="7517272" y="34147"/>
                  </a:lnTo>
                  <a:lnTo>
                    <a:pt x="7542258" y="71205"/>
                  </a:lnTo>
                  <a:lnTo>
                    <a:pt x="7551420" y="116586"/>
                  </a:lnTo>
                  <a:lnTo>
                    <a:pt x="7551420" y="582930"/>
                  </a:lnTo>
                  <a:lnTo>
                    <a:pt x="7542258" y="628310"/>
                  </a:lnTo>
                  <a:lnTo>
                    <a:pt x="7517272" y="665368"/>
                  </a:lnTo>
                  <a:lnTo>
                    <a:pt x="7480214" y="690354"/>
                  </a:lnTo>
                  <a:lnTo>
                    <a:pt x="7434833" y="699516"/>
                  </a:lnTo>
                  <a:lnTo>
                    <a:pt x="116585" y="699516"/>
                  </a:lnTo>
                  <a:lnTo>
                    <a:pt x="71205" y="690354"/>
                  </a:lnTo>
                  <a:lnTo>
                    <a:pt x="34147" y="665368"/>
                  </a:lnTo>
                  <a:lnTo>
                    <a:pt x="9161" y="628310"/>
                  </a:lnTo>
                  <a:lnTo>
                    <a:pt x="0" y="582930"/>
                  </a:lnTo>
                  <a:lnTo>
                    <a:pt x="0" y="116586"/>
                  </a:lnTo>
                  <a:close/>
                </a:path>
              </a:pathLst>
            </a:custGeom>
            <a:noFill/>
            <a:ln cap="flat" cmpd="sng" w="25400">
              <a:solidFill>
                <a:srgbClr val="B88B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0" name="Google Shape;240;p8"/>
          <p:cNvSpPr txBox="1"/>
          <p:nvPr/>
        </p:nvSpPr>
        <p:spPr>
          <a:xfrm>
            <a:off x="1119327" y="3854602"/>
            <a:ext cx="686371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24D"/>
                </a:solidFill>
                <a:latin typeface="Arial"/>
                <a:ea typeface="Arial"/>
                <a:cs typeface="Arial"/>
                <a:sym typeface="Arial"/>
              </a:rPr>
              <a:t>Các thành phần chính và thành phần phụ phân biệt với nhau bởi kích cỡ to hay nhỏ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5084064" y="1194816"/>
            <a:ext cx="3229356" cy="31485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9"/>
          <p:cNvSpPr txBox="1"/>
          <p:nvPr>
            <p:ph type="title"/>
          </p:nvPr>
        </p:nvSpPr>
        <p:spPr>
          <a:xfrm>
            <a:off x="1681098" y="776478"/>
            <a:ext cx="334073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Phân cấp bố cục</a:t>
            </a:r>
            <a:endParaRPr sz="3000"/>
          </a:p>
        </p:txBody>
      </p:sp>
      <p:grpSp>
        <p:nvGrpSpPr>
          <p:cNvPr id="248" name="Google Shape;248;p9"/>
          <p:cNvGrpSpPr/>
          <p:nvPr/>
        </p:nvGrpSpPr>
        <p:grpSpPr>
          <a:xfrm>
            <a:off x="981829" y="768095"/>
            <a:ext cx="568961" cy="573024"/>
            <a:chOff x="981829" y="768095"/>
            <a:chExt cx="568961" cy="573024"/>
          </a:xfrm>
        </p:grpSpPr>
        <p:sp>
          <p:nvSpPr>
            <p:cNvPr id="249" name="Google Shape;249;p9"/>
            <p:cNvSpPr/>
            <p:nvPr/>
          </p:nvSpPr>
          <p:spPr>
            <a:xfrm>
              <a:off x="1042790" y="792479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46640" y="0"/>
                  </a:moveTo>
                  <a:lnTo>
                    <a:pt x="206456" y="4686"/>
                  </a:lnTo>
                  <a:lnTo>
                    <a:pt x="168280" y="18043"/>
                  </a:lnTo>
                  <a:lnTo>
                    <a:pt x="132652" y="39012"/>
                  </a:lnTo>
                  <a:lnTo>
                    <a:pt x="100113" y="66539"/>
                  </a:lnTo>
                  <a:lnTo>
                    <a:pt x="71202" y="99568"/>
                  </a:lnTo>
                  <a:lnTo>
                    <a:pt x="46461" y="137041"/>
                  </a:lnTo>
                  <a:lnTo>
                    <a:pt x="26430" y="177903"/>
                  </a:lnTo>
                  <a:lnTo>
                    <a:pt x="11649" y="221098"/>
                  </a:lnTo>
                  <a:lnTo>
                    <a:pt x="2659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6" y="396084"/>
                  </a:lnTo>
                  <a:lnTo>
                    <a:pt x="35413" y="435102"/>
                  </a:lnTo>
                  <a:lnTo>
                    <a:pt x="64399" y="471249"/>
                  </a:lnTo>
                  <a:lnTo>
                    <a:pt x="99473" y="500041"/>
                  </a:lnTo>
                  <a:lnTo>
                    <a:pt x="139263" y="521827"/>
                  </a:lnTo>
                  <a:lnTo>
                    <a:pt x="182394" y="536956"/>
                  </a:lnTo>
                  <a:lnTo>
                    <a:pt x="227492" y="545777"/>
                  </a:lnTo>
                  <a:lnTo>
                    <a:pt x="273183" y="548640"/>
                  </a:lnTo>
                  <a:lnTo>
                    <a:pt x="330821" y="544113"/>
                  </a:lnTo>
                  <a:lnTo>
                    <a:pt x="384282" y="531022"/>
                  </a:lnTo>
                  <a:lnTo>
                    <a:pt x="430643" y="510098"/>
                  </a:lnTo>
                  <a:lnTo>
                    <a:pt x="466975" y="482071"/>
                  </a:lnTo>
                  <a:lnTo>
                    <a:pt x="490353" y="447675"/>
                  </a:lnTo>
                  <a:lnTo>
                    <a:pt x="506106" y="380601"/>
                  </a:lnTo>
                  <a:lnTo>
                    <a:pt x="507668" y="340304"/>
                  </a:lnTo>
                  <a:lnTo>
                    <a:pt x="504848" y="297242"/>
                  </a:lnTo>
                  <a:lnTo>
                    <a:pt x="497517" y="252720"/>
                  </a:lnTo>
                  <a:lnTo>
                    <a:pt x="485546" y="208043"/>
                  </a:lnTo>
                  <a:lnTo>
                    <a:pt x="468806" y="164517"/>
                  </a:lnTo>
                  <a:lnTo>
                    <a:pt x="447168" y="123447"/>
                  </a:lnTo>
                  <a:lnTo>
                    <a:pt x="420502" y="86139"/>
                  </a:lnTo>
                  <a:lnTo>
                    <a:pt x="388681" y="53898"/>
                  </a:lnTo>
                  <a:lnTo>
                    <a:pt x="351575" y="28030"/>
                  </a:lnTo>
                  <a:lnTo>
                    <a:pt x="309054" y="9840"/>
                  </a:lnTo>
                  <a:lnTo>
                    <a:pt x="260991" y="635"/>
                  </a:lnTo>
                  <a:lnTo>
                    <a:pt x="246640" y="0"/>
                  </a:lnTo>
                  <a:close/>
                </a:path>
              </a:pathLst>
            </a:custGeom>
            <a:solidFill>
              <a:srgbClr val="FFDF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981829" y="768095"/>
              <a:ext cx="508000" cy="548640"/>
            </a:xfrm>
            <a:custGeom>
              <a:rect b="b" l="l" r="r" t="t"/>
              <a:pathLst>
                <a:path extrusionOk="0" h="548640" w="508000">
                  <a:moveTo>
                    <a:pt x="256191" y="126"/>
                  </a:moveTo>
                  <a:lnTo>
                    <a:pt x="206417" y="4686"/>
                  </a:lnTo>
                  <a:lnTo>
                    <a:pt x="168250" y="18043"/>
                  </a:lnTo>
                  <a:lnTo>
                    <a:pt x="132630" y="39012"/>
                  </a:lnTo>
                  <a:lnTo>
                    <a:pt x="100097" y="66539"/>
                  </a:lnTo>
                  <a:lnTo>
                    <a:pt x="71191" y="99568"/>
                  </a:lnTo>
                  <a:lnTo>
                    <a:pt x="46454" y="137041"/>
                  </a:lnTo>
                  <a:lnTo>
                    <a:pt x="26426" y="177903"/>
                  </a:lnTo>
                  <a:lnTo>
                    <a:pt x="11647" y="221098"/>
                  </a:lnTo>
                  <a:lnTo>
                    <a:pt x="2658" y="265570"/>
                  </a:lnTo>
                  <a:lnTo>
                    <a:pt x="0" y="310262"/>
                  </a:lnTo>
                  <a:lnTo>
                    <a:pt x="4212" y="354119"/>
                  </a:lnTo>
                  <a:lnTo>
                    <a:pt x="15837" y="396084"/>
                  </a:lnTo>
                  <a:lnTo>
                    <a:pt x="35414" y="435101"/>
                  </a:lnTo>
                  <a:lnTo>
                    <a:pt x="64399" y="471249"/>
                  </a:lnTo>
                  <a:lnTo>
                    <a:pt x="99475" y="500041"/>
                  </a:lnTo>
                  <a:lnTo>
                    <a:pt x="139268" y="521827"/>
                  </a:lnTo>
                  <a:lnTo>
                    <a:pt x="182406" y="536956"/>
                  </a:lnTo>
                  <a:lnTo>
                    <a:pt x="227515" y="545777"/>
                  </a:lnTo>
                  <a:lnTo>
                    <a:pt x="273222" y="548639"/>
                  </a:lnTo>
                  <a:lnTo>
                    <a:pt x="330841" y="544113"/>
                  </a:lnTo>
                  <a:lnTo>
                    <a:pt x="384291" y="531022"/>
                  </a:lnTo>
                  <a:lnTo>
                    <a:pt x="430646" y="510098"/>
                  </a:lnTo>
                  <a:lnTo>
                    <a:pt x="466976" y="482071"/>
                  </a:lnTo>
                  <a:lnTo>
                    <a:pt x="490353" y="447675"/>
                  </a:lnTo>
                  <a:lnTo>
                    <a:pt x="506107" y="380601"/>
                  </a:lnTo>
                  <a:lnTo>
                    <a:pt x="507669" y="340304"/>
                  </a:lnTo>
                  <a:lnTo>
                    <a:pt x="504850" y="297242"/>
                  </a:lnTo>
                  <a:lnTo>
                    <a:pt x="497520" y="252720"/>
                  </a:lnTo>
                  <a:lnTo>
                    <a:pt x="485551" y="208043"/>
                  </a:lnTo>
                  <a:lnTo>
                    <a:pt x="468814" y="164517"/>
                  </a:lnTo>
                  <a:lnTo>
                    <a:pt x="447180" y="123447"/>
                  </a:lnTo>
                  <a:lnTo>
                    <a:pt x="420520" y="86139"/>
                  </a:lnTo>
                  <a:lnTo>
                    <a:pt x="388705" y="53898"/>
                  </a:lnTo>
                  <a:lnTo>
                    <a:pt x="351606" y="28030"/>
                  </a:lnTo>
                  <a:lnTo>
                    <a:pt x="309095" y="9840"/>
                  </a:lnTo>
                  <a:lnTo>
                    <a:pt x="261042" y="634"/>
                  </a:lnTo>
                  <a:lnTo>
                    <a:pt x="256191" y="126"/>
                  </a:lnTo>
                  <a:close/>
                </a:path>
              </a:pathLst>
            </a:custGeom>
            <a:solidFill>
              <a:srgbClr val="FBC0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1" name="Google Shape;251;p9"/>
          <p:cNvSpPr txBox="1"/>
          <p:nvPr/>
        </p:nvSpPr>
        <p:spPr>
          <a:xfrm>
            <a:off x="1159865" y="875791"/>
            <a:ext cx="1606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1115567" y="1469136"/>
            <a:ext cx="3201924" cy="28011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" name="Google Shape;253;p9"/>
          <p:cNvSpPr/>
          <p:nvPr/>
        </p:nvSpPr>
        <p:spPr>
          <a:xfrm>
            <a:off x="165079" y="91788"/>
            <a:ext cx="546140" cy="4910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2021-09-06T15:28:58Z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2021-09-06T00:00:00Z</vt:filetime>
  </property>
</Properties>
</file>