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7" r:id="rId2"/>
    <p:sldId id="261" r:id="rId3"/>
    <p:sldId id="260" r:id="rId4"/>
    <p:sldId id="259"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B4D674-6288-4A4E-8D16-5BC65C40706D}">
          <p14:sldIdLst>
            <p14:sldId id="257"/>
            <p14:sldId id="261"/>
            <p14:sldId id="260"/>
            <p14:sldId id="259"/>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05/05/2021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689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05/05/2021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106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05/05/2021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1439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05/05/2021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8440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05/05/2021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4782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05/05/2021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6879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05/05/2021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5445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05/05/2021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0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05/05/2021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820777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05/05/2021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938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05/05/2021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188187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05/05/2021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942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05/05/2021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567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05/05/2021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5867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05/05/2021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7721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05/05/2021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258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05/05/2021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509680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
          <p:cNvSpPr>
            <a:spLocks noChangeArrowheads="1"/>
          </p:cNvSpPr>
          <p:nvPr/>
        </p:nvSpPr>
        <p:spPr bwMode="auto">
          <a:xfrm>
            <a:off x="335396" y="3087896"/>
            <a:ext cx="4738254" cy="653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ctr" latinLnBrk="0" hangingPunct="0">
              <a:lnSpc>
                <a:spcPct val="114000"/>
              </a:lnSpc>
              <a:spcBef>
                <a:spcPct val="0"/>
              </a:spcBef>
              <a:spcAft>
                <a:spcPct val="0"/>
              </a:spcAft>
              <a:buClrTx/>
              <a:buSzTx/>
              <a:buFontTx/>
              <a:buNone/>
              <a:tabLst/>
            </a:pPr>
            <a:r>
              <a:rPr lang="en-US" altLang="en-US" sz="1600" dirty="0"/>
              <a:t/>
            </a:r>
            <a:br>
              <a:rPr lang="en-US" altLang="en-US" sz="1600" dirty="0"/>
            </a:br>
            <a:endParaRPr lang="en-US" altLang="en-US" sz="1600" dirty="0"/>
          </a:p>
        </p:txBody>
      </p:sp>
      <p:pic>
        <p:nvPicPr>
          <p:cNvPr id="15" name="Content Placeholder 1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41092" y="0"/>
            <a:ext cx="4935160" cy="6858000"/>
          </a:xfrm>
        </p:spPr>
      </p:pic>
      <p:sp>
        <p:nvSpPr>
          <p:cNvPr id="17" name="Content Placeholder 16"/>
          <p:cNvSpPr>
            <a:spLocks noGrp="1"/>
          </p:cNvSpPr>
          <p:nvPr>
            <p:ph sz="half" idx="2"/>
          </p:nvPr>
        </p:nvSpPr>
        <p:spPr>
          <a:xfrm>
            <a:off x="3904878" y="0"/>
            <a:ext cx="3636214" cy="5697906"/>
          </a:xfrm>
        </p:spPr>
        <p:txBody>
          <a:bodyPr>
            <a:noAutofit/>
          </a:bodyPr>
          <a:lstStyle/>
          <a:p>
            <a:pPr marL="0" indent="0">
              <a:lnSpc>
                <a:spcPct val="114000"/>
              </a:lnSpc>
              <a:buNone/>
            </a:pPr>
            <a:r>
              <a:rPr lang="en-US" altLang="en-US" sz="1400" dirty="0">
                <a:solidFill>
                  <a:schemeClr val="tx1"/>
                </a:solidFill>
                <a:latin typeface="Arial" panose="020B0604020202020204" pitchFamily="34" charset="0"/>
              </a:rPr>
              <a:t/>
            </a:r>
            <a:br>
              <a:rPr lang="en-US" altLang="en-US" sz="1400" dirty="0">
                <a:solidFill>
                  <a:schemeClr val="tx1"/>
                </a:solidFill>
                <a:latin typeface="Arial" panose="020B0604020202020204" pitchFamily="34" charset="0"/>
              </a:rPr>
            </a:br>
            <a:r>
              <a:rPr lang="en-US" altLang="en-US" sz="1400" dirty="0" err="1">
                <a:solidFill>
                  <a:schemeClr val="tx1"/>
                </a:solidFill>
                <a:latin typeface="Arial" panose="020B0604020202020204" pitchFamily="34" charset="0"/>
              </a:rPr>
              <a:t>Nhưng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trước</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hết</a:t>
            </a:r>
            <a:r>
              <a:rPr lang="en-US" altLang="en-US" sz="1400" dirty="0">
                <a:solidFill>
                  <a:schemeClr val="tx1"/>
                </a:solidFill>
                <a:latin typeface="Arial" panose="020B0604020202020204" pitchFamily="34" charset="0"/>
              </a:rPr>
              <a:t> a </a:t>
            </a:r>
            <a:r>
              <a:rPr lang="en-US" altLang="en-US" sz="1400" dirty="0" err="1">
                <a:solidFill>
                  <a:schemeClr val="tx1"/>
                </a:solidFill>
                <a:latin typeface="Arial" panose="020B0604020202020204" pitchFamily="34" charset="0"/>
              </a:rPr>
              <a:t>phải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cảm</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ơn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anh</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Sơn</a:t>
            </a:r>
            <a:r>
              <a:rPr lang="en-US" altLang="en-US" sz="1400" dirty="0">
                <a:solidFill>
                  <a:schemeClr val="tx1"/>
                </a:solidFill>
                <a:latin typeface="Arial" panose="020B0604020202020204" pitchFamily="34" charset="0"/>
              </a:rPr>
              <a:t> &amp; </a:t>
            </a:r>
            <a:r>
              <a:rPr lang="en-US" altLang="en-US" sz="1400" dirty="0" err="1">
                <a:solidFill>
                  <a:schemeClr val="tx1"/>
                </a:solidFill>
                <a:latin typeface="Arial" panose="020B0604020202020204" pitchFamily="34" charset="0"/>
              </a:rPr>
              <a:t>anh</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Lê</a:t>
            </a:r>
            <a:r>
              <a:rPr lang="en-US" altLang="en-US" sz="1400" dirty="0">
                <a:solidFill>
                  <a:schemeClr val="tx1"/>
                </a:solidFill>
                <a:latin typeface="Arial" panose="020B0604020202020204" pitchFamily="34" charset="0"/>
              </a:rPr>
              <a:t> - Division Manager </a:t>
            </a:r>
            <a:r>
              <a:rPr lang="en-US" altLang="en-US" sz="1400" dirty="0" err="1">
                <a:solidFill>
                  <a:schemeClr val="tx1"/>
                </a:solidFill>
                <a:latin typeface="Arial" panose="020B0604020202020204" pitchFamily="34" charset="0"/>
              </a:rPr>
              <a:t>cũng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đã</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rất</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thoải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mái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và</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ủng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hộ</a:t>
            </a:r>
            <a:r>
              <a:rPr lang="en-US" altLang="en-US" sz="1400" dirty="0">
                <a:solidFill>
                  <a:schemeClr val="tx1"/>
                </a:solidFill>
                <a:latin typeface="Arial" panose="020B0604020202020204" pitchFamily="34" charset="0"/>
              </a:rPr>
              <a:t> team. </a:t>
            </a:r>
            <a:r>
              <a:rPr lang="en-US" altLang="en-US" sz="1400" dirty="0" err="1">
                <a:solidFill>
                  <a:schemeClr val="tx1"/>
                </a:solidFill>
                <a:latin typeface="Arial" panose="020B0604020202020204" pitchFamily="34" charset="0"/>
              </a:rPr>
              <a:t>Cảm</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ơn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mọi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nhân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tố</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tại</a:t>
            </a:r>
            <a:r>
              <a:rPr lang="en-US" altLang="en-US" sz="1400" dirty="0">
                <a:solidFill>
                  <a:schemeClr val="tx1"/>
                </a:solidFill>
                <a:latin typeface="Arial" panose="020B0604020202020204" pitchFamily="34" charset="0"/>
              </a:rPr>
              <a:t> team Dev2, </a:t>
            </a:r>
            <a:r>
              <a:rPr lang="en-US" altLang="en-US" sz="1400" dirty="0" err="1">
                <a:solidFill>
                  <a:schemeClr val="tx1"/>
                </a:solidFill>
                <a:latin typeface="Arial" panose="020B0604020202020204" pitchFamily="34" charset="0"/>
              </a:rPr>
              <a:t>các</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bạn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đều</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là</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những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nhân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tố</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đặc</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biệt</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giúp</a:t>
            </a:r>
            <a:r>
              <a:rPr lang="en-US" altLang="en-US" sz="1400" dirty="0">
                <a:solidFill>
                  <a:schemeClr val="tx1"/>
                </a:solidFill>
                <a:latin typeface="Arial" panose="020B0604020202020204" pitchFamily="34" charset="0"/>
              </a:rPr>
              <a:t> team </a:t>
            </a:r>
            <a:r>
              <a:rPr lang="en-US" altLang="en-US" sz="1400" dirty="0" err="1">
                <a:solidFill>
                  <a:schemeClr val="tx1"/>
                </a:solidFill>
                <a:latin typeface="Arial" panose="020B0604020202020204" pitchFamily="34" charset="0"/>
              </a:rPr>
              <a:t>luôn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có</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chung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tiếng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nói</a:t>
            </a:r>
            <a:r>
              <a:rPr lang="en-US" altLang="en-US" sz="1400" dirty="0">
                <a:solidFill>
                  <a:schemeClr val="tx1"/>
                </a:solidFill>
                <a:latin typeface="Arial" panose="020B0604020202020204" pitchFamily="34" charset="0"/>
              </a:rPr>
              <a:t>.</a:t>
            </a:r>
            <a:endParaRPr lang="en-US" altLang="en-US" sz="1400" dirty="0">
              <a:solidFill>
                <a:schemeClr val="tx1"/>
              </a:solidFill>
              <a:latin typeface="Arial" panose="020B0604020202020204" pitchFamily="34" charset="0"/>
            </a:endParaRPr>
          </a:p>
          <a:p>
            <a:pPr marL="0" indent="0">
              <a:lnSpc>
                <a:spcPct val="114000"/>
              </a:lnSpc>
              <a:spcBef>
                <a:spcPts val="0"/>
              </a:spcBef>
              <a:buNone/>
            </a:pPr>
            <a:r>
              <a:rPr lang="en-US" altLang="en-US" sz="1400" dirty="0" err="1">
                <a:solidFill>
                  <a:schemeClr val="tx1"/>
                </a:solidFill>
                <a:latin typeface="Arial" panose="020B0604020202020204" pitchFamily="34" charset="0"/>
              </a:rPr>
              <a:t>Đối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với</a:t>
            </a:r>
            <a:r>
              <a:rPr lang="en-US" altLang="en-US" sz="1400" dirty="0">
                <a:solidFill>
                  <a:schemeClr val="tx1"/>
                </a:solidFill>
                <a:latin typeface="Arial" panose="020B0604020202020204" pitchFamily="34" charset="0"/>
              </a:rPr>
              <a:t> team dev2 </a:t>
            </a:r>
            <a:r>
              <a:rPr lang="en-US" altLang="en-US" sz="1400" dirty="0" err="1">
                <a:solidFill>
                  <a:schemeClr val="tx1"/>
                </a:solidFill>
                <a:latin typeface="Arial" panose="020B0604020202020204" pitchFamily="34" charset="0"/>
              </a:rPr>
              <a:t>mà</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nói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đã</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tổ</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chức</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rất</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nhiều</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hoạt</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động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chung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để</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mọi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người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thêm</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hiểu</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nhau</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hơn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đó</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là</a:t>
            </a:r>
            <a:r>
              <a:rPr lang="en-US" altLang="en-US" sz="1400" dirty="0">
                <a:solidFill>
                  <a:schemeClr val="tx1"/>
                </a:solidFill>
                <a:latin typeface="Arial" panose="020B0604020202020204" pitchFamily="34" charset="0"/>
              </a:rPr>
              <a:t>:</a:t>
            </a:r>
            <a:br>
              <a:rPr lang="en-US" altLang="en-US" sz="1400" dirty="0">
                <a:solidFill>
                  <a:schemeClr val="tx1"/>
                </a:solidFill>
                <a:latin typeface="Arial" panose="020B0604020202020204" pitchFamily="34" charset="0"/>
              </a:rPr>
            </a:b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Tụ</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tập</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tại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gia</a:t>
            </a:r>
            <a:r>
              <a:rPr lang="en-US" altLang="en-US" sz="1400" dirty="0">
                <a:solidFill>
                  <a:schemeClr val="tx1"/>
                </a:solidFill>
                <a:latin typeface="Arial" panose="020B0604020202020204" pitchFamily="34" charset="0"/>
              </a:rPr>
              <a:t/>
            </a:r>
            <a:br>
              <a:rPr lang="en-US" altLang="en-US" sz="1400" dirty="0">
                <a:solidFill>
                  <a:schemeClr val="tx1"/>
                </a:solidFill>
                <a:latin typeface="Arial" panose="020B0604020202020204" pitchFamily="34" charset="0"/>
              </a:rPr>
            </a:b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Bữa</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trưa</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vui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vẻ</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mỗi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tháng</a:t>
            </a:r>
            <a:r>
              <a:rPr lang="en-US" altLang="en-US" sz="1400" dirty="0">
                <a:solidFill>
                  <a:schemeClr val="tx1"/>
                </a:solidFill>
                <a:latin typeface="Arial" panose="020B0604020202020204" pitchFamily="34" charset="0"/>
              </a:rPr>
              <a:t> 1 </a:t>
            </a:r>
            <a:r>
              <a:rPr lang="en-US" altLang="en-US" sz="1400" dirty="0" err="1">
                <a:solidFill>
                  <a:schemeClr val="tx1"/>
                </a:solidFill>
                <a:latin typeface="Arial" panose="020B0604020202020204" pitchFamily="34" charset="0"/>
              </a:rPr>
              <a:t>lần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cả</a:t>
            </a:r>
            <a:r>
              <a:rPr lang="en-US" altLang="en-US" sz="1400" dirty="0">
                <a:solidFill>
                  <a:schemeClr val="tx1"/>
                </a:solidFill>
                <a:latin typeface="Arial" panose="020B0604020202020204" pitchFamily="34" charset="0"/>
              </a:rPr>
              <a:t> team </a:t>
            </a:r>
            <a:r>
              <a:rPr lang="en-US" altLang="en-US" sz="1400" dirty="0" err="1">
                <a:solidFill>
                  <a:schemeClr val="tx1"/>
                </a:solidFill>
                <a:latin typeface="Arial" panose="020B0604020202020204" pitchFamily="34" charset="0"/>
              </a:rPr>
              <a:t>cùng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nhau</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ăn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uống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tại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văn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phòng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hoặc</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ra</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ngoài</a:t>
            </a:r>
            <a:r>
              <a:rPr lang="en-US" altLang="en-US" sz="1400" dirty="0">
                <a:solidFill>
                  <a:schemeClr val="tx1"/>
                </a:solidFill>
                <a:latin typeface="Arial" panose="020B0604020202020204" pitchFamily="34" charset="0"/>
              </a:rPr>
              <a:t>)</a:t>
            </a:r>
            <a:br>
              <a:rPr lang="en-US" altLang="en-US" sz="1400" dirty="0">
                <a:solidFill>
                  <a:schemeClr val="tx1"/>
                </a:solidFill>
                <a:latin typeface="Arial" panose="020B0604020202020204" pitchFamily="34" charset="0"/>
              </a:rPr>
            </a:b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Dã</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ngoại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cuối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tuần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đi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xem</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phim</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cùng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nhau</a:t>
            </a:r>
            <a:r>
              <a:rPr lang="en-US" altLang="en-US" sz="1400" dirty="0">
                <a:solidFill>
                  <a:schemeClr val="tx1"/>
                </a:solidFill>
                <a:latin typeface="Arial" panose="020B0604020202020204" pitchFamily="34" charset="0"/>
              </a:rPr>
              <a:t/>
            </a:r>
            <a:br>
              <a:rPr lang="en-US" altLang="en-US" sz="1400" dirty="0">
                <a:solidFill>
                  <a:schemeClr val="tx1"/>
                </a:solidFill>
                <a:latin typeface="Arial" panose="020B0604020202020204" pitchFamily="34" charset="0"/>
              </a:rPr>
            </a:b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Bữa</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tối</a:t>
            </a:r>
            <a:r>
              <a:rPr lang="en-US" altLang="en-US" sz="1400" dirty="0">
                <a:solidFill>
                  <a:schemeClr val="tx1"/>
                </a:solidFill>
                <a:latin typeface="Arial" panose="020B0604020202020204" pitchFamily="34" charset="0"/>
              </a:rPr>
              <a:t> teambuilding </a:t>
            </a:r>
            <a:r>
              <a:rPr lang="en-US" altLang="en-US" sz="1400" dirty="0" err="1">
                <a:solidFill>
                  <a:schemeClr val="tx1"/>
                </a:solidFill>
                <a:latin typeface="Arial" panose="020B0604020202020204" pitchFamily="34" charset="0"/>
              </a:rPr>
              <a:t>hàng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quý</a:t>
            </a:r>
            <a:r>
              <a:rPr lang="en-US" altLang="en-US" sz="1400" dirty="0">
                <a:solidFill>
                  <a:schemeClr val="tx1"/>
                </a:solidFill>
                <a:latin typeface="Arial" panose="020B0604020202020204" pitchFamily="34" charset="0"/>
              </a:rPr>
              <a:t/>
            </a:r>
            <a:br>
              <a:rPr lang="en-US" altLang="en-US" sz="1400" dirty="0">
                <a:solidFill>
                  <a:schemeClr val="tx1"/>
                </a:solidFill>
                <a:latin typeface="Arial" panose="020B0604020202020204" pitchFamily="34" charset="0"/>
              </a:rPr>
            </a:b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Góp</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quỹ</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ăn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quà</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cái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này</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thì</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ai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chả</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biết</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cứ</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phải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lấp</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cái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bụng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thì</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mới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ít</a:t>
            </a:r>
            <a:r>
              <a:rPr lang="en-US" altLang="en-US" sz="1400" dirty="0">
                <a:solidFill>
                  <a:schemeClr val="tx1"/>
                </a:solidFill>
                <a:latin typeface="Arial" panose="020B0604020202020204" pitchFamily="34" charset="0"/>
              </a:rPr>
              <a:t> bug </a:t>
            </a:r>
            <a:r>
              <a:rPr lang="en-US" altLang="en-US" sz="1400" dirty="0" err="1">
                <a:solidFill>
                  <a:schemeClr val="tx1"/>
                </a:solidFill>
                <a:latin typeface="Arial" panose="020B0604020202020204" pitchFamily="34" charset="0"/>
              </a:rPr>
              <a:t>chứ</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tháng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nào</a:t>
            </a:r>
            <a:r>
              <a:rPr lang="en-US" altLang="en-US" sz="1400" dirty="0">
                <a:solidFill>
                  <a:schemeClr val="tx1"/>
                </a:solidFill>
                <a:latin typeface="Arial" panose="020B0604020202020204" pitchFamily="34" charset="0"/>
              </a:rPr>
              <a:t> a </a:t>
            </a:r>
            <a:r>
              <a:rPr lang="en-US" altLang="en-US" sz="1400" dirty="0" err="1">
                <a:solidFill>
                  <a:schemeClr val="tx1"/>
                </a:solidFill>
                <a:latin typeface="Arial" panose="020B0604020202020204" pitchFamily="34" charset="0"/>
              </a:rPr>
              <a:t>cũng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phải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đóng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gấp</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đôi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nhá</a:t>
            </a:r>
            <a:r>
              <a:rPr lang="en-US" altLang="en-US" sz="1400" dirty="0">
                <a:solidFill>
                  <a:schemeClr val="tx1"/>
                </a:solidFill>
                <a:latin typeface="Arial" panose="020B0604020202020204" pitchFamily="34" charset="0"/>
              </a:rPr>
              <a:t>, </a:t>
            </a:r>
            <a:r>
              <a:rPr lang="en-US" altLang="en-US" sz="1400" dirty="0" err="1" smtClean="0">
                <a:solidFill>
                  <a:schemeClr val="tx1"/>
                </a:solidFill>
                <a:latin typeface="Arial" panose="020B0604020202020204" pitchFamily="34" charset="0"/>
              </a:rPr>
              <a:t>cười</a:t>
            </a:r>
            <a:r>
              <a:rPr lang="en-US" altLang="en-US" sz="1400" dirty="0" smtClean="0">
                <a:solidFill>
                  <a:schemeClr val="tx1"/>
                </a:solidFill>
                <a:latin typeface="Arial" panose="020B0604020202020204" pitchFamily="34" charset="0"/>
              </a:rPr>
              <a:t> </a:t>
            </a:r>
            <a:r>
              <a:rPr lang="en-US" altLang="en-US" sz="1400" dirty="0">
                <a:solidFill>
                  <a:schemeClr val="tx1"/>
                </a:solidFill>
                <a:latin typeface="Arial" panose="020B0604020202020204" pitchFamily="34" charset="0"/>
              </a:rPr>
              <a:t>   )</a:t>
            </a:r>
            <a:br>
              <a:rPr lang="en-US" altLang="en-US" sz="1400" dirty="0">
                <a:solidFill>
                  <a:schemeClr val="tx1"/>
                </a:solidFill>
                <a:latin typeface="Arial" panose="020B0604020202020204" pitchFamily="34" charset="0"/>
              </a:rPr>
            </a:b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Vận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động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tham</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gia</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và</a:t>
            </a:r>
            <a:r>
              <a:rPr lang="en-US" altLang="en-US" sz="1400" dirty="0">
                <a:solidFill>
                  <a:schemeClr val="tx1"/>
                </a:solidFill>
                <a:latin typeface="Arial" panose="020B0604020202020204" pitchFamily="34" charset="0"/>
              </a:rPr>
              <a:t> chia </a:t>
            </a:r>
            <a:r>
              <a:rPr lang="en-US" altLang="en-US" sz="1400" dirty="0" err="1">
                <a:solidFill>
                  <a:schemeClr val="tx1"/>
                </a:solidFill>
                <a:latin typeface="Arial" panose="020B0604020202020204" pitchFamily="34" charset="0"/>
              </a:rPr>
              <a:t>sẻ</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đến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mọi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người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thông</a:t>
            </a:r>
            <a:r>
              <a:rPr lang="en-US" altLang="en-US" sz="1400" dirty="0">
                <a:solidFill>
                  <a:schemeClr val="tx1"/>
                </a:solidFill>
                <a:latin typeface="Arial" panose="020B0604020202020204" pitchFamily="34" charset="0"/>
              </a:rPr>
              <a:t> tin </a:t>
            </a:r>
            <a:r>
              <a:rPr lang="en-US" altLang="en-US" sz="1400" dirty="0" err="1">
                <a:solidFill>
                  <a:schemeClr val="tx1"/>
                </a:solidFill>
                <a:latin typeface="Arial" panose="020B0604020202020204" pitchFamily="34" charset="0"/>
              </a:rPr>
              <a:t>bổ</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ích</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về</a:t>
            </a:r>
            <a:r>
              <a:rPr lang="en-US" altLang="en-US" sz="1400" dirty="0">
                <a:solidFill>
                  <a:schemeClr val="tx1"/>
                </a:solidFill>
                <a:latin typeface="Arial" panose="020B0604020202020204" pitchFamily="34" charset="0"/>
              </a:rPr>
              <a:t> technical, seminar</a:t>
            </a:r>
            <a:br>
              <a:rPr lang="en-US" altLang="en-US" sz="1400" dirty="0">
                <a:solidFill>
                  <a:schemeClr val="tx1"/>
                </a:solidFill>
                <a:latin typeface="Arial" panose="020B0604020202020204" pitchFamily="34" charset="0"/>
              </a:rPr>
            </a:b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Vận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động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tham</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gia</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thể</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thao</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bóng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đá</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cầu</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lông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cũng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như</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hoạt</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động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bên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lề</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như</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rủ</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nhau</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bánh</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mì</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chọi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cá</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tưới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cây</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bằng</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rượu</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nuôi</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gián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đố</a:t>
            </a:r>
            <a:r>
              <a:rPr lang="en-US" altLang="en-US" sz="1400" dirty="0">
                <a:solidFill>
                  <a:schemeClr val="tx1"/>
                </a:solidFill>
                <a:latin typeface="Arial" panose="020B0604020202020204" pitchFamily="34" charset="0"/>
              </a:rPr>
              <a:t> Kanji</a:t>
            </a:r>
            <a:r>
              <a:rPr lang="en-US" altLang="en-US" sz="1400" dirty="0" smtClean="0">
                <a:solidFill>
                  <a:schemeClr val="tx1"/>
                </a:solidFill>
                <a:latin typeface="Arial" panose="020B0604020202020204" pitchFamily="34" charset="0"/>
              </a:rPr>
              <a:t>.</a:t>
            </a:r>
          </a:p>
          <a:p>
            <a:pPr marL="0" indent="0">
              <a:lnSpc>
                <a:spcPct val="114000"/>
              </a:lnSpc>
              <a:spcBef>
                <a:spcPts val="0"/>
              </a:spcBef>
              <a:buNone/>
            </a:pPr>
            <a:r>
              <a:rPr lang="en-US" sz="1400" b="1" dirty="0">
                <a:solidFill>
                  <a:schemeClr val="accent1">
                    <a:lumMod val="75000"/>
                  </a:schemeClr>
                </a:solidFill>
                <a:latin typeface="Arial" panose="020B0604020202020204" pitchFamily="34" charset="0"/>
              </a:rPr>
              <a:t>&lt;Chia </a:t>
            </a:r>
            <a:r>
              <a:rPr lang="en-US" sz="1400" b="1" dirty="0" err="1">
                <a:solidFill>
                  <a:schemeClr val="accent1">
                    <a:lumMod val="75000"/>
                  </a:schemeClr>
                </a:solidFill>
                <a:latin typeface="Arial" panose="020B0604020202020204" pitchFamily="34" charset="0"/>
              </a:rPr>
              <a:t>sẻ</a:t>
            </a:r>
            <a:r>
              <a:rPr lang="en-US" sz="1400" b="1" dirty="0">
                <a:solidFill>
                  <a:schemeClr val="accent1">
                    <a:lumMod val="75000"/>
                  </a:schemeClr>
                </a:solidFill>
                <a:latin typeface="Arial" panose="020B0604020202020204" pitchFamily="34" charset="0"/>
              </a:rPr>
              <a:t> </a:t>
            </a:r>
            <a:r>
              <a:rPr lang="en-US" sz="1400" b="1" dirty="0" err="1">
                <a:solidFill>
                  <a:schemeClr val="accent1">
                    <a:lumMod val="75000"/>
                  </a:schemeClr>
                </a:solidFill>
                <a:latin typeface="Arial" panose="020B0604020202020204" pitchFamily="34" charset="0"/>
              </a:rPr>
              <a:t>từ</a:t>
            </a:r>
            <a:r>
              <a:rPr lang="en-US" sz="1400" b="1" dirty="0">
                <a:solidFill>
                  <a:schemeClr val="accent1">
                    <a:lumMod val="75000"/>
                  </a:schemeClr>
                </a:solidFill>
                <a:latin typeface="Arial" panose="020B0604020202020204" pitchFamily="34" charset="0"/>
              </a:rPr>
              <a:t> </a:t>
            </a:r>
            <a:r>
              <a:rPr lang="en-US" sz="1400" b="1" dirty="0" err="1">
                <a:solidFill>
                  <a:schemeClr val="accent1">
                    <a:lumMod val="75000"/>
                  </a:schemeClr>
                </a:solidFill>
                <a:latin typeface="Arial" panose="020B0604020202020204" pitchFamily="34" charset="0"/>
              </a:rPr>
              <a:t>anh</a:t>
            </a:r>
            <a:r>
              <a:rPr lang="en-US" sz="1400" b="1" dirty="0">
                <a:solidFill>
                  <a:schemeClr val="accent1">
                    <a:lumMod val="75000"/>
                  </a:schemeClr>
                </a:solidFill>
                <a:latin typeface="Arial" panose="020B0604020202020204" pitchFamily="34" charset="0"/>
              </a:rPr>
              <a:t> </a:t>
            </a:r>
            <a:r>
              <a:rPr lang="en-US" sz="1400" b="1" dirty="0" err="1">
                <a:solidFill>
                  <a:schemeClr val="accent1">
                    <a:lumMod val="75000"/>
                  </a:schemeClr>
                </a:solidFill>
                <a:latin typeface="Arial" panose="020B0604020202020204" pitchFamily="34" charset="0"/>
              </a:rPr>
              <a:t>Tuấn</a:t>
            </a:r>
            <a:r>
              <a:rPr lang="en-US" sz="1400" b="1" dirty="0">
                <a:solidFill>
                  <a:schemeClr val="accent1">
                    <a:lumMod val="75000"/>
                  </a:schemeClr>
                </a:solidFill>
                <a:latin typeface="Arial" panose="020B0604020202020204" pitchFamily="34" charset="0"/>
              </a:rPr>
              <a:t> - </a:t>
            </a:r>
            <a:r>
              <a:rPr lang="en-US" sz="1400" b="1" dirty="0" err="1">
                <a:solidFill>
                  <a:schemeClr val="accent1">
                    <a:lumMod val="75000"/>
                  </a:schemeClr>
                </a:solidFill>
                <a:latin typeface="Arial" panose="020B0604020202020204" pitchFamily="34" charset="0"/>
              </a:rPr>
              <a:t>BrSE</a:t>
            </a:r>
            <a:r>
              <a:rPr lang="en-US" sz="1400" b="1" dirty="0">
                <a:solidFill>
                  <a:schemeClr val="accent1">
                    <a:lumMod val="75000"/>
                  </a:schemeClr>
                </a:solidFill>
                <a:latin typeface="Arial" panose="020B0604020202020204" pitchFamily="34" charset="0"/>
              </a:rPr>
              <a:t>/PM&gt;</a:t>
            </a:r>
          </a:p>
        </p:txBody>
      </p:sp>
      <p:sp>
        <p:nvSpPr>
          <p:cNvPr id="14" name="Rectangle 15"/>
          <p:cNvSpPr>
            <a:spLocks noChangeArrowheads="1"/>
          </p:cNvSpPr>
          <p:nvPr/>
        </p:nvSpPr>
        <p:spPr bwMode="auto">
          <a:xfrm>
            <a:off x="335396" y="303283"/>
            <a:ext cx="3319125" cy="6722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ctr" latinLnBrk="0" hangingPunct="0">
              <a:lnSpc>
                <a:spcPct val="114000"/>
              </a:lnSpc>
              <a:spcBef>
                <a:spcPct val="0"/>
              </a:spcBef>
              <a:spcAft>
                <a:spcPct val="0"/>
              </a:spcAft>
              <a:buClrTx/>
              <a:buSzTx/>
              <a:buFontTx/>
              <a:buNone/>
              <a:tabLst/>
            </a:pPr>
            <a:r>
              <a:rPr lang="en-US" altLang="en-US" sz="1400" dirty="0" err="1"/>
              <a:t>Phương</a:t>
            </a:r>
            <a:r>
              <a:rPr lang="en-US" altLang="en-US" sz="1400" dirty="0"/>
              <a:t> </a:t>
            </a:r>
            <a:r>
              <a:rPr lang="en-US" altLang="en-US" sz="1400" dirty="0" err="1"/>
              <a:t>châm</a:t>
            </a:r>
            <a:r>
              <a:rPr lang="en-US" altLang="en-US" sz="1400" dirty="0"/>
              <a:t> </a:t>
            </a:r>
            <a:r>
              <a:rPr lang="en-US" altLang="en-US" sz="1400" dirty="0" err="1"/>
              <a:t>anh</a:t>
            </a:r>
            <a:r>
              <a:rPr lang="en-US" altLang="en-US" sz="1400" dirty="0"/>
              <a:t> </a:t>
            </a:r>
            <a:r>
              <a:rPr lang="en-US" altLang="en-US" sz="1400" dirty="0" err="1"/>
              <a:t>là</a:t>
            </a:r>
            <a:r>
              <a:rPr lang="en-US" altLang="en-US" sz="1400" dirty="0"/>
              <a:t> </a:t>
            </a:r>
            <a:r>
              <a:rPr lang="en-US" altLang="en-US" sz="1400" dirty="0" err="1"/>
              <a:t>tôn</a:t>
            </a:r>
            <a:r>
              <a:rPr lang="en-US" altLang="en-US" sz="1400" dirty="0"/>
              <a:t> </a:t>
            </a:r>
            <a:r>
              <a:rPr lang="en-US" altLang="en-US" sz="1400" dirty="0" err="1"/>
              <a:t>trọng</a:t>
            </a:r>
            <a:r>
              <a:rPr lang="en-US" altLang="en-US" sz="1400" dirty="0"/>
              <a:t> ý </a:t>
            </a:r>
            <a:r>
              <a:rPr lang="en-US" altLang="en-US" sz="1400" dirty="0" err="1"/>
              <a:t>kiến</a:t>
            </a:r>
            <a:r>
              <a:rPr lang="en-US" altLang="en-US" sz="1400" dirty="0"/>
              <a:t> </a:t>
            </a:r>
            <a:r>
              <a:rPr lang="en-US" altLang="en-US" sz="1400" dirty="0" err="1"/>
              <a:t>tập</a:t>
            </a:r>
            <a:r>
              <a:rPr lang="en-US" altLang="en-US" sz="1400" dirty="0"/>
              <a:t> </a:t>
            </a:r>
            <a:r>
              <a:rPr lang="en-US" altLang="en-US" sz="1400" dirty="0" err="1"/>
              <a:t>thể</a:t>
            </a:r>
            <a:r>
              <a:rPr lang="en-US" altLang="en-US" sz="1400" dirty="0"/>
              <a:t>, </a:t>
            </a:r>
            <a:r>
              <a:rPr lang="en-US" altLang="en-US" sz="1400" dirty="0" err="1"/>
              <a:t>viêc</a:t>
            </a:r>
            <a:r>
              <a:rPr lang="en-US" altLang="en-US" sz="1400" dirty="0"/>
              <a:t> </a:t>
            </a:r>
            <a:r>
              <a:rPr lang="en-US" altLang="en-US" sz="1400" dirty="0" err="1"/>
              <a:t>gắn</a:t>
            </a:r>
            <a:r>
              <a:rPr lang="en-US" altLang="en-US" sz="1400" dirty="0"/>
              <a:t> </a:t>
            </a:r>
            <a:r>
              <a:rPr lang="en-US" altLang="en-US" sz="1400" dirty="0" err="1"/>
              <a:t>kết</a:t>
            </a:r>
            <a:r>
              <a:rPr lang="en-US" altLang="en-US" sz="1400" dirty="0"/>
              <a:t> </a:t>
            </a:r>
            <a:r>
              <a:rPr lang="en-US" altLang="en-US" sz="1400" dirty="0" err="1"/>
              <a:t>mọi</a:t>
            </a:r>
            <a:r>
              <a:rPr lang="en-US" altLang="en-US" sz="1400" dirty="0"/>
              <a:t> </a:t>
            </a:r>
            <a:r>
              <a:rPr lang="en-US" altLang="en-US" sz="1400" dirty="0" err="1"/>
              <a:t>người</a:t>
            </a:r>
            <a:r>
              <a:rPr lang="en-US" altLang="en-US" sz="1400" dirty="0"/>
              <a:t> </a:t>
            </a:r>
            <a:r>
              <a:rPr lang="en-US" altLang="en-US" sz="1400" dirty="0" err="1"/>
              <a:t>như</a:t>
            </a:r>
            <a:r>
              <a:rPr lang="en-US" altLang="en-US" sz="1400" dirty="0"/>
              <a:t> </a:t>
            </a:r>
            <a:r>
              <a:rPr lang="en-US" altLang="en-US" sz="1400" dirty="0" err="1"/>
              <a:t>thế</a:t>
            </a:r>
            <a:r>
              <a:rPr lang="en-US" altLang="en-US" sz="1400" dirty="0"/>
              <a:t> </a:t>
            </a:r>
            <a:r>
              <a:rPr lang="en-US" altLang="en-US" sz="1400" dirty="0" err="1"/>
              <a:t>nào</a:t>
            </a:r>
            <a:r>
              <a:rPr lang="en-US" altLang="en-US" sz="1400" dirty="0"/>
              <a:t> </a:t>
            </a:r>
            <a:r>
              <a:rPr lang="en-US" altLang="en-US" sz="1400" dirty="0" err="1"/>
              <a:t>trước</a:t>
            </a:r>
            <a:r>
              <a:rPr lang="en-US" altLang="en-US" sz="1400" dirty="0"/>
              <a:t> </a:t>
            </a:r>
            <a:r>
              <a:rPr lang="en-US" altLang="en-US" sz="1400" dirty="0" err="1"/>
              <a:t>hết</a:t>
            </a:r>
            <a:r>
              <a:rPr lang="en-US" altLang="en-US" sz="1400" dirty="0"/>
              <a:t> </a:t>
            </a:r>
            <a:r>
              <a:rPr lang="en-US" altLang="en-US" sz="1400" dirty="0" err="1"/>
              <a:t>là</a:t>
            </a:r>
            <a:r>
              <a:rPr lang="en-US" altLang="en-US" sz="1400" dirty="0"/>
              <a:t> do </a:t>
            </a:r>
            <a:r>
              <a:rPr lang="en-US" altLang="en-US" sz="1400" dirty="0" err="1"/>
              <a:t>mọi</a:t>
            </a:r>
            <a:r>
              <a:rPr lang="en-US" altLang="en-US" sz="1400" dirty="0"/>
              <a:t> </a:t>
            </a:r>
            <a:r>
              <a:rPr lang="en-US" altLang="en-US" sz="1400" dirty="0" err="1"/>
              <a:t>người</a:t>
            </a:r>
            <a:r>
              <a:rPr lang="en-US" altLang="en-US" sz="1400" dirty="0"/>
              <a:t> </a:t>
            </a:r>
            <a:r>
              <a:rPr lang="en-US" altLang="en-US" sz="1400" dirty="0" err="1"/>
              <a:t>có</a:t>
            </a:r>
            <a:r>
              <a:rPr lang="en-US" altLang="en-US" sz="1400" dirty="0"/>
              <a:t> </a:t>
            </a:r>
            <a:r>
              <a:rPr lang="en-US" altLang="en-US" sz="1400" dirty="0" err="1"/>
              <a:t>mong</a:t>
            </a:r>
            <a:r>
              <a:rPr lang="en-US" altLang="en-US" sz="1400" dirty="0"/>
              <a:t> </a:t>
            </a:r>
            <a:r>
              <a:rPr lang="en-US" altLang="en-US" sz="1400" dirty="0" err="1"/>
              <a:t>muốn</a:t>
            </a:r>
            <a:r>
              <a:rPr lang="en-US" altLang="en-US" sz="1400" dirty="0"/>
              <a:t> </a:t>
            </a:r>
            <a:r>
              <a:rPr lang="en-US" altLang="en-US" sz="1400" dirty="0" err="1"/>
              <a:t>gắn</a:t>
            </a:r>
            <a:r>
              <a:rPr lang="en-US" altLang="en-US" sz="1400" dirty="0"/>
              <a:t> </a:t>
            </a:r>
            <a:r>
              <a:rPr lang="en-US" altLang="en-US" sz="1400" dirty="0" err="1"/>
              <a:t>kết</a:t>
            </a:r>
            <a:r>
              <a:rPr lang="en-US" altLang="en-US" sz="1400" dirty="0"/>
              <a:t> </a:t>
            </a:r>
            <a:r>
              <a:rPr lang="en-US" altLang="en-US" sz="1400" dirty="0" err="1"/>
              <a:t>với</a:t>
            </a:r>
            <a:r>
              <a:rPr lang="en-US" altLang="en-US" sz="1400" dirty="0"/>
              <a:t> </a:t>
            </a:r>
            <a:r>
              <a:rPr lang="en-US" altLang="en-US" sz="1400" dirty="0" err="1"/>
              <a:t>nhau</a:t>
            </a:r>
            <a:r>
              <a:rPr lang="en-US" altLang="en-US" sz="1400" dirty="0"/>
              <a:t> hay </a:t>
            </a:r>
            <a:r>
              <a:rPr lang="en-US" altLang="en-US" sz="1400" dirty="0" err="1"/>
              <a:t>không</a:t>
            </a:r>
            <a:r>
              <a:rPr lang="en-US" altLang="en-US" sz="1400" dirty="0"/>
              <a:t>.</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lang="en-US" altLang="en-US" sz="1400" dirty="0" err="1"/>
              <a:t>Cứ</a:t>
            </a:r>
            <a:r>
              <a:rPr lang="en-US" altLang="en-US" sz="1400" dirty="0"/>
              <a:t> </a:t>
            </a:r>
            <a:r>
              <a:rPr lang="en-US" altLang="en-US" sz="1400" dirty="0" err="1"/>
              <a:t>thử</a:t>
            </a:r>
            <a:r>
              <a:rPr lang="en-US" altLang="en-US" sz="1400" dirty="0"/>
              <a:t> </a:t>
            </a:r>
            <a:r>
              <a:rPr lang="en-US" altLang="en-US" sz="1400" dirty="0" err="1"/>
              <a:t>nghĩ</a:t>
            </a:r>
            <a:r>
              <a:rPr lang="en-US" altLang="en-US" sz="1400" dirty="0"/>
              <a:t> </a:t>
            </a:r>
            <a:r>
              <a:rPr lang="en-US" altLang="en-US" sz="1400" dirty="0" err="1"/>
              <a:t>một</a:t>
            </a:r>
            <a:r>
              <a:rPr lang="en-US" altLang="en-US" sz="1400" dirty="0"/>
              <a:t> </a:t>
            </a:r>
            <a:r>
              <a:rPr lang="en-US" altLang="en-US" sz="1400" dirty="0" err="1"/>
              <a:t>ngày</a:t>
            </a:r>
            <a:r>
              <a:rPr lang="en-US" altLang="en-US" sz="1400" dirty="0"/>
              <a:t> </a:t>
            </a:r>
            <a:r>
              <a:rPr lang="en-US" altLang="en-US" sz="1400" dirty="0" err="1"/>
              <a:t>em</a:t>
            </a:r>
            <a:r>
              <a:rPr lang="en-US" altLang="en-US" sz="1400" dirty="0"/>
              <a:t> </a:t>
            </a:r>
            <a:r>
              <a:rPr lang="en-US" altLang="en-US" sz="1400" dirty="0" err="1"/>
              <a:t>dành</a:t>
            </a:r>
            <a:r>
              <a:rPr lang="en-US" altLang="en-US" sz="1400" dirty="0"/>
              <a:t> </a:t>
            </a:r>
            <a:r>
              <a:rPr lang="en-US" altLang="en-US" sz="1400" dirty="0" err="1"/>
              <a:t>ra</a:t>
            </a:r>
            <a:r>
              <a:rPr lang="en-US" altLang="en-US" sz="1400" dirty="0"/>
              <a:t> 8h </a:t>
            </a:r>
            <a:r>
              <a:rPr lang="en-US" altLang="en-US" sz="1400" dirty="0" err="1"/>
              <a:t>để</a:t>
            </a:r>
            <a:r>
              <a:rPr lang="en-US" altLang="en-US" sz="1400" dirty="0"/>
              <a:t> </a:t>
            </a:r>
            <a:r>
              <a:rPr lang="en-US" altLang="en-US" sz="1400" dirty="0" err="1"/>
              <a:t>làm</a:t>
            </a:r>
            <a:r>
              <a:rPr lang="en-US" altLang="en-US" sz="1400" dirty="0"/>
              <a:t> </a:t>
            </a:r>
            <a:r>
              <a:rPr lang="en-US" altLang="en-US" sz="1400" dirty="0" err="1"/>
              <a:t>viêc</a:t>
            </a:r>
            <a:r>
              <a:rPr lang="en-US" altLang="en-US" sz="1400" dirty="0"/>
              <a:t> ở </a:t>
            </a:r>
            <a:r>
              <a:rPr lang="en-US" altLang="en-US" sz="1400" dirty="0" err="1"/>
              <a:t>công</a:t>
            </a:r>
            <a:r>
              <a:rPr lang="en-US" altLang="en-US" sz="1400" dirty="0"/>
              <a:t> ty, </a:t>
            </a:r>
            <a:r>
              <a:rPr lang="en-US" altLang="en-US" sz="1400" dirty="0" err="1"/>
              <a:t>tính</a:t>
            </a:r>
            <a:r>
              <a:rPr lang="en-US" altLang="en-US" sz="1400" dirty="0"/>
              <a:t> </a:t>
            </a:r>
            <a:r>
              <a:rPr lang="en-US" altLang="en-US" sz="1400" dirty="0" err="1"/>
              <a:t>cả</a:t>
            </a:r>
            <a:r>
              <a:rPr lang="en-US" altLang="en-US" sz="1400" dirty="0"/>
              <a:t> </a:t>
            </a:r>
            <a:r>
              <a:rPr lang="en-US" altLang="en-US" sz="1400" dirty="0" err="1"/>
              <a:t>thời</a:t>
            </a:r>
            <a:r>
              <a:rPr lang="en-US" altLang="en-US" sz="1400" dirty="0"/>
              <a:t> </a:t>
            </a:r>
            <a:r>
              <a:rPr lang="en-US" altLang="en-US" sz="1400" dirty="0" err="1"/>
              <a:t>gian</a:t>
            </a:r>
            <a:r>
              <a:rPr lang="en-US" altLang="en-US" sz="1400" dirty="0"/>
              <a:t> di </a:t>
            </a:r>
            <a:r>
              <a:rPr lang="en-US" altLang="en-US" sz="1400" dirty="0" err="1"/>
              <a:t>chuyển</a:t>
            </a:r>
            <a:r>
              <a:rPr lang="en-US" altLang="en-US" sz="1400" dirty="0"/>
              <a:t>, </a:t>
            </a:r>
            <a:r>
              <a:rPr lang="en-US" altLang="en-US" sz="1400" dirty="0" err="1"/>
              <a:t>thời</a:t>
            </a:r>
            <a:r>
              <a:rPr lang="en-US" altLang="en-US" sz="1400" dirty="0"/>
              <a:t> </a:t>
            </a:r>
            <a:r>
              <a:rPr lang="en-US" altLang="en-US" sz="1400" dirty="0" err="1"/>
              <a:t>gian</a:t>
            </a:r>
            <a:r>
              <a:rPr lang="en-US" altLang="en-US" sz="1400" dirty="0"/>
              <a:t> </a:t>
            </a:r>
            <a:r>
              <a:rPr lang="en-US" altLang="en-US" sz="1400" dirty="0" err="1"/>
              <a:t>ngủ</a:t>
            </a:r>
            <a:r>
              <a:rPr lang="en-US" altLang="en-US" sz="1400" dirty="0"/>
              <a:t>, </a:t>
            </a:r>
            <a:r>
              <a:rPr lang="en-US" altLang="en-US" sz="1400" dirty="0" err="1"/>
              <a:t>bla</a:t>
            </a:r>
            <a:r>
              <a:rPr lang="en-US" altLang="en-US" sz="1400" dirty="0"/>
              <a:t> </a:t>
            </a:r>
            <a:r>
              <a:rPr lang="en-US" altLang="en-US" sz="1400" dirty="0" err="1"/>
              <a:t>bla</a:t>
            </a:r>
            <a:r>
              <a:rPr lang="en-US" altLang="en-US" sz="1400" dirty="0"/>
              <a:t> </a:t>
            </a:r>
            <a:r>
              <a:rPr lang="en-US" altLang="en-US" sz="1400" dirty="0" err="1"/>
              <a:t>thì</a:t>
            </a:r>
            <a:r>
              <a:rPr lang="en-US" altLang="en-US" sz="1400" dirty="0"/>
              <a:t> </a:t>
            </a:r>
            <a:r>
              <a:rPr lang="en-US" altLang="en-US" sz="1400" dirty="0" err="1"/>
              <a:t>thời</a:t>
            </a:r>
            <a:r>
              <a:rPr lang="en-US" altLang="en-US" sz="1400" dirty="0"/>
              <a:t> </a:t>
            </a:r>
            <a:r>
              <a:rPr lang="en-US" altLang="en-US" sz="1400" dirty="0" err="1"/>
              <a:t>gian</a:t>
            </a:r>
            <a:r>
              <a:rPr lang="en-US" altLang="en-US" sz="1400" dirty="0"/>
              <a:t> </a:t>
            </a:r>
            <a:r>
              <a:rPr lang="en-US" altLang="en-US" sz="1400" dirty="0" err="1"/>
              <a:t>dành</a:t>
            </a:r>
            <a:r>
              <a:rPr lang="en-US" altLang="en-US" sz="1400" dirty="0"/>
              <a:t> </a:t>
            </a:r>
            <a:r>
              <a:rPr lang="en-US" altLang="en-US" sz="1400" dirty="0" err="1"/>
              <a:t>cho</a:t>
            </a:r>
            <a:r>
              <a:rPr lang="en-US" altLang="en-US" sz="1400" dirty="0"/>
              <a:t> </a:t>
            </a:r>
            <a:r>
              <a:rPr lang="en-US" altLang="en-US" sz="1400" dirty="0" err="1"/>
              <a:t>công</a:t>
            </a:r>
            <a:r>
              <a:rPr lang="en-US" altLang="en-US" sz="1400" dirty="0"/>
              <a:t> ty </a:t>
            </a:r>
            <a:r>
              <a:rPr lang="en-US" altLang="en-US" sz="1400" dirty="0" err="1"/>
              <a:t>có</a:t>
            </a:r>
            <a:r>
              <a:rPr lang="en-US" altLang="en-US" sz="1400" dirty="0"/>
              <a:t> </a:t>
            </a:r>
            <a:r>
              <a:rPr lang="en-US" altLang="en-US" sz="1400" dirty="0" err="1"/>
              <a:t>khi</a:t>
            </a:r>
            <a:r>
              <a:rPr lang="en-US" altLang="en-US" sz="1400" dirty="0"/>
              <a:t> </a:t>
            </a:r>
            <a:r>
              <a:rPr lang="en-US" altLang="en-US" sz="1400" dirty="0" err="1"/>
              <a:t>còn</a:t>
            </a:r>
            <a:r>
              <a:rPr lang="en-US" altLang="en-US" sz="1400" dirty="0"/>
              <a:t> </a:t>
            </a:r>
            <a:r>
              <a:rPr lang="en-US" altLang="en-US" sz="1400" dirty="0" err="1"/>
              <a:t>nhiều</a:t>
            </a:r>
            <a:r>
              <a:rPr lang="en-US" altLang="en-US" sz="1400" dirty="0"/>
              <a:t> </a:t>
            </a:r>
            <a:r>
              <a:rPr lang="en-US" altLang="en-US" sz="1400" dirty="0" err="1"/>
              <a:t>hơn</a:t>
            </a:r>
            <a:r>
              <a:rPr lang="en-US" altLang="en-US" sz="1400" dirty="0"/>
              <a:t> </a:t>
            </a:r>
            <a:r>
              <a:rPr lang="en-US" altLang="en-US" sz="1400" dirty="0" err="1"/>
              <a:t>thời</a:t>
            </a:r>
            <a:r>
              <a:rPr lang="en-US" altLang="en-US" sz="1400" dirty="0"/>
              <a:t> </a:t>
            </a:r>
            <a:r>
              <a:rPr lang="en-US" altLang="en-US" sz="1400" dirty="0" err="1"/>
              <a:t>gian</a:t>
            </a:r>
            <a:r>
              <a:rPr lang="en-US" altLang="en-US" sz="1400" dirty="0"/>
              <a:t> </a:t>
            </a:r>
            <a:r>
              <a:rPr lang="en-US" altLang="en-US" sz="1400" dirty="0" err="1"/>
              <a:t>em</a:t>
            </a:r>
            <a:r>
              <a:rPr lang="en-US" altLang="en-US" sz="1400" dirty="0"/>
              <a:t> </a:t>
            </a:r>
            <a:r>
              <a:rPr lang="en-US" altLang="en-US" sz="1400" dirty="0" err="1"/>
              <a:t>dành</a:t>
            </a:r>
            <a:r>
              <a:rPr lang="en-US" altLang="en-US" sz="1400" dirty="0"/>
              <a:t> </a:t>
            </a:r>
            <a:r>
              <a:rPr lang="en-US" altLang="en-US" sz="1400" dirty="0" err="1"/>
              <a:t>cho</a:t>
            </a:r>
            <a:r>
              <a:rPr lang="en-US" altLang="en-US" sz="1400" dirty="0"/>
              <a:t> </a:t>
            </a:r>
            <a:r>
              <a:rPr lang="en-US" altLang="en-US" sz="1400" dirty="0" err="1"/>
              <a:t>gia</a:t>
            </a:r>
            <a:r>
              <a:rPr lang="en-US" altLang="en-US" sz="1400" dirty="0"/>
              <a:t> </a:t>
            </a:r>
            <a:r>
              <a:rPr lang="en-US" altLang="en-US" sz="1400" dirty="0" err="1"/>
              <a:t>đình</a:t>
            </a:r>
            <a:r>
              <a:rPr lang="en-US" altLang="en-US" sz="1400" dirty="0"/>
              <a:t>.</a:t>
            </a:r>
            <a:br>
              <a:rPr lang="en-US" altLang="en-US" sz="1400" dirty="0"/>
            </a:br>
            <a:r>
              <a:rPr lang="en-US" altLang="en-US" sz="1400" dirty="0" err="1"/>
              <a:t>Anh</a:t>
            </a:r>
            <a:r>
              <a:rPr lang="en-US" altLang="en-US" sz="1400" dirty="0"/>
              <a:t> </a:t>
            </a:r>
            <a:r>
              <a:rPr lang="en-US" altLang="en-US" sz="1400" dirty="0" err="1"/>
              <a:t>cho</a:t>
            </a:r>
            <a:r>
              <a:rPr lang="en-US" altLang="en-US" sz="1400" dirty="0"/>
              <a:t> </a:t>
            </a:r>
            <a:r>
              <a:rPr lang="en-US" altLang="en-US" sz="1400" dirty="0" err="1"/>
              <a:t>là</a:t>
            </a:r>
            <a:r>
              <a:rPr lang="en-US" altLang="en-US" sz="1400" dirty="0"/>
              <a:t> </a:t>
            </a:r>
            <a:r>
              <a:rPr lang="en-US" altLang="en-US" sz="1400" dirty="0" err="1"/>
              <a:t>mọi</a:t>
            </a:r>
            <a:r>
              <a:rPr lang="en-US" altLang="en-US" sz="1400" dirty="0"/>
              <a:t> </a:t>
            </a:r>
            <a:r>
              <a:rPr lang="en-US" altLang="en-US" sz="1400" dirty="0" err="1"/>
              <a:t>người</a:t>
            </a:r>
            <a:r>
              <a:rPr lang="en-US" altLang="en-US" sz="1400" dirty="0"/>
              <a:t> </a:t>
            </a:r>
            <a:r>
              <a:rPr lang="en-US" altLang="en-US" sz="1400" dirty="0" err="1"/>
              <a:t>đều</a:t>
            </a:r>
            <a:r>
              <a:rPr lang="en-US" altLang="en-US" sz="1400" dirty="0"/>
              <a:t> </a:t>
            </a:r>
            <a:r>
              <a:rPr lang="en-US" altLang="en-US" sz="1400" dirty="0" err="1"/>
              <a:t>mong</a:t>
            </a:r>
            <a:r>
              <a:rPr lang="en-US" altLang="en-US" sz="1400" dirty="0"/>
              <a:t> </a:t>
            </a:r>
            <a:r>
              <a:rPr lang="en-US" altLang="en-US" sz="1400" dirty="0" err="1"/>
              <a:t>muốn</a:t>
            </a:r>
            <a:r>
              <a:rPr lang="en-US" altLang="en-US" sz="1400" dirty="0"/>
              <a:t> </a:t>
            </a:r>
            <a:r>
              <a:rPr lang="en-US" altLang="en-US" sz="1400" dirty="0" err="1"/>
              <a:t>công</a:t>
            </a:r>
            <a:r>
              <a:rPr lang="en-US" altLang="en-US" sz="1400" dirty="0"/>
              <a:t> ty </a:t>
            </a:r>
            <a:r>
              <a:rPr lang="en-US" altLang="en-US" sz="1400" dirty="0" err="1"/>
              <a:t>không</a:t>
            </a:r>
            <a:r>
              <a:rPr lang="en-US" altLang="en-US" sz="1400" dirty="0"/>
              <a:t> </a:t>
            </a:r>
            <a:r>
              <a:rPr lang="en-US" altLang="en-US" sz="1400" dirty="0" err="1"/>
              <a:t>chỉ</a:t>
            </a:r>
            <a:r>
              <a:rPr lang="en-US" altLang="en-US" sz="1400" dirty="0"/>
              <a:t> </a:t>
            </a:r>
            <a:r>
              <a:rPr lang="en-US" altLang="en-US" sz="1400" dirty="0" err="1"/>
              <a:t>là</a:t>
            </a:r>
            <a:r>
              <a:rPr lang="en-US" altLang="en-US" sz="1400" dirty="0"/>
              <a:t> </a:t>
            </a:r>
            <a:r>
              <a:rPr lang="en-US" altLang="en-US" sz="1400" dirty="0" err="1"/>
              <a:t>nơi</a:t>
            </a:r>
            <a:r>
              <a:rPr lang="en-US" altLang="en-US" sz="1400" dirty="0"/>
              <a:t> </a:t>
            </a:r>
            <a:r>
              <a:rPr lang="en-US" altLang="en-US" sz="1400" dirty="0" err="1"/>
              <a:t>để</a:t>
            </a:r>
            <a:r>
              <a:rPr lang="en-US" altLang="en-US" sz="1400" dirty="0"/>
              <a:t> </a:t>
            </a:r>
            <a:r>
              <a:rPr lang="en-US" altLang="en-US" sz="1400" dirty="0" err="1"/>
              <a:t>làm</a:t>
            </a:r>
            <a:r>
              <a:rPr lang="en-US" altLang="en-US" sz="1400" dirty="0"/>
              <a:t> </a:t>
            </a:r>
            <a:r>
              <a:rPr lang="en-US" altLang="en-US" sz="1400" dirty="0" err="1"/>
              <a:t>việc</a:t>
            </a:r>
            <a:r>
              <a:rPr lang="en-US" altLang="en-US" sz="1400" dirty="0"/>
              <a:t> </a:t>
            </a:r>
            <a:r>
              <a:rPr lang="en-US" altLang="en-US" sz="1400" dirty="0" err="1"/>
              <a:t>mà</a:t>
            </a:r>
            <a:r>
              <a:rPr lang="en-US" altLang="en-US" sz="1400" dirty="0"/>
              <a:t> </a:t>
            </a:r>
            <a:r>
              <a:rPr lang="en-US" altLang="en-US" sz="1400" dirty="0" err="1"/>
              <a:t>còn</a:t>
            </a:r>
            <a:r>
              <a:rPr lang="en-US" altLang="en-US" sz="1400" dirty="0"/>
              <a:t> </a:t>
            </a:r>
            <a:r>
              <a:rPr lang="en-US" altLang="en-US" sz="1400" dirty="0" err="1"/>
              <a:t>là</a:t>
            </a:r>
            <a:r>
              <a:rPr lang="en-US" altLang="en-US" sz="1400" dirty="0"/>
              <a:t> </a:t>
            </a:r>
            <a:r>
              <a:rPr lang="en-US" altLang="en-US" sz="1400" dirty="0" err="1"/>
              <a:t>nơi</a:t>
            </a:r>
            <a:r>
              <a:rPr lang="en-US" altLang="en-US" sz="1400" dirty="0"/>
              <a:t> </a:t>
            </a:r>
            <a:r>
              <a:rPr lang="en-US" altLang="en-US" sz="1400" dirty="0" err="1"/>
              <a:t>mọi</a:t>
            </a:r>
            <a:r>
              <a:rPr lang="en-US" altLang="en-US" sz="1400" dirty="0"/>
              <a:t> </a:t>
            </a:r>
            <a:r>
              <a:rPr lang="en-US" altLang="en-US" sz="1400" dirty="0" err="1"/>
              <a:t>người</a:t>
            </a:r>
            <a:r>
              <a:rPr lang="en-US" altLang="en-US" sz="1400" dirty="0"/>
              <a:t> </a:t>
            </a:r>
            <a:r>
              <a:rPr lang="en-US" altLang="en-US" sz="1400" dirty="0" err="1"/>
              <a:t>có</a:t>
            </a:r>
            <a:r>
              <a:rPr lang="en-US" altLang="en-US" sz="1400" dirty="0"/>
              <a:t> </a:t>
            </a:r>
            <a:r>
              <a:rPr lang="en-US" altLang="en-US" sz="1400" dirty="0" err="1"/>
              <a:t>thể</a:t>
            </a:r>
            <a:r>
              <a:rPr lang="en-US" altLang="en-US" sz="1400" dirty="0"/>
              <a:t> </a:t>
            </a:r>
            <a:r>
              <a:rPr lang="en-US" altLang="en-US" sz="1400" dirty="0" err="1"/>
              <a:t>sẻ</a:t>
            </a:r>
            <a:r>
              <a:rPr lang="en-US" altLang="en-US" sz="1400" dirty="0"/>
              <a:t> chia </a:t>
            </a:r>
            <a:r>
              <a:rPr lang="en-US" altLang="en-US" sz="1400" dirty="0" err="1"/>
              <a:t>thêm</a:t>
            </a:r>
            <a:r>
              <a:rPr lang="en-US" altLang="en-US" sz="1400" dirty="0"/>
              <a:t> </a:t>
            </a:r>
            <a:r>
              <a:rPr lang="en-US" altLang="en-US" sz="1400" dirty="0" err="1"/>
              <a:t>các</a:t>
            </a:r>
            <a:r>
              <a:rPr lang="en-US" altLang="en-US" sz="1400" dirty="0"/>
              <a:t> </a:t>
            </a:r>
            <a:r>
              <a:rPr lang="en-US" altLang="en-US" sz="1400" dirty="0" err="1"/>
              <a:t>vấn</a:t>
            </a:r>
            <a:r>
              <a:rPr lang="en-US" altLang="en-US" sz="1400" dirty="0"/>
              <a:t> </a:t>
            </a:r>
            <a:r>
              <a:rPr lang="en-US" altLang="en-US" sz="1400" dirty="0" err="1"/>
              <a:t>đề</a:t>
            </a:r>
            <a:r>
              <a:rPr lang="en-US" altLang="en-US" sz="1400" dirty="0"/>
              <a:t> </a:t>
            </a:r>
            <a:r>
              <a:rPr lang="en-US" altLang="en-US" sz="1400" dirty="0" err="1"/>
              <a:t>khác</a:t>
            </a:r>
            <a:r>
              <a:rPr lang="en-US" altLang="en-US" sz="1400" dirty="0"/>
              <a:t> </a:t>
            </a:r>
            <a:r>
              <a:rPr lang="en-US" altLang="en-US" sz="1400" dirty="0" err="1"/>
              <a:t>với</a:t>
            </a:r>
            <a:r>
              <a:rPr lang="en-US" altLang="en-US" sz="1400" dirty="0"/>
              <a:t> </a:t>
            </a:r>
            <a:r>
              <a:rPr lang="en-US" altLang="en-US" sz="1400" dirty="0" err="1"/>
              <a:t>nhau</a:t>
            </a:r>
            <a:r>
              <a:rPr lang="en-US" altLang="en-US" sz="1400" dirty="0"/>
              <a:t>.</a:t>
            </a:r>
            <a:br>
              <a:rPr lang="en-US" altLang="en-US" sz="1400" dirty="0"/>
            </a:br>
            <a:r>
              <a:rPr lang="en-US" altLang="en-US" sz="1400" dirty="0" err="1"/>
              <a:t>Mà</a:t>
            </a:r>
            <a:r>
              <a:rPr lang="en-US" altLang="en-US" sz="1400" dirty="0"/>
              <a:t> </a:t>
            </a:r>
            <a:r>
              <a:rPr lang="en-US" altLang="en-US" sz="1400" dirty="0" err="1"/>
              <a:t>muốn</a:t>
            </a:r>
            <a:r>
              <a:rPr lang="en-US" altLang="en-US" sz="1400" dirty="0"/>
              <a:t> </a:t>
            </a:r>
            <a:r>
              <a:rPr lang="en-US" altLang="en-US" sz="1400" dirty="0" err="1"/>
              <a:t>sẻ</a:t>
            </a:r>
            <a:r>
              <a:rPr lang="en-US" altLang="en-US" sz="1400" dirty="0"/>
              <a:t> chia </a:t>
            </a:r>
            <a:r>
              <a:rPr lang="en-US" altLang="en-US" sz="1400" dirty="0" err="1"/>
              <a:t>được</a:t>
            </a:r>
            <a:r>
              <a:rPr lang="en-US" altLang="en-US" sz="1400" dirty="0"/>
              <a:t> </a:t>
            </a:r>
            <a:r>
              <a:rPr lang="en-US" altLang="en-US" sz="1400" dirty="0" err="1"/>
              <a:t>với</a:t>
            </a:r>
            <a:r>
              <a:rPr lang="en-US" altLang="en-US" sz="1400" dirty="0"/>
              <a:t> </a:t>
            </a:r>
            <a:r>
              <a:rPr lang="en-US" altLang="en-US" sz="1400" dirty="0" err="1"/>
              <a:t>nhau</a:t>
            </a:r>
            <a:r>
              <a:rPr lang="en-US" altLang="en-US" sz="1400" dirty="0"/>
              <a:t>, </a:t>
            </a:r>
            <a:r>
              <a:rPr lang="en-US" altLang="en-US" sz="1400" dirty="0" err="1"/>
              <a:t>thì</a:t>
            </a:r>
            <a:r>
              <a:rPr lang="en-US" altLang="en-US" sz="1400" dirty="0"/>
              <a:t> </a:t>
            </a:r>
            <a:r>
              <a:rPr lang="en-US" altLang="en-US" sz="1400" dirty="0" err="1"/>
              <a:t>trước</a:t>
            </a:r>
            <a:r>
              <a:rPr lang="en-US" altLang="en-US" sz="1400" dirty="0"/>
              <a:t> </a:t>
            </a:r>
            <a:r>
              <a:rPr lang="en-US" altLang="en-US" sz="1400" dirty="0" err="1"/>
              <a:t>hết</a:t>
            </a:r>
            <a:r>
              <a:rPr lang="en-US" altLang="en-US" sz="1400" dirty="0"/>
              <a:t> </a:t>
            </a:r>
            <a:r>
              <a:rPr lang="en-US" altLang="en-US" sz="1400" dirty="0" err="1"/>
              <a:t>là</a:t>
            </a:r>
            <a:r>
              <a:rPr lang="en-US" altLang="en-US" sz="1400" dirty="0"/>
              <a:t> </a:t>
            </a:r>
            <a:r>
              <a:rPr lang="en-US" altLang="en-US" sz="1400" dirty="0" err="1"/>
              <a:t>phải</a:t>
            </a:r>
            <a:r>
              <a:rPr lang="en-US" altLang="en-US" sz="1400" dirty="0"/>
              <a:t> </a:t>
            </a:r>
            <a:r>
              <a:rPr lang="en-US" altLang="en-US" sz="1400" dirty="0" err="1"/>
              <a:t>tôn</a:t>
            </a:r>
            <a:r>
              <a:rPr lang="en-US" altLang="en-US" sz="1400" dirty="0"/>
              <a:t> </a:t>
            </a:r>
            <a:r>
              <a:rPr lang="en-US" altLang="en-US" sz="1400" dirty="0" err="1"/>
              <a:t>trọng</a:t>
            </a:r>
            <a:r>
              <a:rPr lang="en-US" altLang="en-US" sz="1400" dirty="0"/>
              <a:t> </a:t>
            </a:r>
            <a:r>
              <a:rPr lang="en-US" altLang="en-US" sz="1400" dirty="0" err="1"/>
              <a:t>nhau</a:t>
            </a:r>
            <a:r>
              <a:rPr lang="en-US" altLang="en-US" sz="1400" dirty="0"/>
              <a:t> </a:t>
            </a:r>
            <a:r>
              <a:rPr lang="en-US" altLang="en-US" sz="1400" dirty="0" err="1"/>
              <a:t>và</a:t>
            </a:r>
            <a:r>
              <a:rPr lang="en-US" altLang="en-US" sz="1400" dirty="0"/>
              <a:t> </a:t>
            </a:r>
            <a:r>
              <a:rPr lang="en-US" altLang="en-US" sz="1400" dirty="0" err="1"/>
              <a:t>có</a:t>
            </a:r>
            <a:r>
              <a:rPr lang="en-US" altLang="en-US" sz="1400" dirty="0"/>
              <a:t> </a:t>
            </a:r>
            <a:r>
              <a:rPr lang="en-US" altLang="en-US" sz="1400" dirty="0" err="1"/>
              <a:t>sự</a:t>
            </a:r>
            <a:r>
              <a:rPr lang="en-US" altLang="en-US" sz="1400" dirty="0"/>
              <a:t> </a:t>
            </a:r>
            <a:r>
              <a:rPr lang="en-US" altLang="en-US" sz="1400" dirty="0" err="1"/>
              <a:t>thoải</a:t>
            </a:r>
            <a:r>
              <a:rPr lang="en-US" altLang="en-US" sz="1400" dirty="0"/>
              <a:t> </a:t>
            </a:r>
            <a:r>
              <a:rPr lang="en-US" altLang="en-US" sz="1400" dirty="0" err="1"/>
              <a:t>mái</a:t>
            </a:r>
            <a:r>
              <a:rPr lang="en-US" altLang="en-US" sz="1400" dirty="0"/>
              <a:t> </a:t>
            </a:r>
            <a:r>
              <a:rPr lang="en-US" altLang="en-US" sz="1400" dirty="0" err="1"/>
              <a:t>nhất</a:t>
            </a:r>
            <a:r>
              <a:rPr lang="en-US" altLang="en-US" sz="1400" dirty="0"/>
              <a:t> </a:t>
            </a:r>
            <a:r>
              <a:rPr lang="en-US" altLang="en-US" sz="1400" dirty="0" err="1"/>
              <a:t>định</a:t>
            </a:r>
            <a:r>
              <a:rPr lang="en-US" altLang="en-US" sz="1400" dirty="0"/>
              <a:t> </a:t>
            </a:r>
            <a:r>
              <a:rPr lang="en-US" altLang="en-US" sz="1400" dirty="0" err="1"/>
              <a:t>trong</a:t>
            </a:r>
            <a:r>
              <a:rPr lang="en-US" altLang="en-US" sz="1400" dirty="0"/>
              <a:t> </a:t>
            </a:r>
            <a:r>
              <a:rPr lang="en-US" altLang="en-US" sz="1400" dirty="0" err="1"/>
              <a:t>công</a:t>
            </a:r>
            <a:r>
              <a:rPr lang="en-US" altLang="en-US" sz="1400" dirty="0"/>
              <a:t> </a:t>
            </a:r>
            <a:r>
              <a:rPr lang="en-US" altLang="en-US" sz="1400" dirty="0" err="1"/>
              <a:t>việc</a:t>
            </a:r>
            <a:r>
              <a:rPr lang="en-US" altLang="en-US" sz="1400" dirty="0"/>
              <a:t>.</a:t>
            </a:r>
            <a:br>
              <a:rPr lang="en-US" altLang="en-US" sz="1400" dirty="0"/>
            </a:br>
            <a:r>
              <a:rPr lang="en-US" altLang="en-US" sz="1400" dirty="0" err="1"/>
              <a:t>Một</a:t>
            </a:r>
            <a:r>
              <a:rPr lang="en-US" altLang="en-US" sz="1400" dirty="0"/>
              <a:t> </a:t>
            </a:r>
            <a:r>
              <a:rPr lang="en-US" altLang="en-US" sz="1400" dirty="0" err="1"/>
              <a:t>tập</a:t>
            </a:r>
            <a:r>
              <a:rPr lang="en-US" altLang="en-US" sz="1400" dirty="0"/>
              <a:t> </a:t>
            </a:r>
            <a:r>
              <a:rPr lang="en-US" altLang="en-US" sz="1400" dirty="0" err="1"/>
              <a:t>thể</a:t>
            </a:r>
            <a:r>
              <a:rPr lang="en-US" altLang="en-US" sz="1400" dirty="0"/>
              <a:t> </a:t>
            </a:r>
            <a:r>
              <a:rPr lang="en-US" altLang="en-US" sz="1400" dirty="0" err="1"/>
              <a:t>sinh</a:t>
            </a:r>
            <a:r>
              <a:rPr lang="en-US" altLang="en-US" sz="1400" dirty="0"/>
              <a:t> </a:t>
            </a:r>
            <a:r>
              <a:rPr lang="en-US" altLang="en-US" sz="1400" dirty="0" err="1"/>
              <a:t>ra</a:t>
            </a:r>
            <a:r>
              <a:rPr lang="en-US" altLang="en-US" sz="1400" dirty="0"/>
              <a:t> </a:t>
            </a:r>
            <a:r>
              <a:rPr lang="en-US" altLang="en-US" sz="1400" dirty="0" err="1"/>
              <a:t>không</a:t>
            </a:r>
            <a:r>
              <a:rPr lang="en-US" altLang="en-US" sz="1400" dirty="0"/>
              <a:t> </a:t>
            </a:r>
            <a:r>
              <a:rPr lang="en-US" altLang="en-US" sz="1400" dirty="0" err="1"/>
              <a:t>phải</a:t>
            </a:r>
            <a:r>
              <a:rPr lang="en-US" altLang="en-US" sz="1400" dirty="0"/>
              <a:t> </a:t>
            </a:r>
            <a:r>
              <a:rPr lang="en-US" altLang="en-US" sz="1400" dirty="0" err="1"/>
              <a:t>để</a:t>
            </a:r>
            <a:r>
              <a:rPr lang="en-US" altLang="en-US" sz="1400" dirty="0"/>
              <a:t> </a:t>
            </a:r>
            <a:r>
              <a:rPr lang="en-US" altLang="en-US" sz="1400" dirty="0" err="1"/>
              <a:t>dèm</a:t>
            </a:r>
            <a:r>
              <a:rPr lang="en-US" altLang="en-US" sz="1400" dirty="0"/>
              <a:t> </a:t>
            </a:r>
            <a:r>
              <a:rPr lang="en-US" altLang="en-US" sz="1400" dirty="0" err="1"/>
              <a:t>pha</a:t>
            </a:r>
            <a:r>
              <a:rPr lang="en-US" altLang="en-US" sz="1400" dirty="0"/>
              <a:t> hay </a:t>
            </a:r>
            <a:r>
              <a:rPr lang="en-US" altLang="en-US" sz="1400" dirty="0" err="1"/>
              <a:t>chê</a:t>
            </a:r>
            <a:r>
              <a:rPr lang="en-US" altLang="en-US" sz="1400" dirty="0"/>
              <a:t> </a:t>
            </a:r>
            <a:r>
              <a:rPr lang="en-US" altLang="en-US" sz="1400" dirty="0" err="1"/>
              <a:t>trách</a:t>
            </a:r>
            <a:r>
              <a:rPr lang="en-US" altLang="en-US" sz="1400" dirty="0"/>
              <a:t>, </a:t>
            </a:r>
            <a:r>
              <a:rPr lang="en-US" altLang="en-US" sz="1400" dirty="0" err="1"/>
              <a:t>có</a:t>
            </a:r>
            <a:r>
              <a:rPr lang="en-US" altLang="en-US" sz="1400" dirty="0"/>
              <a:t> </a:t>
            </a:r>
            <a:r>
              <a:rPr lang="en-US" altLang="en-US" sz="1400" dirty="0" err="1"/>
              <a:t>điểm</a:t>
            </a:r>
            <a:r>
              <a:rPr lang="en-US" altLang="en-US" sz="1400" dirty="0"/>
              <a:t> </a:t>
            </a:r>
            <a:r>
              <a:rPr lang="en-US" altLang="en-US" sz="1400" dirty="0" err="1"/>
              <a:t>xấu</a:t>
            </a:r>
            <a:r>
              <a:rPr lang="en-US" altLang="en-US" sz="1400" dirty="0"/>
              <a:t> </a:t>
            </a:r>
            <a:r>
              <a:rPr lang="en-US" altLang="en-US" sz="1400" dirty="0" err="1"/>
              <a:t>thì</a:t>
            </a:r>
            <a:r>
              <a:rPr lang="en-US" altLang="en-US" sz="1400" dirty="0"/>
              <a:t> </a:t>
            </a:r>
            <a:r>
              <a:rPr lang="en-US" altLang="en-US" sz="1400" dirty="0" err="1"/>
              <a:t>cùng</a:t>
            </a:r>
            <a:r>
              <a:rPr lang="en-US" altLang="en-US" sz="1400" dirty="0"/>
              <a:t> </a:t>
            </a:r>
            <a:r>
              <a:rPr lang="en-US" altLang="en-US" sz="1400" dirty="0" err="1"/>
              <a:t>nhau</a:t>
            </a:r>
            <a:r>
              <a:rPr lang="en-US" altLang="en-US" sz="1400" dirty="0"/>
              <a:t> </a:t>
            </a:r>
            <a:r>
              <a:rPr lang="en-US" altLang="en-US" sz="1400" dirty="0" err="1"/>
              <a:t>cải</a:t>
            </a:r>
            <a:r>
              <a:rPr lang="en-US" altLang="en-US" sz="1400" dirty="0"/>
              <a:t> </a:t>
            </a:r>
            <a:r>
              <a:rPr lang="en-US" altLang="en-US" sz="1400" dirty="0" err="1"/>
              <a:t>thiện</a:t>
            </a:r>
            <a:r>
              <a:rPr lang="en-US" altLang="en-US" sz="1400" dirty="0" smtClean="0"/>
              <a:t>.</a:t>
            </a:r>
          </a:p>
          <a:p>
            <a:pPr lvl="0" algn="just" defTabSz="914400" fontAlgn="ctr">
              <a:lnSpc>
                <a:spcPct val="114000"/>
              </a:lnSpc>
            </a:pPr>
            <a:r>
              <a:rPr lang="en-US" altLang="en-US" sz="1400" dirty="0"/>
              <a:t>Do </a:t>
            </a:r>
            <a:r>
              <a:rPr lang="en-US" altLang="en-US" sz="1400" dirty="0" err="1"/>
              <a:t>đó</a:t>
            </a:r>
            <a:r>
              <a:rPr lang="en-US" altLang="en-US" sz="1400" dirty="0"/>
              <a:t> </a:t>
            </a:r>
            <a:r>
              <a:rPr lang="en-US" altLang="en-US" sz="1400" dirty="0" err="1"/>
              <a:t>trên</a:t>
            </a:r>
            <a:r>
              <a:rPr lang="en-US" altLang="en-US" sz="1400" dirty="0"/>
              <a:t> </a:t>
            </a:r>
            <a:r>
              <a:rPr lang="en-US" altLang="en-US" sz="1400" dirty="0" err="1"/>
              <a:t>hết</a:t>
            </a:r>
            <a:r>
              <a:rPr lang="en-US" altLang="en-US" sz="1400" dirty="0"/>
              <a:t> </a:t>
            </a:r>
            <a:r>
              <a:rPr lang="en-US" altLang="en-US" sz="1400" dirty="0" err="1"/>
              <a:t>anh</a:t>
            </a:r>
            <a:r>
              <a:rPr lang="en-US" altLang="en-US" sz="1400" dirty="0"/>
              <a:t> </a:t>
            </a:r>
            <a:r>
              <a:rPr lang="en-US" altLang="en-US" sz="1400" dirty="0" err="1"/>
              <a:t>đặt</a:t>
            </a:r>
            <a:r>
              <a:rPr lang="en-US" altLang="en-US" sz="1400" dirty="0"/>
              <a:t> </a:t>
            </a:r>
            <a:r>
              <a:rPr lang="en-US" altLang="en-US" sz="1400" dirty="0" err="1"/>
              <a:t>sự</a:t>
            </a:r>
            <a:r>
              <a:rPr lang="en-US" altLang="en-US" sz="1400" dirty="0"/>
              <a:t> </a:t>
            </a:r>
            <a:r>
              <a:rPr lang="en-US" altLang="en-US" sz="1400" dirty="0" err="1"/>
              <a:t>tôn</a:t>
            </a:r>
            <a:r>
              <a:rPr lang="en-US" altLang="en-US" sz="1400" dirty="0"/>
              <a:t> </a:t>
            </a:r>
            <a:r>
              <a:rPr lang="en-US" altLang="en-US" sz="1400" dirty="0" err="1"/>
              <a:t>trọng</a:t>
            </a:r>
            <a:r>
              <a:rPr lang="en-US" altLang="en-US" sz="1400" dirty="0"/>
              <a:t>, </a:t>
            </a:r>
            <a:r>
              <a:rPr lang="en-US" altLang="en-US" sz="1400" dirty="0" err="1"/>
              <a:t>giảm</a:t>
            </a:r>
            <a:r>
              <a:rPr lang="en-US" altLang="en-US" sz="1400" dirty="0"/>
              <a:t> </a:t>
            </a:r>
            <a:r>
              <a:rPr lang="en-US" altLang="en-US" sz="1400" dirty="0" err="1"/>
              <a:t>thiểu</a:t>
            </a:r>
            <a:r>
              <a:rPr lang="en-US" altLang="en-US" sz="1400" dirty="0"/>
              <a:t> </a:t>
            </a:r>
            <a:r>
              <a:rPr lang="en-US" altLang="en-US" sz="1400" dirty="0" err="1"/>
              <a:t>tối</a:t>
            </a:r>
            <a:r>
              <a:rPr lang="en-US" altLang="en-US" sz="1400" dirty="0"/>
              <a:t> </a:t>
            </a:r>
            <a:r>
              <a:rPr lang="en-US" altLang="en-US" sz="1400" dirty="0" err="1"/>
              <a:t>đa</a:t>
            </a:r>
            <a:r>
              <a:rPr lang="en-US" altLang="en-US" sz="1400" dirty="0"/>
              <a:t> </a:t>
            </a:r>
            <a:r>
              <a:rPr lang="en-US" altLang="en-US" sz="1400" dirty="0" err="1"/>
              <a:t>chỉ</a:t>
            </a:r>
            <a:r>
              <a:rPr lang="en-US" altLang="en-US" sz="1400" dirty="0"/>
              <a:t> </a:t>
            </a:r>
            <a:r>
              <a:rPr lang="en-US" altLang="en-US" sz="1400" dirty="0" err="1"/>
              <a:t>trích</a:t>
            </a:r>
            <a:r>
              <a:rPr lang="en-US" altLang="en-US" sz="1400" dirty="0"/>
              <a:t> </a:t>
            </a:r>
            <a:r>
              <a:rPr lang="en-US" altLang="en-US" sz="1400" dirty="0" err="1"/>
              <a:t>cá</a:t>
            </a:r>
            <a:r>
              <a:rPr lang="en-US" altLang="en-US" sz="1400" dirty="0"/>
              <a:t> </a:t>
            </a:r>
            <a:r>
              <a:rPr lang="en-US" altLang="en-US" sz="1400" dirty="0" err="1"/>
              <a:t>nhân</a:t>
            </a:r>
            <a:r>
              <a:rPr lang="en-US" altLang="en-US" sz="1400" dirty="0"/>
              <a:t>, </a:t>
            </a:r>
            <a:r>
              <a:rPr lang="en-US" altLang="en-US" sz="1400" dirty="0" err="1"/>
              <a:t>cố</a:t>
            </a:r>
            <a:r>
              <a:rPr lang="en-US" altLang="en-US" sz="1400" dirty="0"/>
              <a:t> </a:t>
            </a:r>
            <a:r>
              <a:rPr lang="en-US" altLang="en-US" sz="1400" dirty="0" err="1"/>
              <a:t>gắng</a:t>
            </a:r>
            <a:r>
              <a:rPr lang="en-US" altLang="en-US" sz="1400" dirty="0"/>
              <a:t> </a:t>
            </a:r>
            <a:r>
              <a:rPr lang="en-US" altLang="en-US" sz="1400" dirty="0" err="1"/>
              <a:t>tạo</a:t>
            </a:r>
            <a:r>
              <a:rPr lang="en-US" altLang="en-US" sz="1400" dirty="0"/>
              <a:t> </a:t>
            </a:r>
            <a:r>
              <a:rPr lang="en-US" altLang="en-US" sz="1400" dirty="0" err="1"/>
              <a:t>dựng</a:t>
            </a:r>
            <a:r>
              <a:rPr lang="en-US" altLang="en-US" sz="1400" dirty="0"/>
              <a:t> </a:t>
            </a:r>
            <a:r>
              <a:rPr lang="en-US" altLang="en-US" sz="1400" dirty="0" err="1"/>
              <a:t>guồng</a:t>
            </a:r>
            <a:r>
              <a:rPr lang="en-US" altLang="en-US" sz="1400" dirty="0"/>
              <a:t> </a:t>
            </a:r>
            <a:r>
              <a:rPr lang="en-US" altLang="en-US" sz="1400" dirty="0" err="1"/>
              <a:t>công</a:t>
            </a:r>
            <a:r>
              <a:rPr lang="en-US" altLang="en-US" sz="1400" dirty="0"/>
              <a:t> </a:t>
            </a:r>
            <a:r>
              <a:rPr lang="en-US" altLang="en-US" sz="1400" dirty="0" err="1"/>
              <a:t>việc</a:t>
            </a:r>
            <a:r>
              <a:rPr lang="en-US" altLang="en-US" sz="1400" dirty="0"/>
              <a:t> </a:t>
            </a:r>
            <a:r>
              <a:rPr lang="en-US" altLang="en-US" sz="1400" dirty="0" err="1"/>
              <a:t>có</a:t>
            </a:r>
            <a:r>
              <a:rPr lang="en-US" altLang="en-US" sz="1400" dirty="0"/>
              <a:t> </a:t>
            </a:r>
            <a:r>
              <a:rPr lang="en-US" altLang="en-US" sz="1400" dirty="0" err="1"/>
              <a:t>quy</a:t>
            </a:r>
            <a:r>
              <a:rPr lang="en-US" altLang="en-US" sz="1400" dirty="0"/>
              <a:t> </a:t>
            </a:r>
            <a:r>
              <a:rPr lang="en-US" altLang="en-US" sz="1400" dirty="0" err="1"/>
              <a:t>trình</a:t>
            </a:r>
            <a:r>
              <a:rPr lang="en-US" altLang="en-US" sz="1400" dirty="0"/>
              <a:t> </a:t>
            </a:r>
            <a:r>
              <a:rPr lang="en-US" altLang="en-US" sz="1400" dirty="0" err="1"/>
              <a:t>giúp</a:t>
            </a:r>
            <a:r>
              <a:rPr lang="en-US" altLang="en-US" sz="1400" dirty="0"/>
              <a:t> </a:t>
            </a:r>
            <a:r>
              <a:rPr lang="en-US" altLang="en-US" sz="1400" dirty="0" err="1"/>
              <a:t>ích</a:t>
            </a:r>
            <a:r>
              <a:rPr lang="en-US" altLang="en-US" sz="1400" dirty="0"/>
              <a:t> </a:t>
            </a:r>
            <a:r>
              <a:rPr lang="en-US" altLang="en-US" sz="1400" dirty="0" err="1"/>
              <a:t>cho</a:t>
            </a:r>
            <a:r>
              <a:rPr lang="en-US" altLang="en-US" sz="1400" dirty="0"/>
              <a:t> member </a:t>
            </a:r>
            <a:r>
              <a:rPr lang="en-US" altLang="en-US" sz="1400" dirty="0" err="1"/>
              <a:t>sự</a:t>
            </a:r>
            <a:r>
              <a:rPr lang="en-US" altLang="en-US" sz="1400" dirty="0"/>
              <a:t> </a:t>
            </a:r>
            <a:r>
              <a:rPr lang="en-US" altLang="en-US" sz="1400" dirty="0" err="1"/>
              <a:t>thoải</a:t>
            </a:r>
            <a:r>
              <a:rPr lang="en-US" altLang="en-US" sz="1400" dirty="0"/>
              <a:t> </a:t>
            </a:r>
            <a:r>
              <a:rPr lang="en-US" altLang="en-US" sz="1400" dirty="0" err="1"/>
              <a:t>mái</a:t>
            </a:r>
            <a:r>
              <a:rPr lang="en-US" altLang="en-US" sz="1400" dirty="0"/>
              <a:t> </a:t>
            </a:r>
            <a:r>
              <a:rPr lang="en-US" altLang="en-US" sz="1400" dirty="0" err="1"/>
              <a:t>trong</a:t>
            </a:r>
            <a:r>
              <a:rPr lang="en-US" altLang="en-US" sz="1400" dirty="0"/>
              <a:t> </a:t>
            </a:r>
            <a:r>
              <a:rPr lang="en-US" altLang="en-US" sz="1400" dirty="0" err="1"/>
              <a:t>việc</a:t>
            </a:r>
            <a:r>
              <a:rPr lang="en-US" altLang="en-US" sz="1400" dirty="0"/>
              <a:t> </a:t>
            </a:r>
            <a:r>
              <a:rPr lang="en-US" altLang="en-US" sz="1400" dirty="0" err="1"/>
              <a:t>nêu</a:t>
            </a:r>
            <a:r>
              <a:rPr lang="en-US" altLang="en-US" sz="1400" dirty="0"/>
              <a:t> ý </a:t>
            </a:r>
            <a:r>
              <a:rPr lang="en-US" altLang="en-US" sz="1400" dirty="0" err="1"/>
              <a:t>kiến</a:t>
            </a:r>
            <a:r>
              <a:rPr lang="en-US" altLang="en-US" sz="1400" dirty="0"/>
              <a:t>, </a:t>
            </a:r>
            <a:r>
              <a:rPr lang="en-US" altLang="en-US" sz="1400" dirty="0" err="1"/>
              <a:t>đặt</a:t>
            </a:r>
            <a:r>
              <a:rPr lang="en-US" altLang="en-US" sz="1400" dirty="0"/>
              <a:t> </a:t>
            </a:r>
            <a:r>
              <a:rPr lang="en-US" altLang="en-US" sz="1400" dirty="0" err="1"/>
              <a:t>câu</a:t>
            </a:r>
            <a:r>
              <a:rPr lang="en-US" altLang="en-US" sz="1400" dirty="0"/>
              <a:t> </a:t>
            </a:r>
            <a:r>
              <a:rPr lang="en-US" altLang="en-US" sz="1400" dirty="0" err="1"/>
              <a:t>hỏi</a:t>
            </a:r>
            <a:r>
              <a:rPr lang="en-US" altLang="en-US" sz="1400" dirty="0"/>
              <a:t> </a:t>
            </a:r>
            <a:r>
              <a:rPr lang="en-US" altLang="en-US" sz="1400" dirty="0" err="1"/>
              <a:t>đối</a:t>
            </a:r>
            <a:r>
              <a:rPr lang="en-US" altLang="en-US" sz="1400" dirty="0"/>
              <a:t> </a:t>
            </a:r>
            <a:r>
              <a:rPr lang="en-US" altLang="en-US" sz="1400" dirty="0" err="1"/>
              <a:t>với</a:t>
            </a:r>
            <a:r>
              <a:rPr lang="en-US" altLang="en-US" sz="1400" dirty="0"/>
              <a:t> </a:t>
            </a:r>
            <a:r>
              <a:rPr lang="en-US" altLang="en-US" sz="1400" dirty="0" err="1"/>
              <a:t>vấn</a:t>
            </a:r>
            <a:r>
              <a:rPr lang="en-US" altLang="en-US" sz="1400" dirty="0"/>
              <a:t> </a:t>
            </a:r>
            <a:r>
              <a:rPr lang="en-US" altLang="en-US" sz="1400" dirty="0" err="1"/>
              <a:t>đề</a:t>
            </a:r>
            <a:r>
              <a:rPr lang="en-US" altLang="en-US" sz="1400" dirty="0"/>
              <a:t> </a:t>
            </a:r>
            <a:r>
              <a:rPr lang="en-US" altLang="en-US" sz="1400" dirty="0" err="1"/>
              <a:t>chung</a:t>
            </a:r>
            <a:r>
              <a:rPr lang="en-US" altLang="en-US" sz="1400" dirty="0"/>
              <a:t> </a:t>
            </a:r>
            <a:r>
              <a:rPr lang="en-US" altLang="en-US" sz="1400" dirty="0" err="1"/>
              <a:t>của</a:t>
            </a:r>
            <a:r>
              <a:rPr lang="en-US" altLang="en-US" sz="1400" dirty="0"/>
              <a:t> </a:t>
            </a:r>
            <a:r>
              <a:rPr lang="en-US" altLang="en-US" sz="1400" dirty="0" err="1"/>
              <a:t>cả</a:t>
            </a:r>
            <a:r>
              <a:rPr lang="en-US" altLang="en-US" sz="1400" dirty="0"/>
              <a:t> team.</a:t>
            </a:r>
            <a:br>
              <a:rPr lang="en-US" altLang="en-US" sz="1400" dirty="0"/>
            </a:br>
            <a:r>
              <a:rPr lang="en-US" altLang="en-US" sz="1400" dirty="0"/>
              <a:t/>
            </a:r>
            <a:br>
              <a:rPr lang="en-US" altLang="en-US" sz="1400" dirty="0"/>
            </a:br>
            <a:endParaRPr lang="en-US" altLang="en-US" sz="1400" dirty="0"/>
          </a:p>
        </p:txBody>
      </p:sp>
      <p:pic>
        <p:nvPicPr>
          <p:cNvPr id="1040" name="Picture 16"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7082" y="5347711"/>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7314" y="4991677"/>
            <a:ext cx="1524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477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9850" y="0"/>
            <a:ext cx="7104432" cy="6858000"/>
          </a:xfrm>
        </p:spPr>
      </p:pic>
      <p:sp>
        <p:nvSpPr>
          <p:cNvPr id="10" name="Rectangle 10"/>
          <p:cNvSpPr>
            <a:spLocks noChangeArrowheads="1"/>
          </p:cNvSpPr>
          <p:nvPr/>
        </p:nvSpPr>
        <p:spPr bwMode="auto">
          <a:xfrm>
            <a:off x="335396" y="-140359"/>
            <a:ext cx="4738254" cy="711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ctr" latinLnBrk="0" hangingPunct="0">
              <a:lnSpc>
                <a:spcPct val="114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050505"/>
              </a:solidFill>
              <a:effectLst/>
              <a:latin typeface="Segoe UI Historic" panose="020B0502040204020203" pitchFamily="34" charset="0"/>
              <a:cs typeface="Segoe UI Historic" panose="020B0502040204020203" pitchFamily="34" charset="0"/>
            </a:endParaRPr>
          </a:p>
          <a:p>
            <a:pPr lvl="0" defTabSz="914400" fontAlgn="ctr">
              <a:lnSpc>
                <a:spcPct val="114000"/>
              </a:lnSpc>
            </a:pPr>
            <a:r>
              <a:rPr lang="vi-VN" sz="1600" dirty="0"/>
              <a:t>Đã hơn 1 năm kể từ ngày mình gia nhập Dr.JOY. Mình thấy Dr.JOY có rất nhiều điểm để mình gắn bó lâu dài</a:t>
            </a:r>
            <a:r>
              <a:rPr lang="vi-VN" sz="1600" dirty="0" smtClean="0"/>
              <a:t>:</a:t>
            </a:r>
            <a:endParaRPr lang="en-US" sz="1600" dirty="0" smtClean="0"/>
          </a:p>
          <a:p>
            <a:pPr lvl="0" defTabSz="914400" fontAlgn="ctr">
              <a:lnSpc>
                <a:spcPct val="114000"/>
              </a:lnSpc>
            </a:pPr>
            <a:endParaRPr lang="en-US" altLang="en-US" sz="1600" dirty="0"/>
          </a:p>
          <a:p>
            <a:pPr marR="0" lvl="0" defTabSz="914400" rtl="0" eaLnBrk="0" fontAlgn="ctr" latinLnBrk="0" hangingPunct="0">
              <a:lnSpc>
                <a:spcPct val="114000"/>
              </a:lnSpc>
              <a:spcBef>
                <a:spcPct val="0"/>
              </a:spcBef>
              <a:spcAft>
                <a:spcPct val="0"/>
              </a:spcAft>
              <a:buClrTx/>
              <a:buSzTx/>
              <a:tabLst/>
            </a:pPr>
            <a:r>
              <a:rPr lang="en-US" altLang="en-US" sz="1600" dirty="0" err="1" smtClean="0"/>
              <a:t>Dự</a:t>
            </a:r>
            <a:r>
              <a:rPr lang="en-US" altLang="en-US" sz="1600" dirty="0" smtClean="0"/>
              <a:t> </a:t>
            </a:r>
            <a:r>
              <a:rPr lang="en-US" altLang="en-US" sz="1600" dirty="0" err="1"/>
              <a:t>án</a:t>
            </a:r>
            <a:r>
              <a:rPr lang="en-US" altLang="en-US" sz="1600" dirty="0"/>
              <a:t>: </a:t>
            </a:r>
            <a:r>
              <a:rPr lang="en-US" altLang="en-US" sz="1600" dirty="0" err="1"/>
              <a:t>dự</a:t>
            </a:r>
            <a:r>
              <a:rPr lang="en-US" altLang="en-US" sz="1600" dirty="0"/>
              <a:t> </a:t>
            </a:r>
            <a:r>
              <a:rPr lang="en-US" altLang="en-US" sz="1600" dirty="0" err="1"/>
              <a:t>án</a:t>
            </a:r>
            <a:r>
              <a:rPr lang="en-US" altLang="en-US" sz="1600" dirty="0"/>
              <a:t> </a:t>
            </a:r>
            <a:r>
              <a:rPr lang="en-US" altLang="en-US" sz="1600" dirty="0" err="1"/>
              <a:t>đang</a:t>
            </a:r>
            <a:r>
              <a:rPr lang="en-US" altLang="en-US" sz="1600" dirty="0"/>
              <a:t> </a:t>
            </a:r>
            <a:r>
              <a:rPr lang="en-US" altLang="en-US" sz="1600" dirty="0" err="1"/>
              <a:t>triển</a:t>
            </a:r>
            <a:r>
              <a:rPr lang="en-US" altLang="en-US" sz="1600" dirty="0"/>
              <a:t> </a:t>
            </a:r>
            <a:r>
              <a:rPr lang="en-US" altLang="en-US" sz="1600" dirty="0" err="1"/>
              <a:t>khai</a:t>
            </a:r>
            <a:r>
              <a:rPr lang="en-US" altLang="en-US" sz="1600" dirty="0"/>
              <a:t> </a:t>
            </a:r>
            <a:r>
              <a:rPr lang="en-US" altLang="en-US" sz="1600" dirty="0" err="1"/>
              <a:t>nhiều</a:t>
            </a:r>
            <a:r>
              <a:rPr lang="en-US" altLang="en-US" sz="1600" dirty="0"/>
              <a:t> </a:t>
            </a:r>
            <a:r>
              <a:rPr lang="en-US" altLang="en-US" sz="1600" dirty="0" err="1"/>
              <a:t>công</a:t>
            </a:r>
            <a:r>
              <a:rPr lang="en-US" altLang="en-US" sz="1600" dirty="0"/>
              <a:t> </a:t>
            </a:r>
            <a:r>
              <a:rPr lang="en-US" altLang="en-US" sz="1600" dirty="0" err="1"/>
              <a:t>nghệ</a:t>
            </a:r>
            <a:r>
              <a:rPr lang="en-US" altLang="en-US" sz="1600" dirty="0"/>
              <a:t> </a:t>
            </a:r>
            <a:r>
              <a:rPr lang="en-US" altLang="en-US" sz="1600" dirty="0" err="1"/>
              <a:t>mới</a:t>
            </a:r>
            <a:r>
              <a:rPr lang="en-US" altLang="en-US" sz="1600" dirty="0"/>
              <a:t> </a:t>
            </a:r>
            <a:r>
              <a:rPr lang="en-US" altLang="en-US" sz="1600" dirty="0" err="1"/>
              <a:t>và</a:t>
            </a:r>
            <a:r>
              <a:rPr lang="en-US" altLang="en-US" sz="1600" dirty="0"/>
              <a:t> </a:t>
            </a:r>
            <a:r>
              <a:rPr lang="en-US" altLang="en-US" sz="1600" dirty="0" err="1"/>
              <a:t>có</a:t>
            </a:r>
            <a:r>
              <a:rPr lang="en-US" altLang="en-US" sz="1600" dirty="0"/>
              <a:t> </a:t>
            </a:r>
            <a:r>
              <a:rPr lang="en-US" altLang="en-US" sz="1600" dirty="0" err="1"/>
              <a:t>rất</a:t>
            </a:r>
            <a:r>
              <a:rPr lang="en-US" altLang="en-US" sz="1600" dirty="0"/>
              <a:t> </a:t>
            </a:r>
            <a:r>
              <a:rPr lang="en-US" altLang="en-US" sz="1600" dirty="0" err="1"/>
              <a:t>nhiều</a:t>
            </a:r>
            <a:r>
              <a:rPr lang="en-US" altLang="en-US" sz="1600" dirty="0"/>
              <a:t> </a:t>
            </a:r>
            <a:r>
              <a:rPr lang="en-US" altLang="en-US" sz="1600" dirty="0" err="1"/>
              <a:t>điều</a:t>
            </a:r>
            <a:r>
              <a:rPr lang="en-US" altLang="en-US" sz="1600" dirty="0"/>
              <a:t> hay ho </a:t>
            </a:r>
            <a:r>
              <a:rPr lang="en-US" altLang="en-US" sz="1600" dirty="0" err="1"/>
              <a:t>để</a:t>
            </a:r>
            <a:r>
              <a:rPr lang="en-US" altLang="en-US" sz="1600" dirty="0"/>
              <a:t> </a:t>
            </a:r>
            <a:r>
              <a:rPr lang="en-US" altLang="en-US" sz="1600" dirty="0" err="1"/>
              <a:t>mình</a:t>
            </a:r>
            <a:r>
              <a:rPr lang="en-US" altLang="en-US" sz="1600" dirty="0"/>
              <a:t> </a:t>
            </a:r>
            <a:r>
              <a:rPr lang="en-US" altLang="en-US" sz="1600" dirty="0" err="1"/>
              <a:t>học</a:t>
            </a:r>
            <a:r>
              <a:rPr lang="en-US" altLang="en-US" sz="1600" dirty="0"/>
              <a:t> </a:t>
            </a:r>
            <a:r>
              <a:rPr lang="en-US" altLang="en-US" sz="1600" dirty="0" err="1"/>
              <a:t>tập</a:t>
            </a:r>
            <a:r>
              <a:rPr lang="en-US" altLang="en-US" sz="1600" dirty="0"/>
              <a:t>, </a:t>
            </a:r>
            <a:r>
              <a:rPr lang="en-US" altLang="en-US" sz="1600" dirty="0" err="1"/>
              <a:t>đồng</a:t>
            </a:r>
            <a:r>
              <a:rPr lang="en-US" altLang="en-US" sz="1600" dirty="0"/>
              <a:t> </a:t>
            </a:r>
            <a:r>
              <a:rPr lang="en-US" altLang="en-US" sz="1600" dirty="0" err="1"/>
              <a:t>thời</a:t>
            </a:r>
            <a:r>
              <a:rPr lang="en-US" altLang="en-US" sz="1600" dirty="0"/>
              <a:t> </a:t>
            </a:r>
            <a:r>
              <a:rPr lang="en-US" altLang="en-US" sz="1600" dirty="0" err="1"/>
              <a:t>cũng</a:t>
            </a:r>
            <a:r>
              <a:rPr lang="en-US" altLang="en-US" sz="1600" dirty="0"/>
              <a:t> </a:t>
            </a:r>
            <a:r>
              <a:rPr lang="en-US" altLang="en-US" sz="1600" dirty="0" err="1"/>
              <a:t>có</a:t>
            </a:r>
            <a:r>
              <a:rPr lang="en-US" altLang="en-US" sz="1600" dirty="0"/>
              <a:t> </a:t>
            </a:r>
            <a:r>
              <a:rPr lang="en-US" altLang="en-US" sz="1600" dirty="0" err="1"/>
              <a:t>kha</a:t>
            </a:r>
            <a:r>
              <a:rPr lang="en-US" altLang="en-US" sz="1600" dirty="0"/>
              <a:t> </a:t>
            </a:r>
            <a:r>
              <a:rPr lang="en-US" altLang="en-US" sz="1600" dirty="0" err="1"/>
              <a:t>khá</a:t>
            </a:r>
            <a:r>
              <a:rPr lang="en-US" altLang="en-US" sz="1600" dirty="0"/>
              <a:t> </a:t>
            </a:r>
            <a:r>
              <a:rPr lang="en-US" altLang="en-US" sz="1600" dirty="0" err="1"/>
              <a:t>thử</a:t>
            </a:r>
            <a:r>
              <a:rPr lang="en-US" altLang="en-US" sz="1600" dirty="0"/>
              <a:t> </a:t>
            </a:r>
            <a:r>
              <a:rPr lang="en-US" altLang="en-US" sz="1600" dirty="0" err="1"/>
              <a:t>thách</a:t>
            </a:r>
            <a:r>
              <a:rPr lang="en-US" altLang="en-US" sz="1600" dirty="0"/>
              <a:t> </a:t>
            </a:r>
            <a:r>
              <a:rPr lang="en-US" altLang="en-US" sz="1600" dirty="0" err="1"/>
              <a:t>để</a:t>
            </a:r>
            <a:r>
              <a:rPr lang="en-US" altLang="en-US" sz="1600" dirty="0"/>
              <a:t> </a:t>
            </a:r>
            <a:r>
              <a:rPr lang="en-US" altLang="en-US" sz="1600" dirty="0" err="1"/>
              <a:t>mình</a:t>
            </a:r>
            <a:r>
              <a:rPr lang="en-US" altLang="en-US" sz="1600" dirty="0"/>
              <a:t> </a:t>
            </a:r>
            <a:r>
              <a:rPr lang="en-US" altLang="en-US" sz="1600" dirty="0" err="1"/>
              <a:t>chinh</a:t>
            </a:r>
            <a:r>
              <a:rPr lang="en-US" altLang="en-US" sz="1600" dirty="0"/>
              <a:t> </a:t>
            </a:r>
            <a:r>
              <a:rPr lang="en-US" altLang="en-US" sz="1600" dirty="0" err="1"/>
              <a:t>phục</a:t>
            </a:r>
            <a:r>
              <a:rPr lang="en-US" altLang="en-US" sz="1600" dirty="0"/>
              <a:t> </a:t>
            </a:r>
            <a:r>
              <a:rPr lang="en-US" altLang="en-US" sz="1600" dirty="0" err="1"/>
              <a:t>nữa</a:t>
            </a:r>
            <a:r>
              <a:rPr lang="en-US" altLang="en-US" sz="1600" dirty="0"/>
              <a:t>.</a:t>
            </a:r>
            <a:br>
              <a:rPr lang="en-US" altLang="en-US" sz="1600" dirty="0"/>
            </a:br>
            <a:r>
              <a:rPr lang="en-US" altLang="en-US" sz="1600" dirty="0"/>
              <a:t>2. </a:t>
            </a:r>
            <a:r>
              <a:rPr lang="en-US" altLang="en-US" sz="1600" dirty="0" err="1"/>
              <a:t>Văn</a:t>
            </a:r>
            <a:r>
              <a:rPr lang="en-US" altLang="en-US" sz="1600" dirty="0"/>
              <a:t> </a:t>
            </a:r>
            <a:r>
              <a:rPr lang="en-US" altLang="en-US" sz="1600" dirty="0" err="1"/>
              <a:t>phòng</a:t>
            </a:r>
            <a:r>
              <a:rPr lang="en-US" altLang="en-US" sz="1600" dirty="0"/>
              <a:t> </a:t>
            </a:r>
            <a:r>
              <a:rPr lang="en-US" altLang="en-US" sz="1600" dirty="0" err="1"/>
              <a:t>hạng</a:t>
            </a:r>
            <a:r>
              <a:rPr lang="en-US" altLang="en-US" sz="1600" dirty="0"/>
              <a:t> A, </a:t>
            </a:r>
            <a:r>
              <a:rPr lang="en-US" altLang="en-US" sz="1600" dirty="0" err="1"/>
              <a:t>không</a:t>
            </a:r>
            <a:r>
              <a:rPr lang="en-US" altLang="en-US" sz="1600" dirty="0"/>
              <a:t> </a:t>
            </a:r>
            <a:r>
              <a:rPr lang="en-US" altLang="en-US" sz="1600" dirty="0" err="1"/>
              <a:t>gian</a:t>
            </a:r>
            <a:r>
              <a:rPr lang="en-US" altLang="en-US" sz="1600" dirty="0"/>
              <a:t> </a:t>
            </a:r>
            <a:r>
              <a:rPr lang="en-US" altLang="en-US" sz="1600" dirty="0" err="1"/>
              <a:t>làm</a:t>
            </a:r>
            <a:r>
              <a:rPr lang="en-US" altLang="en-US" sz="1600" dirty="0"/>
              <a:t> </a:t>
            </a:r>
            <a:r>
              <a:rPr lang="en-US" altLang="en-US" sz="1600" dirty="0" err="1"/>
              <a:t>việc</a:t>
            </a:r>
            <a:r>
              <a:rPr lang="en-US" altLang="en-US" sz="1600" dirty="0"/>
              <a:t> </a:t>
            </a:r>
            <a:r>
              <a:rPr lang="en-US" altLang="en-US" sz="1600" dirty="0" err="1"/>
              <a:t>thoải</a:t>
            </a:r>
            <a:r>
              <a:rPr lang="en-US" altLang="en-US" sz="1600" dirty="0"/>
              <a:t> </a:t>
            </a:r>
            <a:r>
              <a:rPr lang="en-US" altLang="en-US" sz="1600" dirty="0" err="1"/>
              <a:t>mái</a:t>
            </a:r>
            <a:r>
              <a:rPr lang="en-US" altLang="en-US" sz="1600" dirty="0"/>
              <a:t>, </a:t>
            </a:r>
            <a:r>
              <a:rPr lang="en-US" altLang="en-US" sz="1600" dirty="0" err="1"/>
              <a:t>không</a:t>
            </a:r>
            <a:r>
              <a:rPr lang="en-US" altLang="en-US" sz="1600" dirty="0"/>
              <a:t> </a:t>
            </a:r>
            <a:r>
              <a:rPr lang="en-US" altLang="en-US" sz="1600" dirty="0" err="1"/>
              <a:t>hề</a:t>
            </a:r>
            <a:r>
              <a:rPr lang="en-US" altLang="en-US" sz="1600" dirty="0"/>
              <a:t> </a:t>
            </a:r>
            <a:r>
              <a:rPr lang="en-US" altLang="en-US" sz="1600" dirty="0" err="1"/>
              <a:t>gò</a:t>
            </a:r>
            <a:r>
              <a:rPr lang="en-US" altLang="en-US" sz="1600" dirty="0"/>
              <a:t> </a:t>
            </a:r>
            <a:r>
              <a:rPr lang="en-US" altLang="en-US" sz="1600" dirty="0" err="1"/>
              <a:t>bó</a:t>
            </a:r>
            <a:r>
              <a:rPr lang="en-US" altLang="en-US" sz="1600" dirty="0"/>
              <a:t> </a:t>
            </a:r>
            <a:r>
              <a:rPr lang="en-US" altLang="en-US" sz="1600" dirty="0" err="1"/>
              <a:t>chút</a:t>
            </a:r>
            <a:r>
              <a:rPr lang="en-US" altLang="en-US" sz="1600" dirty="0"/>
              <a:t> </a:t>
            </a:r>
            <a:r>
              <a:rPr lang="en-US" altLang="en-US" sz="1600" dirty="0" err="1"/>
              <a:t>nào</a:t>
            </a:r>
            <a:r>
              <a:rPr lang="en-US" altLang="en-US" sz="1600" dirty="0"/>
              <a:t>.</a:t>
            </a:r>
            <a:br>
              <a:rPr lang="en-US" altLang="en-US" sz="1600" dirty="0"/>
            </a:br>
            <a:r>
              <a:rPr lang="en-US" altLang="en-US" sz="1600" dirty="0"/>
              <a:t>3. </a:t>
            </a:r>
            <a:r>
              <a:rPr lang="en-US" altLang="en-US" sz="1600" dirty="0" err="1"/>
              <a:t>Mọi</a:t>
            </a:r>
            <a:r>
              <a:rPr lang="en-US" altLang="en-US" sz="1600" dirty="0"/>
              <a:t> </a:t>
            </a:r>
            <a:r>
              <a:rPr lang="en-US" altLang="en-US" sz="1600" dirty="0" err="1"/>
              <a:t>người</a:t>
            </a:r>
            <a:r>
              <a:rPr lang="en-US" altLang="en-US" sz="1600" dirty="0"/>
              <a:t> </a:t>
            </a:r>
            <a:r>
              <a:rPr lang="en-US" altLang="en-US" sz="1600" dirty="0" err="1"/>
              <a:t>rất</a:t>
            </a:r>
            <a:r>
              <a:rPr lang="en-US" altLang="en-US" sz="1600" dirty="0"/>
              <a:t> </a:t>
            </a:r>
            <a:r>
              <a:rPr lang="en-US" altLang="en-US" sz="1600" dirty="0" err="1"/>
              <a:t>thân</a:t>
            </a:r>
            <a:r>
              <a:rPr lang="en-US" altLang="en-US" sz="1600" dirty="0"/>
              <a:t> </a:t>
            </a:r>
            <a:r>
              <a:rPr lang="en-US" altLang="en-US" sz="1600" dirty="0" err="1"/>
              <a:t>thiện</a:t>
            </a:r>
            <a:r>
              <a:rPr lang="en-US" altLang="en-US" sz="1600" dirty="0"/>
              <a:t> </a:t>
            </a:r>
            <a:r>
              <a:rPr lang="en-US" altLang="en-US" sz="1600" dirty="0" err="1"/>
              <a:t>và</a:t>
            </a:r>
            <a:r>
              <a:rPr lang="en-US" altLang="en-US" sz="1600" dirty="0"/>
              <a:t> </a:t>
            </a:r>
            <a:r>
              <a:rPr lang="en-US" altLang="en-US" sz="1600" dirty="0" err="1"/>
              <a:t>vui</a:t>
            </a:r>
            <a:r>
              <a:rPr lang="en-US" altLang="en-US" sz="1600" dirty="0"/>
              <a:t> </a:t>
            </a:r>
            <a:r>
              <a:rPr lang="en-US" altLang="en-US" sz="1600" dirty="0" err="1"/>
              <a:t>vẻ</a:t>
            </a:r>
            <a:r>
              <a:rPr lang="en-US" altLang="en-US" sz="1600" dirty="0"/>
              <a:t>. </a:t>
            </a:r>
            <a:r>
              <a:rPr lang="en-US" altLang="en-US" sz="1600" dirty="0" err="1"/>
              <a:t>Nếu</a:t>
            </a:r>
            <a:r>
              <a:rPr lang="en-US" altLang="en-US" sz="1600" dirty="0"/>
              <a:t> </a:t>
            </a:r>
            <a:r>
              <a:rPr lang="en-US" altLang="en-US" sz="1600" dirty="0" err="1"/>
              <a:t>bạn</a:t>
            </a:r>
            <a:r>
              <a:rPr lang="en-US" altLang="en-US" sz="1600" dirty="0"/>
              <a:t> </a:t>
            </a:r>
            <a:r>
              <a:rPr lang="en-US" altLang="en-US" sz="1600" dirty="0" err="1"/>
              <a:t>là</a:t>
            </a:r>
            <a:r>
              <a:rPr lang="en-US" altLang="en-US" sz="1600" dirty="0"/>
              <a:t> 1 mem </a:t>
            </a:r>
            <a:r>
              <a:rPr lang="en-US" altLang="en-US" sz="1600" dirty="0" err="1"/>
              <a:t>mới</a:t>
            </a:r>
            <a:r>
              <a:rPr lang="en-US" altLang="en-US" sz="1600" dirty="0"/>
              <a:t> </a:t>
            </a:r>
            <a:r>
              <a:rPr lang="en-US" altLang="en-US" sz="1600" dirty="0" err="1"/>
              <a:t>thì</a:t>
            </a:r>
            <a:r>
              <a:rPr lang="en-US" altLang="en-US" sz="1600" dirty="0"/>
              <a:t> </a:t>
            </a:r>
            <a:r>
              <a:rPr lang="en-US" altLang="en-US" sz="1600" dirty="0" err="1"/>
              <a:t>hãy</a:t>
            </a:r>
            <a:r>
              <a:rPr lang="en-US" altLang="en-US" sz="1600" dirty="0"/>
              <a:t> </a:t>
            </a:r>
            <a:r>
              <a:rPr lang="en-US" altLang="en-US" sz="1600" dirty="0" err="1"/>
              <a:t>yên</a:t>
            </a:r>
            <a:r>
              <a:rPr lang="en-US" altLang="en-US" sz="1600" dirty="0"/>
              <a:t> </a:t>
            </a:r>
            <a:r>
              <a:rPr lang="en-US" altLang="en-US" sz="1600" dirty="0" err="1"/>
              <a:t>tâm</a:t>
            </a:r>
            <a:r>
              <a:rPr lang="en-US" altLang="en-US" sz="1600" dirty="0"/>
              <a:t>, </a:t>
            </a:r>
            <a:r>
              <a:rPr lang="en-US" altLang="en-US" sz="1600" dirty="0" err="1"/>
              <a:t>tốc</a:t>
            </a:r>
            <a:r>
              <a:rPr lang="en-US" altLang="en-US" sz="1600" dirty="0"/>
              <a:t> </a:t>
            </a:r>
            <a:r>
              <a:rPr lang="en-US" altLang="en-US" sz="1600" dirty="0" err="1"/>
              <a:t>độ</a:t>
            </a:r>
            <a:r>
              <a:rPr lang="en-US" altLang="en-US" sz="1600" dirty="0"/>
              <a:t> ""</a:t>
            </a:r>
            <a:r>
              <a:rPr lang="en-US" altLang="en-US" sz="1600" dirty="0" err="1"/>
              <a:t>hòa</a:t>
            </a:r>
            <a:r>
              <a:rPr lang="en-US" altLang="en-US" sz="1600" dirty="0"/>
              <a:t> </a:t>
            </a:r>
            <a:r>
              <a:rPr lang="en-US" altLang="en-US" sz="1600" dirty="0" err="1"/>
              <a:t>nhập</a:t>
            </a:r>
            <a:r>
              <a:rPr lang="en-US" altLang="en-US" sz="1600" dirty="0"/>
              <a:t> </a:t>
            </a:r>
            <a:r>
              <a:rPr lang="en-US" altLang="en-US" sz="1600" dirty="0" err="1"/>
              <a:t>cộng</a:t>
            </a:r>
            <a:r>
              <a:rPr lang="en-US" altLang="en-US" sz="1600" dirty="0"/>
              <a:t> </a:t>
            </a:r>
            <a:r>
              <a:rPr lang="en-US" altLang="en-US" sz="1600" dirty="0" err="1"/>
              <a:t>đồng</a:t>
            </a:r>
            <a:r>
              <a:rPr lang="en-US" altLang="en-US" sz="1600" dirty="0"/>
              <a:t>"" </a:t>
            </a:r>
            <a:r>
              <a:rPr lang="en-US" altLang="en-US" sz="1600" dirty="0" err="1"/>
              <a:t>rất</a:t>
            </a:r>
            <a:r>
              <a:rPr lang="en-US" altLang="en-US" sz="1600" dirty="0"/>
              <a:t> </a:t>
            </a:r>
            <a:r>
              <a:rPr lang="en-US" altLang="en-US" sz="1600" dirty="0" err="1"/>
              <a:t>là</a:t>
            </a:r>
            <a:r>
              <a:rPr lang="en-US" altLang="en-US" sz="1600" dirty="0"/>
              <a:t> </a:t>
            </a:r>
            <a:r>
              <a:rPr lang="en-US" altLang="en-US" sz="1600" dirty="0" err="1"/>
              <a:t>cao</a:t>
            </a:r>
            <a:r>
              <a:rPr lang="en-US" altLang="en-US" sz="1600" dirty="0"/>
              <a:t> </a:t>
            </a:r>
            <a:r>
              <a:rPr lang="en-US" altLang="en-US" sz="1600" dirty="0" err="1"/>
              <a:t>đó</a:t>
            </a:r>
            <a:r>
              <a:rPr lang="en-US" altLang="en-US" sz="1600" dirty="0"/>
              <a:t>.   </a:t>
            </a:r>
            <a:br>
              <a:rPr lang="en-US" altLang="en-US" sz="1600" dirty="0"/>
            </a:br>
            <a:r>
              <a:rPr lang="en-US" altLang="en-US" sz="1600" dirty="0"/>
              <a:t>4. </a:t>
            </a:r>
            <a:r>
              <a:rPr lang="en-US" altLang="en-US" sz="1600" dirty="0" err="1"/>
              <a:t>Các</a:t>
            </a:r>
            <a:r>
              <a:rPr lang="en-US" altLang="en-US" sz="1600" dirty="0"/>
              <a:t> </a:t>
            </a:r>
            <a:r>
              <a:rPr lang="en-US" altLang="en-US" sz="1600" dirty="0" err="1"/>
              <a:t>quản</a:t>
            </a:r>
            <a:r>
              <a:rPr lang="en-US" altLang="en-US" sz="1600" dirty="0"/>
              <a:t> </a:t>
            </a:r>
            <a:r>
              <a:rPr lang="en-US" altLang="en-US" sz="1600" dirty="0" err="1"/>
              <a:t>lý</a:t>
            </a:r>
            <a:r>
              <a:rPr lang="en-US" altLang="en-US" sz="1600" dirty="0"/>
              <a:t> </a:t>
            </a:r>
            <a:r>
              <a:rPr lang="en-US" altLang="en-US" sz="1600" dirty="0" err="1"/>
              <a:t>luôn</a:t>
            </a:r>
            <a:r>
              <a:rPr lang="en-US" altLang="en-US" sz="1600" dirty="0"/>
              <a:t> </a:t>
            </a:r>
            <a:r>
              <a:rPr lang="en-US" altLang="en-US" sz="1600" dirty="0" err="1"/>
              <a:t>lắng</a:t>
            </a:r>
            <a:r>
              <a:rPr lang="en-US" altLang="en-US" sz="1600" dirty="0"/>
              <a:t> </a:t>
            </a:r>
            <a:r>
              <a:rPr lang="en-US" altLang="en-US" sz="1600" dirty="0" err="1"/>
              <a:t>nghe</a:t>
            </a:r>
            <a:r>
              <a:rPr lang="en-US" altLang="en-US" sz="1600" dirty="0"/>
              <a:t> ý </a:t>
            </a:r>
            <a:r>
              <a:rPr lang="en-US" altLang="en-US" sz="1600" dirty="0" err="1"/>
              <a:t>kiến</a:t>
            </a:r>
            <a:r>
              <a:rPr lang="en-US" altLang="en-US" sz="1600" dirty="0"/>
              <a:t> </a:t>
            </a:r>
            <a:r>
              <a:rPr lang="en-US" altLang="en-US" sz="1600" dirty="0" err="1"/>
              <a:t>của</a:t>
            </a:r>
            <a:r>
              <a:rPr lang="en-US" altLang="en-US" sz="1600" dirty="0"/>
              <a:t> </a:t>
            </a:r>
            <a:r>
              <a:rPr lang="en-US" altLang="en-US" sz="1600" dirty="0" err="1"/>
              <a:t>nhân</a:t>
            </a:r>
            <a:r>
              <a:rPr lang="en-US" altLang="en-US" sz="1600" dirty="0"/>
              <a:t> </a:t>
            </a:r>
            <a:r>
              <a:rPr lang="en-US" altLang="en-US" sz="1600" dirty="0" err="1"/>
              <a:t>viên</a:t>
            </a:r>
            <a:r>
              <a:rPr lang="en-US" altLang="en-US" sz="1600" dirty="0"/>
              <a:t> </a:t>
            </a:r>
            <a:r>
              <a:rPr lang="en-US" altLang="en-US" sz="1600" dirty="0" err="1"/>
              <a:t>và</a:t>
            </a:r>
            <a:r>
              <a:rPr lang="en-US" altLang="en-US" sz="1600" dirty="0"/>
              <a:t> </a:t>
            </a:r>
            <a:r>
              <a:rPr lang="en-US" altLang="en-US" sz="1600" dirty="0" err="1"/>
              <a:t>sẵn</a:t>
            </a:r>
            <a:r>
              <a:rPr lang="en-US" altLang="en-US" sz="1600" dirty="0"/>
              <a:t> </a:t>
            </a:r>
            <a:r>
              <a:rPr lang="en-US" altLang="en-US" sz="1600" dirty="0" err="1"/>
              <a:t>sàng</a:t>
            </a:r>
            <a:r>
              <a:rPr lang="en-US" altLang="en-US" sz="1600" dirty="0"/>
              <a:t> </a:t>
            </a:r>
            <a:r>
              <a:rPr lang="en-US" altLang="en-US" sz="1600" dirty="0" err="1"/>
              <a:t>trao</a:t>
            </a:r>
            <a:r>
              <a:rPr lang="en-US" altLang="en-US" sz="1600" dirty="0"/>
              <a:t> </a:t>
            </a:r>
            <a:r>
              <a:rPr lang="en-US" altLang="en-US" sz="1600" dirty="0" err="1"/>
              <a:t>đổi</a:t>
            </a:r>
            <a:r>
              <a:rPr lang="en-US" altLang="en-US" sz="1600" dirty="0"/>
              <a:t> </a:t>
            </a:r>
            <a:r>
              <a:rPr lang="en-US" altLang="en-US" sz="1600" dirty="0" err="1"/>
              <a:t>thẳng</a:t>
            </a:r>
            <a:r>
              <a:rPr lang="en-US" altLang="en-US" sz="1600" dirty="0"/>
              <a:t> </a:t>
            </a:r>
            <a:r>
              <a:rPr lang="en-US" altLang="en-US" sz="1600" dirty="0" err="1"/>
              <a:t>thắn</a:t>
            </a:r>
            <a:r>
              <a:rPr lang="en-US" altLang="en-US" sz="1600" dirty="0"/>
              <a:t>.</a:t>
            </a:r>
            <a:br>
              <a:rPr lang="en-US" altLang="en-US" sz="1600" dirty="0"/>
            </a:br>
            <a:r>
              <a:rPr lang="en-US" altLang="en-US" sz="1600" dirty="0"/>
              <a:t>5. </a:t>
            </a:r>
            <a:r>
              <a:rPr lang="en-US" altLang="en-US" sz="1600" dirty="0" err="1"/>
              <a:t>Tuy</a:t>
            </a:r>
            <a:r>
              <a:rPr lang="en-US" altLang="en-US" sz="1600" dirty="0"/>
              <a:t> </a:t>
            </a:r>
            <a:r>
              <a:rPr lang="en-US" altLang="en-US" sz="1600" dirty="0" err="1"/>
              <a:t>công</a:t>
            </a:r>
            <a:r>
              <a:rPr lang="en-US" altLang="en-US" sz="1600" dirty="0"/>
              <a:t> ty </a:t>
            </a:r>
            <a:r>
              <a:rPr lang="en-US" altLang="en-US" sz="1600" dirty="0" err="1"/>
              <a:t>mới</a:t>
            </a:r>
            <a:r>
              <a:rPr lang="en-US" altLang="en-US" sz="1600" dirty="0"/>
              <a:t> </a:t>
            </a:r>
            <a:r>
              <a:rPr lang="en-US" altLang="en-US" sz="1600" dirty="0" err="1"/>
              <a:t>được</a:t>
            </a:r>
            <a:r>
              <a:rPr lang="en-US" altLang="en-US" sz="1600" dirty="0"/>
              <a:t> </a:t>
            </a:r>
            <a:r>
              <a:rPr lang="en-US" altLang="en-US" sz="1600" dirty="0" err="1"/>
              <a:t>thành</a:t>
            </a:r>
            <a:r>
              <a:rPr lang="en-US" altLang="en-US" sz="1600" dirty="0"/>
              <a:t> </a:t>
            </a:r>
            <a:r>
              <a:rPr lang="en-US" altLang="en-US" sz="1600" dirty="0" err="1"/>
              <a:t>lập</a:t>
            </a:r>
            <a:r>
              <a:rPr lang="en-US" altLang="en-US" sz="1600" dirty="0"/>
              <a:t>, </a:t>
            </a:r>
            <a:r>
              <a:rPr lang="en-US" altLang="en-US" sz="1600" dirty="0" err="1"/>
              <a:t>nhưng</a:t>
            </a:r>
            <a:r>
              <a:rPr lang="en-US" altLang="en-US" sz="1600" dirty="0"/>
              <a:t> </a:t>
            </a:r>
            <a:r>
              <a:rPr lang="en-US" altLang="en-US" sz="1600" dirty="0" err="1"/>
              <a:t>có</a:t>
            </a:r>
            <a:r>
              <a:rPr lang="en-US" altLang="en-US" sz="1600" dirty="0"/>
              <a:t> </a:t>
            </a:r>
            <a:r>
              <a:rPr lang="en-US" altLang="en-US" sz="1600" dirty="0" err="1"/>
              <a:t>kha</a:t>
            </a:r>
            <a:r>
              <a:rPr lang="en-US" altLang="en-US" sz="1600" dirty="0"/>
              <a:t> </a:t>
            </a:r>
            <a:r>
              <a:rPr lang="en-US" altLang="en-US" sz="1600" dirty="0" err="1"/>
              <a:t>khá</a:t>
            </a:r>
            <a:r>
              <a:rPr lang="en-US" altLang="en-US" sz="1600" dirty="0"/>
              <a:t> </a:t>
            </a:r>
            <a:r>
              <a:rPr lang="en-US" altLang="en-US" sz="1600" dirty="0" err="1"/>
              <a:t>hoạt</a:t>
            </a:r>
            <a:r>
              <a:rPr lang="en-US" altLang="en-US" sz="1600" dirty="0"/>
              <a:t> </a:t>
            </a:r>
            <a:r>
              <a:rPr lang="en-US" altLang="en-US" sz="1600" dirty="0" err="1"/>
              <a:t>động</a:t>
            </a:r>
            <a:r>
              <a:rPr lang="en-US" altLang="en-US" sz="1600" dirty="0"/>
              <a:t> </a:t>
            </a:r>
            <a:r>
              <a:rPr lang="en-US" altLang="en-US" sz="1600" dirty="0" err="1"/>
              <a:t>và</a:t>
            </a:r>
            <a:r>
              <a:rPr lang="en-US" altLang="en-US" sz="1600" dirty="0"/>
              <a:t> </a:t>
            </a:r>
            <a:r>
              <a:rPr lang="en-US" altLang="en-US" sz="1600" dirty="0" err="1"/>
              <a:t>câu</a:t>
            </a:r>
            <a:r>
              <a:rPr lang="en-US" altLang="en-US" sz="1600" dirty="0"/>
              <a:t> </a:t>
            </a:r>
            <a:r>
              <a:rPr lang="en-US" altLang="en-US" sz="1600" dirty="0" err="1"/>
              <a:t>lạc</a:t>
            </a:r>
            <a:r>
              <a:rPr lang="en-US" altLang="en-US" sz="1600" dirty="0"/>
              <a:t> </a:t>
            </a:r>
            <a:r>
              <a:rPr lang="en-US" altLang="en-US" sz="1600" dirty="0" err="1"/>
              <a:t>bộ</a:t>
            </a:r>
            <a:r>
              <a:rPr lang="en-US" altLang="en-US" sz="1600" dirty="0"/>
              <a:t>, </a:t>
            </a:r>
            <a:r>
              <a:rPr lang="en-US" altLang="en-US" sz="1600" dirty="0" err="1"/>
              <a:t>rất</a:t>
            </a:r>
            <a:r>
              <a:rPr lang="en-US" altLang="en-US" sz="1600" dirty="0"/>
              <a:t> </a:t>
            </a:r>
            <a:r>
              <a:rPr lang="en-US" altLang="en-US" sz="1600" dirty="0" err="1"/>
              <a:t>thú</a:t>
            </a:r>
            <a:r>
              <a:rPr lang="en-US" altLang="en-US" sz="1600" dirty="0"/>
              <a:t> </a:t>
            </a:r>
            <a:r>
              <a:rPr lang="en-US" altLang="en-US" sz="1600" dirty="0" err="1"/>
              <a:t>vị</a:t>
            </a:r>
            <a:r>
              <a:rPr lang="en-US" altLang="en-US" sz="1600" dirty="0"/>
              <a:t> </a:t>
            </a:r>
            <a:r>
              <a:rPr lang="en-US" altLang="en-US" sz="1600" dirty="0" err="1"/>
              <a:t>và</a:t>
            </a:r>
            <a:r>
              <a:rPr lang="en-US" altLang="en-US" sz="1600" dirty="0"/>
              <a:t> </a:t>
            </a:r>
            <a:r>
              <a:rPr lang="en-US" altLang="en-US" sz="1600" dirty="0" err="1"/>
              <a:t>mang</a:t>
            </a:r>
            <a:r>
              <a:rPr lang="en-US" altLang="en-US" sz="1600" dirty="0"/>
              <a:t> </a:t>
            </a:r>
            <a:r>
              <a:rPr lang="en-US" altLang="en-US" sz="1600" dirty="0" err="1"/>
              <a:t>lại</a:t>
            </a:r>
            <a:r>
              <a:rPr lang="en-US" altLang="en-US" sz="1600" dirty="0"/>
              <a:t> </a:t>
            </a:r>
            <a:r>
              <a:rPr lang="en-US" altLang="en-US" sz="1600" dirty="0" err="1"/>
              <a:t>cho</a:t>
            </a:r>
            <a:r>
              <a:rPr lang="en-US" altLang="en-US" sz="1600" dirty="0"/>
              <a:t> </a:t>
            </a:r>
            <a:r>
              <a:rPr lang="en-US" altLang="en-US" sz="1600" dirty="0" err="1"/>
              <a:t>nhân</a:t>
            </a:r>
            <a:r>
              <a:rPr lang="en-US" altLang="en-US" sz="1600" dirty="0"/>
              <a:t> </a:t>
            </a:r>
            <a:r>
              <a:rPr lang="en-US" altLang="en-US" sz="1600" dirty="0" err="1"/>
              <a:t>viên</a:t>
            </a:r>
            <a:r>
              <a:rPr lang="en-US" altLang="en-US" sz="1600" dirty="0"/>
              <a:t> </a:t>
            </a:r>
            <a:r>
              <a:rPr lang="en-US" altLang="en-US" sz="1600" dirty="0" err="1"/>
              <a:t>nhiều</a:t>
            </a:r>
            <a:r>
              <a:rPr lang="en-US" altLang="en-US" sz="1600" dirty="0"/>
              <a:t> </a:t>
            </a:r>
            <a:r>
              <a:rPr lang="en-US" altLang="en-US" sz="1600" dirty="0" err="1"/>
              <a:t>năng</a:t>
            </a:r>
            <a:r>
              <a:rPr lang="en-US" altLang="en-US" sz="1600" dirty="0"/>
              <a:t> </a:t>
            </a:r>
            <a:r>
              <a:rPr lang="en-US" altLang="en-US" sz="1600" dirty="0" err="1"/>
              <a:t>lượng</a:t>
            </a:r>
            <a:r>
              <a:rPr lang="en-US" altLang="en-US" sz="1600" dirty="0"/>
              <a:t>.</a:t>
            </a:r>
            <a:br>
              <a:rPr lang="en-US" altLang="en-US" sz="1600" dirty="0"/>
            </a:br>
            <a:r>
              <a:rPr lang="en-US" altLang="en-US" sz="1600" dirty="0"/>
              <a:t>6. </a:t>
            </a:r>
            <a:r>
              <a:rPr lang="en-US" altLang="en-US" sz="1600" dirty="0" err="1"/>
              <a:t>Lương</a:t>
            </a:r>
            <a:r>
              <a:rPr lang="en-US" altLang="en-US" sz="1600" dirty="0"/>
              <a:t> </a:t>
            </a:r>
            <a:r>
              <a:rPr lang="en-US" altLang="en-US" sz="1600" dirty="0" err="1"/>
              <a:t>được</a:t>
            </a:r>
            <a:r>
              <a:rPr lang="en-US" altLang="en-US" sz="1600" dirty="0"/>
              <a:t> </a:t>
            </a:r>
            <a:r>
              <a:rPr lang="en-US" altLang="en-US" sz="1600" dirty="0" err="1"/>
              <a:t>trả</a:t>
            </a:r>
            <a:r>
              <a:rPr lang="en-US" altLang="en-US" sz="1600" dirty="0"/>
              <a:t> </a:t>
            </a:r>
            <a:r>
              <a:rPr lang="en-US" altLang="en-US" sz="1600" dirty="0" err="1"/>
              <a:t>đúng</a:t>
            </a:r>
            <a:r>
              <a:rPr lang="en-US" altLang="en-US" sz="1600" dirty="0"/>
              <a:t> </a:t>
            </a:r>
            <a:r>
              <a:rPr lang="en-US" altLang="en-US" sz="1600" dirty="0" err="1"/>
              <a:t>hạn</a:t>
            </a:r>
            <a:r>
              <a:rPr lang="en-US" altLang="en-US" sz="1600" dirty="0"/>
              <a:t> </a:t>
            </a:r>
            <a:r>
              <a:rPr lang="en-US" altLang="en-US" sz="1600" dirty="0" err="1"/>
              <a:t>hằng</a:t>
            </a:r>
            <a:r>
              <a:rPr lang="en-US" altLang="en-US" sz="1600" dirty="0"/>
              <a:t> </a:t>
            </a:r>
            <a:r>
              <a:rPr lang="en-US" altLang="en-US" sz="1600" dirty="0" err="1"/>
              <a:t>tháng</a:t>
            </a:r>
            <a:r>
              <a:rPr lang="en-US" altLang="en-US" sz="1600" dirty="0"/>
              <a:t>. </a:t>
            </a:r>
            <a:r>
              <a:rPr lang="en-US" altLang="en-US" sz="1600" dirty="0" err="1"/>
              <a:t>Ngoài</a:t>
            </a:r>
            <a:r>
              <a:rPr lang="en-US" altLang="en-US" sz="1600" dirty="0"/>
              <a:t> </a:t>
            </a:r>
            <a:r>
              <a:rPr lang="en-US" altLang="en-US" sz="1600" dirty="0" err="1"/>
              <a:t>ra</a:t>
            </a:r>
            <a:r>
              <a:rPr lang="en-US" altLang="en-US" sz="1600" dirty="0"/>
              <a:t> </a:t>
            </a:r>
            <a:r>
              <a:rPr lang="en-US" altLang="en-US" sz="1600" dirty="0" err="1"/>
              <a:t>còn</a:t>
            </a:r>
            <a:r>
              <a:rPr lang="en-US" altLang="en-US" sz="1600" dirty="0"/>
              <a:t> </a:t>
            </a:r>
            <a:r>
              <a:rPr lang="en-US" altLang="en-US" sz="1600" dirty="0" err="1"/>
              <a:t>có</a:t>
            </a:r>
            <a:r>
              <a:rPr lang="en-US" altLang="en-US" sz="1600" dirty="0"/>
              <a:t> </a:t>
            </a:r>
            <a:r>
              <a:rPr lang="en-US" altLang="en-US" sz="1600" dirty="0" err="1"/>
              <a:t>các</a:t>
            </a:r>
            <a:r>
              <a:rPr lang="en-US" altLang="en-US" sz="1600" dirty="0"/>
              <a:t> </a:t>
            </a:r>
            <a:r>
              <a:rPr lang="en-US" altLang="en-US" sz="1600" dirty="0" err="1"/>
              <a:t>khoản</a:t>
            </a:r>
            <a:r>
              <a:rPr lang="en-US" altLang="en-US" sz="1600" dirty="0"/>
              <a:t> </a:t>
            </a:r>
            <a:r>
              <a:rPr lang="en-US" altLang="en-US" sz="1600" dirty="0" err="1"/>
              <a:t>thưởng</a:t>
            </a:r>
            <a:r>
              <a:rPr lang="en-US" altLang="en-US" sz="1600" dirty="0"/>
              <a:t> </a:t>
            </a:r>
            <a:r>
              <a:rPr lang="en-US" altLang="en-US" sz="1600" dirty="0" err="1"/>
              <a:t>khác</a:t>
            </a:r>
            <a:r>
              <a:rPr lang="en-US" altLang="en-US" sz="1600" dirty="0"/>
              <a:t> </a:t>
            </a:r>
            <a:r>
              <a:rPr lang="en-US" altLang="en-US" sz="1600" dirty="0" err="1"/>
              <a:t>nữa</a:t>
            </a:r>
            <a:r>
              <a:rPr lang="en-US" altLang="en-US" sz="1600" dirty="0"/>
              <a:t>.</a:t>
            </a:r>
            <a:br>
              <a:rPr lang="en-US" altLang="en-US" sz="1600" dirty="0"/>
            </a:br>
            <a:r>
              <a:rPr lang="en-US" altLang="en-US" sz="1600" dirty="0"/>
              <a:t>7. </a:t>
            </a:r>
            <a:r>
              <a:rPr lang="en-US" altLang="en-US" sz="1600" dirty="0" err="1"/>
              <a:t>Được</a:t>
            </a:r>
            <a:r>
              <a:rPr lang="en-US" altLang="en-US" sz="1600" dirty="0"/>
              <a:t> </a:t>
            </a:r>
            <a:r>
              <a:rPr lang="en-US" altLang="en-US" sz="1600" dirty="0" err="1"/>
              <a:t>trang</a:t>
            </a:r>
            <a:r>
              <a:rPr lang="en-US" altLang="en-US" sz="1600" dirty="0"/>
              <a:t> </a:t>
            </a:r>
            <a:r>
              <a:rPr lang="en-US" altLang="en-US" sz="1600" dirty="0" err="1"/>
              <a:t>bị</a:t>
            </a:r>
            <a:r>
              <a:rPr lang="en-US" altLang="en-US" sz="1600" dirty="0"/>
              <a:t> </a:t>
            </a:r>
            <a:r>
              <a:rPr lang="en-US" altLang="en-US" sz="1600" dirty="0" err="1"/>
              <a:t>máy</a:t>
            </a:r>
            <a:r>
              <a:rPr lang="en-US" altLang="en-US" sz="1600" dirty="0"/>
              <a:t> </a:t>
            </a:r>
            <a:r>
              <a:rPr lang="en-US" altLang="en-US" sz="1600" dirty="0" err="1"/>
              <a:t>tính</a:t>
            </a:r>
            <a:r>
              <a:rPr lang="en-US" altLang="en-US" sz="1600" dirty="0"/>
              <a:t> </a:t>
            </a:r>
            <a:r>
              <a:rPr lang="en-US" altLang="en-US" sz="1600" dirty="0" err="1"/>
              <a:t>làm</a:t>
            </a:r>
            <a:r>
              <a:rPr lang="en-US" altLang="en-US" sz="1600" dirty="0"/>
              <a:t> </a:t>
            </a:r>
            <a:r>
              <a:rPr lang="en-US" altLang="en-US" sz="1600" dirty="0" err="1"/>
              <a:t>việc</a:t>
            </a:r>
            <a:r>
              <a:rPr lang="en-US" altLang="en-US" sz="1600" dirty="0"/>
              <a:t> </a:t>
            </a:r>
            <a:r>
              <a:rPr lang="en-US" altLang="en-US" sz="1600" dirty="0" err="1"/>
              <a:t>có</a:t>
            </a:r>
            <a:r>
              <a:rPr lang="en-US" altLang="en-US" sz="1600" dirty="0"/>
              <a:t> </a:t>
            </a:r>
            <a:r>
              <a:rPr lang="en-US" altLang="en-US" sz="1600" dirty="0" err="1"/>
              <a:t>cấu</a:t>
            </a:r>
            <a:r>
              <a:rPr lang="en-US" altLang="en-US" sz="1600" dirty="0"/>
              <a:t> </a:t>
            </a:r>
            <a:r>
              <a:rPr lang="en-US" altLang="en-US" sz="1600" dirty="0" err="1"/>
              <a:t>hình</a:t>
            </a:r>
            <a:r>
              <a:rPr lang="en-US" altLang="en-US" sz="1600" dirty="0"/>
              <a:t> </a:t>
            </a:r>
            <a:r>
              <a:rPr lang="en-US" altLang="en-US" sz="1600" dirty="0" err="1"/>
              <a:t>khủng</a:t>
            </a:r>
            <a:r>
              <a:rPr lang="en-US" altLang="en-US" sz="1600" dirty="0"/>
              <a:t>, </a:t>
            </a:r>
            <a:r>
              <a:rPr lang="en-US" altLang="en-US" sz="1600" dirty="0" err="1"/>
              <a:t>đủ</a:t>
            </a:r>
            <a:r>
              <a:rPr lang="en-US" altLang="en-US" sz="1600" dirty="0"/>
              <a:t> </a:t>
            </a:r>
            <a:r>
              <a:rPr lang="en-US" altLang="en-US" sz="1600" dirty="0" err="1"/>
              <a:t>để</a:t>
            </a:r>
            <a:r>
              <a:rPr lang="en-US" altLang="en-US" sz="1600" dirty="0"/>
              <a:t> </a:t>
            </a:r>
            <a:r>
              <a:rPr lang="en-US" altLang="en-US" sz="1600" dirty="0" err="1"/>
              <a:t>bạn</a:t>
            </a:r>
            <a:r>
              <a:rPr lang="en-US" altLang="en-US" sz="1600" dirty="0"/>
              <a:t> </a:t>
            </a:r>
            <a:r>
              <a:rPr lang="en-US" altLang="en-US" sz="1600" dirty="0" err="1"/>
              <a:t>thỏa</a:t>
            </a:r>
            <a:r>
              <a:rPr lang="en-US" altLang="en-US" sz="1600" dirty="0"/>
              <a:t> </a:t>
            </a:r>
            <a:r>
              <a:rPr lang="en-US" altLang="en-US" sz="1600" dirty="0" err="1"/>
              <a:t>sức</a:t>
            </a:r>
            <a:r>
              <a:rPr lang="en-US" altLang="en-US" sz="1600" dirty="0"/>
              <a:t> code   </a:t>
            </a:r>
            <a:endParaRPr lang="en-US" altLang="en-US" sz="1600" dirty="0" smtClean="0"/>
          </a:p>
          <a:p>
            <a:pPr lvl="0" defTabSz="914400" fontAlgn="ctr">
              <a:lnSpc>
                <a:spcPct val="114000"/>
              </a:lnSpc>
            </a:pPr>
            <a:r>
              <a:rPr lang="en-US" sz="1400" b="1" dirty="0">
                <a:solidFill>
                  <a:schemeClr val="accent1">
                    <a:lumMod val="75000"/>
                  </a:schemeClr>
                </a:solidFill>
              </a:rPr>
              <a:t>&lt;Chia </a:t>
            </a:r>
            <a:r>
              <a:rPr lang="en-US" sz="1400" b="1" dirty="0" err="1">
                <a:solidFill>
                  <a:schemeClr val="accent1">
                    <a:lumMod val="75000"/>
                  </a:schemeClr>
                </a:solidFill>
              </a:rPr>
              <a:t>sẻ</a:t>
            </a:r>
            <a:r>
              <a:rPr lang="en-US" sz="1400" b="1" dirty="0">
                <a:solidFill>
                  <a:schemeClr val="accent1">
                    <a:lumMod val="75000"/>
                  </a:schemeClr>
                </a:solidFill>
              </a:rPr>
              <a:t> </a:t>
            </a:r>
            <a:r>
              <a:rPr lang="en-US" sz="1400" b="1" dirty="0" err="1">
                <a:solidFill>
                  <a:schemeClr val="accent1">
                    <a:lumMod val="75000"/>
                  </a:schemeClr>
                </a:solidFill>
              </a:rPr>
              <a:t>của</a:t>
            </a:r>
            <a:r>
              <a:rPr lang="en-US" sz="1400" b="1" dirty="0">
                <a:solidFill>
                  <a:schemeClr val="accent1">
                    <a:lumMod val="75000"/>
                  </a:schemeClr>
                </a:solidFill>
              </a:rPr>
              <a:t> </a:t>
            </a:r>
            <a:r>
              <a:rPr lang="en-US" sz="1400" b="1" dirty="0" err="1">
                <a:solidFill>
                  <a:schemeClr val="accent1">
                    <a:lumMod val="75000"/>
                  </a:schemeClr>
                </a:solidFill>
              </a:rPr>
              <a:t>Tuấn</a:t>
            </a:r>
            <a:r>
              <a:rPr lang="en-US" sz="1400" b="1" dirty="0">
                <a:solidFill>
                  <a:schemeClr val="accent1">
                    <a:lumMod val="75000"/>
                  </a:schemeClr>
                </a:solidFill>
              </a:rPr>
              <a:t> </a:t>
            </a:r>
            <a:r>
              <a:rPr lang="en-US" sz="1400" b="1" dirty="0" err="1">
                <a:solidFill>
                  <a:schemeClr val="accent1">
                    <a:lumMod val="75000"/>
                  </a:schemeClr>
                </a:solidFill>
              </a:rPr>
              <a:t>Anh</a:t>
            </a:r>
            <a:r>
              <a:rPr lang="en-US" sz="1400" b="1" dirty="0">
                <a:solidFill>
                  <a:schemeClr val="accent1">
                    <a:lumMod val="75000"/>
                  </a:schemeClr>
                </a:solidFill>
              </a:rPr>
              <a:t> - Senior Java Backend&gt;</a:t>
            </a:r>
            <a:r>
              <a:rPr lang="en-US" altLang="en-US" sz="1600" dirty="0"/>
              <a:t/>
            </a:r>
            <a:br>
              <a:rPr lang="en-US" altLang="en-US" sz="1600" dirty="0"/>
            </a:br>
            <a:endParaRPr lang="en-US" altLang="en-US" sz="1600" dirty="0"/>
          </a:p>
        </p:txBody>
      </p:sp>
      <p:pic>
        <p:nvPicPr>
          <p:cNvPr id="1035" name="Picture 11"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9050" y="-33655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032" y="6136986"/>
            <a:ext cx="1524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746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52" y="-517238"/>
            <a:ext cx="3700702" cy="877455"/>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vi-VN" sz="1800" dirty="0">
                <a:solidFill>
                  <a:schemeClr val="tx1"/>
                </a:solidFill>
                <a:latin typeface="Arial" panose="020B0604020202020204" pitchFamily="34" charset="0"/>
                <a:ea typeface="+mn-ea"/>
                <a:cs typeface="+mn-cs"/>
              </a:rPr>
              <a:t>Trước khi Dr.JOY chính thức thành lập chi nhánh ở Việt Nam, mình là kỹ sư backend làm việc cho công ty Dr.JOY.</a:t>
            </a:r>
            <a:br>
              <a:rPr lang="vi-VN" sz="1800" dirty="0">
                <a:solidFill>
                  <a:schemeClr val="tx1"/>
                </a:solidFill>
                <a:latin typeface="Arial" panose="020B0604020202020204" pitchFamily="34" charset="0"/>
                <a:ea typeface="+mn-ea"/>
                <a:cs typeface="+mn-cs"/>
              </a:rPr>
            </a:br>
            <a:r>
              <a:rPr lang="vi-VN" sz="1800" dirty="0">
                <a:solidFill>
                  <a:schemeClr val="tx1"/>
                </a:solidFill>
                <a:latin typeface="Arial" panose="020B0604020202020204" pitchFamily="34" charset="0"/>
                <a:ea typeface="+mn-ea"/>
                <a:cs typeface="+mn-cs"/>
              </a:rPr>
              <a:t>Sau khi Dr.JOY có văn phòng, nhận thấy nhiều điểm hay ho của dự án, đánh giá tiềm năng của lĩnh vực y tế trong tương lại, mình quyết định gia nhập Dr.JOY.</a:t>
            </a:r>
            <a:br>
              <a:rPr lang="vi-VN" sz="1800" dirty="0">
                <a:solidFill>
                  <a:schemeClr val="tx1"/>
                </a:solidFill>
                <a:latin typeface="Arial" panose="020B0604020202020204" pitchFamily="34" charset="0"/>
                <a:ea typeface="+mn-ea"/>
                <a:cs typeface="+mn-cs"/>
              </a:rPr>
            </a:br>
            <a:r>
              <a:rPr lang="vi-VN" sz="1800" dirty="0">
                <a:solidFill>
                  <a:schemeClr val="tx1"/>
                </a:solidFill>
                <a:latin typeface="Arial" panose="020B0604020202020204" pitchFamily="34" charset="0"/>
                <a:ea typeface="+mn-ea"/>
                <a:cs typeface="+mn-cs"/>
              </a:rPr>
              <a:t>Hơn nữa, kỹ thuật mà Dr.JOY sự dụng thu hút mình, ví dụ như: sử dụng microsevicer, google croud, kỹ sư bên Nhật pro, chế độ đãi ngộ ổn nữa.</a:t>
            </a:r>
            <a:br>
              <a:rPr lang="vi-VN" sz="1800" dirty="0">
                <a:solidFill>
                  <a:schemeClr val="tx1"/>
                </a:solidFill>
                <a:latin typeface="Arial" panose="020B0604020202020204" pitchFamily="34" charset="0"/>
                <a:ea typeface="+mn-ea"/>
                <a:cs typeface="+mn-cs"/>
              </a:rPr>
            </a:br>
            <a:r>
              <a:rPr lang="vi-VN" sz="1800" dirty="0">
                <a:solidFill>
                  <a:schemeClr val="tx1"/>
                </a:solidFill>
                <a:latin typeface="Arial" panose="020B0604020202020204" pitchFamily="34" charset="0"/>
                <a:ea typeface="+mn-ea"/>
                <a:cs typeface="+mn-cs"/>
              </a:rPr>
              <a:t>Bật mí thêm, vợ mình làm tester, cũng hiểu và thông cảm cho khó khăn nghề nghiệp của chồng nên việc cân bằng giữa cuộc sống và công việc nên may quá, mọi thứ hiện giờ vẫn đang ổn</a:t>
            </a:r>
            <a:r>
              <a:rPr lang="vi-VN" sz="1800" dirty="0" smtClean="0">
                <a:solidFill>
                  <a:schemeClr val="tx1"/>
                </a:solidFill>
                <a:latin typeface="Arial" panose="020B0604020202020204" pitchFamily="34" charset="0"/>
                <a:ea typeface="+mn-ea"/>
                <a:cs typeface="+mn-cs"/>
              </a:rPr>
              <a:t>.</a:t>
            </a:r>
            <a:r>
              <a:rPr lang="en-US" sz="1800" dirty="0" smtClean="0">
                <a:solidFill>
                  <a:schemeClr val="tx1"/>
                </a:solidFill>
                <a:latin typeface="Arial" panose="020B0604020202020204" pitchFamily="34" charset="0"/>
                <a:ea typeface="+mn-ea"/>
                <a:cs typeface="+mn-cs"/>
              </a:rPr>
              <a:t/>
            </a:r>
            <a:br>
              <a:rPr lang="en-US" sz="1800" dirty="0" smtClean="0">
                <a:solidFill>
                  <a:schemeClr val="tx1"/>
                </a:solidFill>
                <a:latin typeface="Arial" panose="020B0604020202020204" pitchFamily="34" charset="0"/>
                <a:ea typeface="+mn-ea"/>
                <a:cs typeface="+mn-cs"/>
              </a:rPr>
            </a:br>
            <a:r>
              <a:rPr lang="en-US" sz="1800" dirty="0">
                <a:solidFill>
                  <a:schemeClr val="tx1"/>
                </a:solidFill>
                <a:latin typeface="Arial" panose="020B0604020202020204" pitchFamily="34" charset="0"/>
                <a:ea typeface="+mn-ea"/>
                <a:cs typeface="+mn-cs"/>
              </a:rPr>
              <a:t/>
            </a:r>
            <a:br>
              <a:rPr lang="en-US" sz="1800" dirty="0">
                <a:solidFill>
                  <a:schemeClr val="tx1"/>
                </a:solidFill>
                <a:latin typeface="Arial" panose="020B0604020202020204" pitchFamily="34" charset="0"/>
                <a:ea typeface="+mn-ea"/>
                <a:cs typeface="+mn-cs"/>
              </a:rPr>
            </a:br>
            <a:r>
              <a:rPr lang="en-US" sz="1800" b="1" dirty="0">
                <a:solidFill>
                  <a:schemeClr val="accent1">
                    <a:lumMod val="75000"/>
                  </a:schemeClr>
                </a:solidFill>
                <a:latin typeface="Arial" panose="020B0604020202020204" pitchFamily="34" charset="0"/>
                <a:ea typeface="+mn-ea"/>
                <a:cs typeface="+mn-cs"/>
              </a:rPr>
              <a:t>&lt;Chia </a:t>
            </a:r>
            <a:r>
              <a:rPr lang="en-US" sz="1800" b="1" dirty="0" err="1">
                <a:solidFill>
                  <a:schemeClr val="accent1">
                    <a:lumMod val="75000"/>
                  </a:schemeClr>
                </a:solidFill>
                <a:latin typeface="Arial" panose="020B0604020202020204" pitchFamily="34" charset="0"/>
                <a:ea typeface="+mn-ea"/>
                <a:cs typeface="+mn-cs"/>
              </a:rPr>
              <a:t>sẻ</a:t>
            </a:r>
            <a:r>
              <a:rPr lang="en-US" sz="1800" b="1" dirty="0">
                <a:solidFill>
                  <a:schemeClr val="accent1">
                    <a:lumMod val="75000"/>
                  </a:schemeClr>
                </a:solidFill>
                <a:latin typeface="Arial" panose="020B0604020202020204" pitchFamily="34" charset="0"/>
                <a:ea typeface="+mn-ea"/>
                <a:cs typeface="+mn-cs"/>
              </a:rPr>
              <a:t> </a:t>
            </a:r>
            <a:r>
              <a:rPr lang="en-US" sz="1800" b="1" dirty="0" err="1">
                <a:solidFill>
                  <a:schemeClr val="accent1">
                    <a:lumMod val="75000"/>
                  </a:schemeClr>
                </a:solidFill>
                <a:latin typeface="Arial" panose="020B0604020202020204" pitchFamily="34" charset="0"/>
                <a:ea typeface="+mn-ea"/>
                <a:cs typeface="+mn-cs"/>
              </a:rPr>
              <a:t>từ</a:t>
            </a:r>
            <a:r>
              <a:rPr lang="en-US" sz="1800" b="1" dirty="0">
                <a:solidFill>
                  <a:schemeClr val="accent1">
                    <a:lumMod val="75000"/>
                  </a:schemeClr>
                </a:solidFill>
                <a:latin typeface="Arial" panose="020B0604020202020204" pitchFamily="34" charset="0"/>
                <a:ea typeface="+mn-ea"/>
                <a:cs typeface="+mn-cs"/>
              </a:rPr>
              <a:t> </a:t>
            </a:r>
            <a:r>
              <a:rPr lang="en-US" sz="1800" b="1" dirty="0" err="1">
                <a:solidFill>
                  <a:schemeClr val="accent1">
                    <a:lumMod val="75000"/>
                  </a:schemeClr>
                </a:solidFill>
                <a:latin typeface="Arial" panose="020B0604020202020204" pitchFamily="34" charset="0"/>
                <a:ea typeface="+mn-ea"/>
                <a:cs typeface="+mn-cs"/>
              </a:rPr>
              <a:t>anh</a:t>
            </a:r>
            <a:r>
              <a:rPr lang="en-US" sz="1800" b="1" dirty="0">
                <a:solidFill>
                  <a:schemeClr val="accent1">
                    <a:lumMod val="75000"/>
                  </a:schemeClr>
                </a:solidFill>
                <a:latin typeface="Arial" panose="020B0604020202020204" pitchFamily="34" charset="0"/>
                <a:ea typeface="+mn-ea"/>
                <a:cs typeface="+mn-cs"/>
              </a:rPr>
              <a:t> </a:t>
            </a:r>
            <a:r>
              <a:rPr lang="en-US" sz="1800" b="1" dirty="0" err="1">
                <a:solidFill>
                  <a:schemeClr val="accent1">
                    <a:lumMod val="75000"/>
                  </a:schemeClr>
                </a:solidFill>
                <a:latin typeface="Arial" panose="020B0604020202020204" pitchFamily="34" charset="0"/>
                <a:ea typeface="+mn-ea"/>
                <a:cs typeface="+mn-cs"/>
              </a:rPr>
              <a:t>Đinh</a:t>
            </a:r>
            <a:r>
              <a:rPr lang="en-US" sz="1800" b="1" dirty="0">
                <a:solidFill>
                  <a:schemeClr val="accent1">
                    <a:lumMod val="75000"/>
                  </a:schemeClr>
                </a:solidFill>
                <a:latin typeface="Arial" panose="020B0604020202020204" pitchFamily="34" charset="0"/>
                <a:ea typeface="+mn-ea"/>
                <a:cs typeface="+mn-cs"/>
              </a:rPr>
              <a:t> - Senior Java Backend&gt;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1262" y="757382"/>
            <a:ext cx="7650738" cy="5098473"/>
          </a:xfrm>
        </p:spPr>
      </p:pic>
    </p:spTree>
    <p:extLst>
      <p:ext uri="{BB962C8B-B14F-4D97-AF65-F5344CB8AC3E}">
        <p14:creationId xmlns:p14="http://schemas.microsoft.com/office/powerpoint/2010/main" val="3054284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570" y="563417"/>
            <a:ext cx="2971030" cy="5209309"/>
          </a:xfrm>
        </p:spPr>
        <p:txBody>
          <a:bodyPr>
            <a:normAutofit fontScale="90000"/>
          </a:bodyPr>
          <a:lstStyle/>
          <a:p>
            <a:r>
              <a:rPr lang="en-US" dirty="0" smtClean="0"/>
              <a:t/>
            </a:r>
            <a:br>
              <a:rPr lang="en-US" dirty="0" smtClean="0"/>
            </a:br>
            <a:r>
              <a:rPr lang="en-US" dirty="0"/>
              <a:t/>
            </a:r>
            <a:br>
              <a:rPr lang="en-US" dirty="0"/>
            </a:br>
            <a:r>
              <a:rPr lang="vi-VN" sz="1800" dirty="0">
                <a:solidFill>
                  <a:schemeClr val="tx1"/>
                </a:solidFill>
                <a:latin typeface="Arial" panose="020B0604020202020204" pitchFamily="34" charset="0"/>
                <a:ea typeface="+mn-ea"/>
                <a:cs typeface="+mn-cs"/>
              </a:rPr>
              <a:t>Có thể mọi người không làm dev nên không hiểu, dev có nhiều niềm vui riêng mà mọi người không trải nghiệm không thể hiểu được ^^</a:t>
            </a:r>
            <a:br>
              <a:rPr lang="vi-VN" sz="1800" dirty="0">
                <a:solidFill>
                  <a:schemeClr val="tx1"/>
                </a:solidFill>
                <a:latin typeface="Arial" panose="020B0604020202020204" pitchFamily="34" charset="0"/>
                <a:ea typeface="+mn-ea"/>
                <a:cs typeface="+mn-cs"/>
              </a:rPr>
            </a:br>
            <a:r>
              <a:rPr lang="vi-VN" sz="1800" dirty="0">
                <a:solidFill>
                  <a:schemeClr val="tx1"/>
                </a:solidFill>
                <a:latin typeface="Arial" panose="020B0604020202020204" pitchFamily="34" charset="0"/>
                <a:ea typeface="+mn-ea"/>
                <a:cs typeface="+mn-cs"/>
              </a:rPr>
              <a:t>Em không thấy vất vả hay stress gì cả. Làm gì có bug, tất cả chỉ là tính năng. </a:t>
            </a:r>
            <a:r>
              <a:rPr lang="vi-VN" sz="1800" dirty="0">
                <a:solidFill>
                  <a:schemeClr val="tx1"/>
                </a:solidFill>
                <a:latin typeface="Arial" panose="020B0604020202020204" pitchFamily="34" charset="0"/>
                <a:ea typeface="+mn-ea"/>
                <a:cs typeface="+mn-cs"/>
              </a:rPr>
              <a:t>Em toàn thức đến 3h sáng để đọc truyện chứ không phải để fix bug đâu </a:t>
            </a:r>
            <a:r>
              <a:rPr lang="vi-VN" sz="1800" dirty="0" smtClean="0">
                <a:solidFill>
                  <a:schemeClr val="tx1"/>
                </a:solidFill>
                <a:latin typeface="Arial" panose="020B0604020202020204" pitchFamily="34" charset="0"/>
                <a:ea typeface="+mn-ea"/>
                <a:cs typeface="+mn-cs"/>
              </a:rPr>
              <a:t>nhé</a:t>
            </a:r>
            <a:r>
              <a:rPr lang="en-US" sz="1800" dirty="0" smtClean="0">
                <a:solidFill>
                  <a:schemeClr val="tx1"/>
                </a:solidFill>
                <a:latin typeface="Arial" panose="020B0604020202020204" pitchFamily="34" charset="0"/>
                <a:ea typeface="+mn-ea"/>
                <a:cs typeface="+mn-cs"/>
              </a:rPr>
              <a:t/>
            </a:r>
            <a:br>
              <a:rPr lang="en-US" sz="1800" dirty="0" smtClean="0">
                <a:solidFill>
                  <a:schemeClr val="tx1"/>
                </a:solidFill>
                <a:latin typeface="Arial" panose="020B0604020202020204" pitchFamily="34" charset="0"/>
                <a:ea typeface="+mn-ea"/>
                <a:cs typeface="+mn-cs"/>
              </a:rPr>
            </a:br>
            <a:r>
              <a:rPr lang="en-US" sz="1800" dirty="0">
                <a:solidFill>
                  <a:schemeClr val="tx1"/>
                </a:solidFill>
                <a:latin typeface="Arial" panose="020B0604020202020204" pitchFamily="34" charset="0"/>
                <a:ea typeface="+mn-ea"/>
                <a:cs typeface="+mn-cs"/>
              </a:rPr>
              <a:t/>
            </a:r>
            <a:br>
              <a:rPr lang="en-US" sz="1800" dirty="0">
                <a:solidFill>
                  <a:schemeClr val="tx1"/>
                </a:solidFill>
                <a:latin typeface="Arial" panose="020B0604020202020204" pitchFamily="34" charset="0"/>
                <a:ea typeface="+mn-ea"/>
                <a:cs typeface="+mn-cs"/>
              </a:rPr>
            </a:br>
            <a:r>
              <a:rPr lang="en-US" sz="1800" b="1" dirty="0">
                <a:solidFill>
                  <a:schemeClr val="accent1">
                    <a:lumMod val="75000"/>
                  </a:schemeClr>
                </a:solidFill>
                <a:latin typeface="Arial" panose="020B0604020202020204" pitchFamily="34" charset="0"/>
                <a:ea typeface="+mn-ea"/>
                <a:cs typeface="+mn-cs"/>
              </a:rPr>
              <a:t>&lt;Chia </a:t>
            </a:r>
            <a:r>
              <a:rPr lang="en-US" sz="1800" b="1" dirty="0" err="1">
                <a:solidFill>
                  <a:schemeClr val="accent1">
                    <a:lumMod val="75000"/>
                  </a:schemeClr>
                </a:solidFill>
                <a:latin typeface="Arial" panose="020B0604020202020204" pitchFamily="34" charset="0"/>
                <a:ea typeface="+mn-ea"/>
                <a:cs typeface="+mn-cs"/>
              </a:rPr>
              <a:t>sẻ</a:t>
            </a:r>
            <a:r>
              <a:rPr lang="en-US" sz="1800" b="1" dirty="0">
                <a:solidFill>
                  <a:schemeClr val="accent1">
                    <a:lumMod val="75000"/>
                  </a:schemeClr>
                </a:solidFill>
                <a:latin typeface="Arial" panose="020B0604020202020204" pitchFamily="34" charset="0"/>
                <a:ea typeface="+mn-ea"/>
                <a:cs typeface="+mn-cs"/>
              </a:rPr>
              <a:t> </a:t>
            </a:r>
            <a:r>
              <a:rPr lang="en-US" sz="1800" b="1" dirty="0" err="1">
                <a:solidFill>
                  <a:schemeClr val="accent1">
                    <a:lumMod val="75000"/>
                  </a:schemeClr>
                </a:solidFill>
                <a:latin typeface="Arial" panose="020B0604020202020204" pitchFamily="34" charset="0"/>
                <a:ea typeface="+mn-ea"/>
                <a:cs typeface="+mn-cs"/>
              </a:rPr>
              <a:t>từ</a:t>
            </a:r>
            <a:r>
              <a:rPr lang="en-US" sz="1800" b="1" dirty="0">
                <a:solidFill>
                  <a:schemeClr val="accent1">
                    <a:lumMod val="75000"/>
                  </a:schemeClr>
                </a:solidFill>
                <a:latin typeface="Arial" panose="020B0604020202020204" pitchFamily="34" charset="0"/>
                <a:ea typeface="+mn-ea"/>
                <a:cs typeface="+mn-cs"/>
              </a:rPr>
              <a:t> </a:t>
            </a:r>
            <a:r>
              <a:rPr lang="en-US" sz="1800" b="1" dirty="0" err="1">
                <a:solidFill>
                  <a:schemeClr val="accent1">
                    <a:lumMod val="75000"/>
                  </a:schemeClr>
                </a:solidFill>
                <a:latin typeface="Arial" panose="020B0604020202020204" pitchFamily="34" charset="0"/>
                <a:ea typeface="+mn-ea"/>
                <a:cs typeface="+mn-cs"/>
              </a:rPr>
              <a:t>Yến</a:t>
            </a:r>
            <a:r>
              <a:rPr lang="en-US" sz="1800" b="1" dirty="0">
                <a:solidFill>
                  <a:schemeClr val="accent1">
                    <a:lumMod val="75000"/>
                  </a:schemeClr>
                </a:solidFill>
                <a:latin typeface="Arial" panose="020B0604020202020204" pitchFamily="34" charset="0"/>
                <a:ea typeface="+mn-ea"/>
                <a:cs typeface="+mn-cs"/>
              </a:rPr>
              <a:t> </a:t>
            </a:r>
            <a:r>
              <a:rPr lang="en-US" sz="1800" b="1" dirty="0" smtClean="0">
                <a:solidFill>
                  <a:schemeClr val="accent1">
                    <a:lumMod val="75000"/>
                  </a:schemeClr>
                </a:solidFill>
                <a:latin typeface="Arial" panose="020B0604020202020204" pitchFamily="34" charset="0"/>
                <a:ea typeface="+mn-ea"/>
                <a:cs typeface="+mn-cs"/>
              </a:rPr>
              <a:t>– </a:t>
            </a:r>
            <a:br>
              <a:rPr lang="en-US" sz="1800" b="1" dirty="0" smtClean="0">
                <a:solidFill>
                  <a:schemeClr val="accent1">
                    <a:lumMod val="75000"/>
                  </a:schemeClr>
                </a:solidFill>
                <a:latin typeface="Arial" panose="020B0604020202020204" pitchFamily="34" charset="0"/>
                <a:ea typeface="+mn-ea"/>
                <a:cs typeface="+mn-cs"/>
              </a:rPr>
            </a:br>
            <a:r>
              <a:rPr lang="en-US" sz="1800" b="1" dirty="0" err="1" smtClean="0">
                <a:solidFill>
                  <a:schemeClr val="accent1">
                    <a:lumMod val="75000"/>
                  </a:schemeClr>
                </a:solidFill>
                <a:latin typeface="Arial" panose="020B0604020202020204" pitchFamily="34" charset="0"/>
                <a:ea typeface="+mn-ea"/>
                <a:cs typeface="+mn-cs"/>
              </a:rPr>
              <a:t>Nữ</a:t>
            </a:r>
            <a:r>
              <a:rPr lang="en-US" sz="1800" b="1" dirty="0" smtClean="0">
                <a:solidFill>
                  <a:schemeClr val="accent1">
                    <a:lumMod val="75000"/>
                  </a:schemeClr>
                </a:solidFill>
                <a:latin typeface="Arial" panose="020B0604020202020204" pitchFamily="34" charset="0"/>
                <a:ea typeface="+mn-ea"/>
                <a:cs typeface="+mn-cs"/>
              </a:rPr>
              <a:t> </a:t>
            </a:r>
            <a:r>
              <a:rPr lang="en-US" sz="1800" b="1" dirty="0">
                <a:solidFill>
                  <a:schemeClr val="accent1">
                    <a:lumMod val="75000"/>
                  </a:schemeClr>
                </a:solidFill>
                <a:latin typeface="Arial" panose="020B0604020202020204" pitchFamily="34" charset="0"/>
                <a:ea typeface="+mn-ea"/>
                <a:cs typeface="+mn-cs"/>
              </a:rPr>
              <a:t>developer </a:t>
            </a:r>
            <a:r>
              <a:rPr lang="en-US" sz="1800" b="1" dirty="0" err="1">
                <a:solidFill>
                  <a:schemeClr val="accent1">
                    <a:lumMod val="75000"/>
                  </a:schemeClr>
                </a:solidFill>
                <a:latin typeface="Arial" panose="020B0604020202020204" pitchFamily="34" charset="0"/>
                <a:ea typeface="+mn-ea"/>
                <a:cs typeface="+mn-cs"/>
              </a:rPr>
              <a:t>xinh</a:t>
            </a:r>
            <a:r>
              <a:rPr lang="en-US" sz="1800" b="1" dirty="0">
                <a:solidFill>
                  <a:schemeClr val="accent1">
                    <a:lumMod val="75000"/>
                  </a:schemeClr>
                </a:solidFill>
                <a:latin typeface="Arial" panose="020B0604020202020204" pitchFamily="34" charset="0"/>
                <a:ea typeface="+mn-ea"/>
                <a:cs typeface="+mn-cs"/>
              </a:rPr>
              <a:t> </a:t>
            </a:r>
            <a:r>
              <a:rPr lang="en-US" sz="1800" b="1" dirty="0" err="1">
                <a:solidFill>
                  <a:schemeClr val="accent1">
                    <a:lumMod val="75000"/>
                  </a:schemeClr>
                </a:solidFill>
                <a:latin typeface="Arial" panose="020B0604020202020204" pitchFamily="34" charset="0"/>
                <a:ea typeface="+mn-ea"/>
                <a:cs typeface="+mn-cs"/>
              </a:rPr>
              <a:t>đẹp</a:t>
            </a:r>
            <a:r>
              <a:rPr lang="en-US" sz="1800" b="1" dirty="0">
                <a:solidFill>
                  <a:schemeClr val="accent1">
                    <a:lumMod val="75000"/>
                  </a:schemeClr>
                </a:solidFill>
                <a:latin typeface="Arial" panose="020B0604020202020204" pitchFamily="34" charset="0"/>
                <a:ea typeface="+mn-ea"/>
                <a:cs typeface="+mn-cs"/>
              </a:rPr>
              <a:t> </a:t>
            </a:r>
            <a:r>
              <a:rPr lang="en-US" sz="1800" b="1" dirty="0" err="1">
                <a:solidFill>
                  <a:schemeClr val="accent1">
                    <a:lumMod val="75000"/>
                  </a:schemeClr>
                </a:solidFill>
                <a:latin typeface="Arial" panose="020B0604020202020204" pitchFamily="34" charset="0"/>
                <a:ea typeface="+mn-ea"/>
                <a:cs typeface="+mn-cs"/>
              </a:rPr>
              <a:t>nhất</a:t>
            </a:r>
            <a:r>
              <a:rPr lang="en-US" sz="1800" b="1" dirty="0">
                <a:solidFill>
                  <a:schemeClr val="accent1">
                    <a:lumMod val="75000"/>
                  </a:schemeClr>
                </a:solidFill>
                <a:latin typeface="Arial" panose="020B0604020202020204" pitchFamily="34" charset="0"/>
                <a:ea typeface="+mn-ea"/>
                <a:cs typeface="+mn-cs"/>
              </a:rPr>
              <a:t> </a:t>
            </a:r>
            <a:r>
              <a:rPr lang="en-US" sz="1800" b="1" dirty="0" err="1">
                <a:solidFill>
                  <a:schemeClr val="accent1">
                    <a:lumMod val="75000"/>
                  </a:schemeClr>
                </a:solidFill>
                <a:latin typeface="Arial" panose="020B0604020202020204" pitchFamily="34" charset="0"/>
                <a:ea typeface="+mn-ea"/>
                <a:cs typeface="+mn-cs"/>
              </a:rPr>
              <a:t>Dr.JOY</a:t>
            </a:r>
            <a:r>
              <a:rPr lang="en-US" sz="1800" b="1" dirty="0">
                <a:solidFill>
                  <a:schemeClr val="accent1">
                    <a:lumMod val="75000"/>
                  </a:schemeClr>
                </a:solidFill>
                <a:latin typeface="Arial" panose="020B0604020202020204" pitchFamily="34" charset="0"/>
                <a:ea typeface="+mn-ea"/>
                <a:cs typeface="+mn-cs"/>
              </a:rPr>
              <a:t>&gt;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7601" y="563417"/>
            <a:ext cx="8692544" cy="5785976"/>
          </a:xfrm>
        </p:spPr>
      </p:pic>
    </p:spTree>
    <p:extLst>
      <p:ext uri="{BB962C8B-B14F-4D97-AF65-F5344CB8AC3E}">
        <p14:creationId xmlns:p14="http://schemas.microsoft.com/office/powerpoint/2010/main" val="2499823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570" y="1200727"/>
            <a:ext cx="3266593" cy="5107710"/>
          </a:xfrm>
        </p:spPr>
        <p:txBody>
          <a:bodyPr>
            <a:normAutofit/>
          </a:bodyPr>
          <a:lstStyle/>
          <a:p>
            <a:pPr marL="91440">
              <a:spcBef>
                <a:spcPts val="600"/>
              </a:spcBef>
            </a:pPr>
            <a:r>
              <a:rPr lang="en-US" dirty="0" smtClean="0"/>
              <a:t/>
            </a:r>
            <a:br>
              <a:rPr lang="en-US" dirty="0" smtClean="0"/>
            </a:br>
            <a:r>
              <a:rPr lang="vi-VN" sz="1800" dirty="0">
                <a:solidFill>
                  <a:schemeClr val="tx1"/>
                </a:solidFill>
                <a:latin typeface="Arial" panose="020B0604020202020204" pitchFamily="34" charset="0"/>
                <a:ea typeface="+mn-ea"/>
                <a:cs typeface="+mn-cs"/>
              </a:rPr>
              <a:t>Nếu được thay đổi 1 điểm để Dr.JOY tốt hơn trong những năm tới thì em nghĩ mình cần mạnh dạn hơn nữa trong việc đưa ra ý kiến đóng góp để cùng các anh, chị, em xây dựng một môi trường làm việc chuyên nghiệp mà vẫn thoải mái, cởi mở.</a:t>
            </a:r>
            <a:br>
              <a:rPr lang="vi-VN" sz="1800" dirty="0">
                <a:solidFill>
                  <a:schemeClr val="tx1"/>
                </a:solidFill>
                <a:latin typeface="Arial" panose="020B0604020202020204" pitchFamily="34" charset="0"/>
                <a:ea typeface="+mn-ea"/>
                <a:cs typeface="+mn-cs"/>
              </a:rPr>
            </a:br>
            <a:r>
              <a:rPr lang="vi-VN" sz="1600" b="1" dirty="0">
                <a:solidFill>
                  <a:schemeClr val="accent1">
                    <a:lumMod val="75000"/>
                  </a:schemeClr>
                </a:solidFill>
                <a:latin typeface="Arial" panose="020B0604020202020204" pitchFamily="34" charset="0"/>
                <a:ea typeface="+mn-ea"/>
                <a:cs typeface="+mn-cs"/>
              </a:rPr>
              <a:t>&lt;Chia sẻ từ Phương - QA/Tester&gt;</a:t>
            </a:r>
            <a:endParaRPr lang="en-US" sz="1600" b="1" dirty="0">
              <a:solidFill>
                <a:schemeClr val="accent1">
                  <a:lumMod val="75000"/>
                </a:schemeClr>
              </a:solidFill>
              <a:latin typeface="Arial" panose="020B0604020202020204" pitchFamily="34" charset="0"/>
              <a:ea typeface="+mn-ea"/>
              <a:cs typeface="+mn-c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8157" y="0"/>
            <a:ext cx="7933843" cy="6858000"/>
          </a:xfrm>
        </p:spPr>
      </p:pic>
    </p:spTree>
    <p:extLst>
      <p:ext uri="{BB962C8B-B14F-4D97-AF65-F5344CB8AC3E}">
        <p14:creationId xmlns:p14="http://schemas.microsoft.com/office/powerpoint/2010/main" val="704693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079" y="1145309"/>
            <a:ext cx="3765357" cy="3749964"/>
          </a:xfrm>
        </p:spPr>
        <p:txBody>
          <a:bodyPr>
            <a:noAutofit/>
          </a:bodyPr>
          <a:lstStyle/>
          <a:p>
            <a:pPr>
              <a:spcBef>
                <a:spcPts val="1800"/>
              </a:spcBef>
              <a:spcAft>
                <a:spcPts val="1200"/>
              </a:spcAft>
            </a:pPr>
            <a:r>
              <a:rPr lang="vi-VN" sz="1800" dirty="0">
                <a:solidFill>
                  <a:schemeClr val="tx1"/>
                </a:solidFill>
                <a:latin typeface="Arial" panose="020B0604020202020204" pitchFamily="34" charset="0"/>
                <a:ea typeface="+mn-ea"/>
                <a:cs typeface="+mn-cs"/>
              </a:rPr>
              <a:t>Mình rất vui vì được thử sức ở vị trí mới, thật ra cũng không khó khăn gì trong việc kết nối, các member team mình toàn người trẻ, vui lắm</a:t>
            </a:r>
            <a:br>
              <a:rPr lang="vi-VN" sz="1800" dirty="0">
                <a:solidFill>
                  <a:schemeClr val="tx1"/>
                </a:solidFill>
                <a:latin typeface="Arial" panose="020B0604020202020204" pitchFamily="34" charset="0"/>
                <a:ea typeface="+mn-ea"/>
                <a:cs typeface="+mn-cs"/>
              </a:rPr>
            </a:br>
            <a:r>
              <a:rPr lang="vi-VN" sz="1800" dirty="0">
                <a:solidFill>
                  <a:schemeClr val="tx1"/>
                </a:solidFill>
                <a:latin typeface="Arial" panose="020B0604020202020204" pitchFamily="34" charset="0"/>
                <a:ea typeface="+mn-ea"/>
                <a:cs typeface="+mn-cs"/>
              </a:rPr>
              <a:t>Trong quá trình làm việc vẫn còn gặp chút khó khăn về giao tiếp phía bên Nhật Bản, tuy nhiên, bản thân mình vẫn đang tiếp tục cố gắng để hoàn thiện, trưởng thành hơn trong team work và quản lý</a:t>
            </a:r>
            <a:br>
              <a:rPr lang="vi-VN" sz="1800" dirty="0">
                <a:solidFill>
                  <a:schemeClr val="tx1"/>
                </a:solidFill>
                <a:latin typeface="Arial" panose="020B0604020202020204" pitchFamily="34" charset="0"/>
                <a:ea typeface="+mn-ea"/>
                <a:cs typeface="+mn-cs"/>
              </a:rPr>
            </a:br>
            <a:r>
              <a:rPr lang="vi-VN" sz="1800" dirty="0">
                <a:solidFill>
                  <a:schemeClr val="tx1"/>
                </a:solidFill>
                <a:latin typeface="Arial" panose="020B0604020202020204" pitchFamily="34" charset="0"/>
                <a:ea typeface="+mn-ea"/>
                <a:cs typeface="+mn-cs"/>
              </a:rPr>
              <a:t>Trưởng thành hơn trong việc team work và quản lý</a:t>
            </a:r>
            <a:r>
              <a:rPr lang="vi-VN" sz="1800" dirty="0" smtClean="0">
                <a:solidFill>
                  <a:schemeClr val="tx1"/>
                </a:solidFill>
                <a:latin typeface="Arial" panose="020B0604020202020204" pitchFamily="34" charset="0"/>
                <a:ea typeface="+mn-ea"/>
                <a:cs typeface="+mn-cs"/>
              </a:rPr>
              <a:t>.</a:t>
            </a:r>
            <a:r>
              <a:rPr lang="en-US" sz="1800" dirty="0" smtClean="0">
                <a:solidFill>
                  <a:schemeClr val="tx1"/>
                </a:solidFill>
                <a:latin typeface="Arial" panose="020B0604020202020204" pitchFamily="34" charset="0"/>
                <a:ea typeface="+mn-ea"/>
                <a:cs typeface="+mn-cs"/>
              </a:rPr>
              <a:t/>
            </a:r>
            <a:br>
              <a:rPr lang="en-US" sz="1800" dirty="0" smtClean="0">
                <a:solidFill>
                  <a:schemeClr val="tx1"/>
                </a:solidFill>
                <a:latin typeface="Arial" panose="020B0604020202020204" pitchFamily="34" charset="0"/>
                <a:ea typeface="+mn-ea"/>
                <a:cs typeface="+mn-cs"/>
              </a:rPr>
            </a:br>
            <a:r>
              <a:rPr lang="en-US" sz="1600" b="1" dirty="0">
                <a:solidFill>
                  <a:schemeClr val="accent1">
                    <a:lumMod val="75000"/>
                  </a:schemeClr>
                </a:solidFill>
                <a:latin typeface="Arial" panose="020B0604020202020204" pitchFamily="34" charset="0"/>
                <a:ea typeface="+mn-ea"/>
                <a:cs typeface="+mn-cs"/>
              </a:rPr>
              <a:t>&lt;Chia </a:t>
            </a:r>
            <a:r>
              <a:rPr lang="en-US" sz="1600" b="1" dirty="0" err="1">
                <a:solidFill>
                  <a:schemeClr val="accent1">
                    <a:lumMod val="75000"/>
                  </a:schemeClr>
                </a:solidFill>
                <a:latin typeface="Arial" panose="020B0604020202020204" pitchFamily="34" charset="0"/>
                <a:ea typeface="+mn-ea"/>
                <a:cs typeface="+mn-cs"/>
              </a:rPr>
              <a:t>sẻ</a:t>
            </a:r>
            <a:r>
              <a:rPr lang="en-US" sz="1600" b="1" dirty="0">
                <a:solidFill>
                  <a:schemeClr val="accent1">
                    <a:lumMod val="75000"/>
                  </a:schemeClr>
                </a:solidFill>
                <a:latin typeface="Arial" panose="020B0604020202020204" pitchFamily="34" charset="0"/>
                <a:ea typeface="+mn-ea"/>
                <a:cs typeface="+mn-cs"/>
              </a:rPr>
              <a:t> </a:t>
            </a:r>
            <a:r>
              <a:rPr lang="en-US" sz="1600" b="1" dirty="0" err="1">
                <a:solidFill>
                  <a:schemeClr val="accent1">
                    <a:lumMod val="75000"/>
                  </a:schemeClr>
                </a:solidFill>
                <a:latin typeface="Arial" panose="020B0604020202020204" pitchFamily="34" charset="0"/>
                <a:ea typeface="+mn-ea"/>
                <a:cs typeface="+mn-cs"/>
              </a:rPr>
              <a:t>từ</a:t>
            </a:r>
            <a:r>
              <a:rPr lang="en-US" sz="1600" b="1" dirty="0">
                <a:solidFill>
                  <a:schemeClr val="accent1">
                    <a:lumMod val="75000"/>
                  </a:schemeClr>
                </a:solidFill>
                <a:latin typeface="Arial" panose="020B0604020202020204" pitchFamily="34" charset="0"/>
                <a:ea typeface="+mn-ea"/>
                <a:cs typeface="+mn-cs"/>
              </a:rPr>
              <a:t> Lan - Leader team Customer Support&gt;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8196" y="546794"/>
            <a:ext cx="8489593" cy="5559366"/>
          </a:xfrm>
        </p:spPr>
      </p:pic>
    </p:spTree>
    <p:extLst>
      <p:ext uri="{BB962C8B-B14F-4D97-AF65-F5344CB8AC3E}">
        <p14:creationId xmlns:p14="http://schemas.microsoft.com/office/powerpoint/2010/main" val="489342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TotalTime>
  <Words>133</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Segoe UI Historic</vt:lpstr>
      <vt:lpstr>Trebuchet MS</vt:lpstr>
      <vt:lpstr>Wingdings 3</vt:lpstr>
      <vt:lpstr>Facet</vt:lpstr>
      <vt:lpstr>PowerPoint Presentation</vt:lpstr>
      <vt:lpstr>PowerPoint Presentation</vt:lpstr>
      <vt:lpstr>   Trước khi Dr.JOY chính thức thành lập chi nhánh ở Việt Nam, mình là kỹ sư backend làm việc cho công ty Dr.JOY. Sau khi Dr.JOY có văn phòng, nhận thấy nhiều điểm hay ho của dự án, đánh giá tiềm năng của lĩnh vực y tế trong tương lại, mình quyết định gia nhập Dr.JOY. Hơn nữa, kỹ thuật mà Dr.JOY sự dụng thu hút mình, ví dụ như: sử dụng microsevicer, google croud, kỹ sư bên Nhật pro, chế độ đãi ngộ ổn nữa. Bật mí thêm, vợ mình làm tester, cũng hiểu và thông cảm cho khó khăn nghề nghiệp của chồng nên việc cân bằng giữa cuộc sống và công việc nên may quá, mọi thứ hiện giờ vẫn đang ổn.  &lt;Chia sẻ từ anh Đinh - Senior Java Backend&gt;</vt:lpstr>
      <vt:lpstr>  Có thể mọi người không làm dev nên không hiểu, dev có nhiều niềm vui riêng mà mọi người không trải nghiệm không thể hiểu được ^^ Em không thấy vất vả hay stress gì cả. Làm gì có bug, tất cả chỉ là tính năng. Em toàn thức đến 3h sáng để đọc truyện chứ không phải để fix bug đâu nhé  &lt;Chia sẻ từ Yến –  Nữ developer xinh đẹp nhất Dr.JOY&gt; </vt:lpstr>
      <vt:lpstr> Nếu được thay đổi 1 điểm để Dr.JOY tốt hơn trong những năm tới thì em nghĩ mình cần mạnh dạn hơn nữa trong việc đưa ra ý kiến đóng góp để cùng các anh, chị, em xây dựng một môi trường làm việc chuyên nghiệp mà vẫn thoải mái, cởi mở. &lt;Chia sẻ từ Phương - QA/Tester&gt;</vt:lpstr>
      <vt:lpstr>Mình rất vui vì được thử sức ở vị trí mới, thật ra cũng không khó khăn gì trong việc kết nối, các member team mình toàn người trẻ, vui lắm Trong quá trình làm việc vẫn còn gặp chút khó khăn về giao tiếp phía bên Nhật Bản, tuy nhiên, bản thân mình vẫn đang tiếp tục cố gắng để hoàn thiện, trưởng thành hơn trong team work và quản lý Trưởng thành hơn trong việc team work và quản lý. &lt;Chia sẻ từ Lan - Leader team Customer Support&gt;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dc:creator>
  <cp:lastModifiedBy>Windows</cp:lastModifiedBy>
  <cp:revision>6</cp:revision>
  <dcterms:created xsi:type="dcterms:W3CDTF">2021-05-05T06:40:46Z</dcterms:created>
  <dcterms:modified xsi:type="dcterms:W3CDTF">2021-05-05T07:16:34Z</dcterms:modified>
</cp:coreProperties>
</file>