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7" r:id="rId6"/>
    <p:sldId id="268" r:id="rId7"/>
    <p:sldId id="270" r:id="rId8"/>
    <p:sldId id="271" r:id="rId9"/>
    <p:sldId id="272" r:id="rId10"/>
    <p:sldId id="273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98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8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63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8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5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ACF2-A7C9-4155-8220-532B29DCEA50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B38D95-2465-48BC-9102-772927D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4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Humidity and temperature control with A</a:t>
            </a:r>
            <a:r>
              <a:rPr lang="en-US" b="1" dirty="0" smtClean="0"/>
              <a:t>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2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76518" y="699247"/>
            <a:ext cx="890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To show the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through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charts, 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thingSpeak’s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Iframes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06824" y="1707777"/>
            <a:ext cx="8659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&lt;div class="col-md-6"&gt;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width="450" height="260" style="border: 1px solid #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;"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="https://thingspeak.com/channels/166643/charts/1?bgcolor=%23ffffff&amp;color=%23d62020&amp;dynamic=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true&amp;results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=60&amp;type=column"&gt;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div&gt;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div class="col-md-6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width="450" height="260" style="border: 1px solid #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cccccc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;"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="https://thingspeak.com/channels/166643/charts/2?bgcolor=%23ffffff&amp;color=%23d62020&amp;dynamic=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true&amp;results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=60&amp;type=column"&gt;</a:t>
            </a:r>
          </a:p>
          <a:p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div&gt;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57200" y="4178245"/>
            <a:ext cx="874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trigger the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arduinp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7200" y="4867835"/>
            <a:ext cx="890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To </a:t>
            </a:r>
            <a:r>
              <a:rPr lang="fr-FR" dirty="0" err="1" smtClean="0"/>
              <a:t>send</a:t>
            </a:r>
            <a:r>
              <a:rPr lang="fr-FR" dirty="0" smtClean="0"/>
              <a:t> settings to </a:t>
            </a:r>
            <a:r>
              <a:rPr lang="fr-FR" dirty="0" err="1" smtClean="0"/>
              <a:t>arduino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err="1" smtClean="0"/>
              <a:t>serial.WriteLine</a:t>
            </a:r>
            <a:r>
              <a:rPr lang="fr-FR" dirty="0" smtClean="0"/>
              <a:t>(); 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13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US" dirty="0" smtClean="0"/>
              <a:t>DIFFICULTIES AND SOLUTIONS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416859" y="1411941"/>
            <a:ext cx="88571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Acess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denied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serial port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web application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settings data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thread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wrote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on the   serial port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simultaneously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chart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asp.net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require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show the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 automatique: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have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option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‘’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Allow applications that use the least secure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connection’’ and that not safe for our </a:t>
            </a:r>
            <a:r>
              <a:rPr lang="en-US" altLang="zh-CN" sz="2000" smtClean="0">
                <a:latin typeface="Arial" panose="020B0604020202020204" pitchFamily="34" charset="0"/>
                <a:cs typeface="Arial" panose="020B0604020202020204" pitchFamily="34" charset="0"/>
              </a:rPr>
              <a:t>confidential information</a:t>
            </a: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/>
              <a:t> 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61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5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061787"/>
          </a:xfrm>
        </p:spPr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What did we do?</a:t>
            </a:r>
          </a:p>
          <a:p>
            <a:r>
              <a:rPr lang="en-US" dirty="0" smtClean="0"/>
              <a:t>How did we do it?</a:t>
            </a:r>
          </a:p>
          <a:p>
            <a:r>
              <a:rPr lang="en-US" dirty="0" smtClean="0"/>
              <a:t>Difficulties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75499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366"/>
            <a:ext cx="8596668" cy="22568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project's goal is to protect objects such as archeological objects, contained in a room, keeping them within a range of temperature and humidity to prevent their degradation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7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 smtClean="0"/>
              <a:t>WHAT WE DID?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77334" y="1344706"/>
            <a:ext cx="81892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goals, </a:t>
            </a:r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Arduino:</a:t>
            </a:r>
          </a:p>
          <a:p>
            <a:pPr lvl="1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Electronic circuits composed by an AM2321 sensor to detect and measure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humidity and the temperature of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room and an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piezo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buzzer to trigger an alarm when the value of temperature and humidity exceed certain values.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71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546" y="739367"/>
            <a:ext cx="8596668" cy="51773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application :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the evolution of the temperature and the humidity (through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graph ),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 the maximum and minimum values of temperature and humidity, the email of the room manager, the alarm stop duration,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Send Email to room manager when the temperature and humidity exceed certain values,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Stop the alarm.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6639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43754"/>
            <a:ext cx="8596668" cy="33752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application: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show the evolution of the temperature and the humidity (through the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graph),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Setting the maximum an minimum values of temperature 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humidity,</a:t>
            </a:r>
          </a:p>
          <a:p>
            <a:pPr marL="806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Ringing the phone when the temperature or humidity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exceed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certain values.</a:t>
            </a:r>
          </a:p>
          <a:p>
            <a:pPr marL="806450">
              <a:buFont typeface="Wingdings" panose="05000000000000000000" pitchFamily="2" charset="2"/>
              <a:buChar char="q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64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3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310" y="327211"/>
            <a:ext cx="8596668" cy="1320800"/>
          </a:xfrm>
        </p:spPr>
        <p:txBody>
          <a:bodyPr/>
          <a:lstStyle/>
          <a:p>
            <a:r>
              <a:rPr lang="fr-FR" dirty="0" smtClean="0"/>
              <a:t>HOW DID WE DO IT?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78411" y="1542025"/>
            <a:ext cx="10156507" cy="2572775"/>
          </a:xfrm>
        </p:spPr>
        <p:txBody>
          <a:bodyPr>
            <a:normAutofit fontScale="25000" lnSpcReduction="20000"/>
          </a:bodyPr>
          <a:lstStyle/>
          <a:p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 application </a:t>
            </a:r>
            <a:r>
              <a:rPr lang="fr-F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the informations </a:t>
            </a:r>
            <a:r>
              <a:rPr lang="fr-F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sends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to the serial port of the computer</a:t>
            </a:r>
          </a:p>
          <a:p>
            <a:pPr marL="0" indent="0">
              <a:buNone/>
            </a:pPr>
            <a:r>
              <a:rPr lang="fr-FR" sz="8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  Code C#:</a:t>
            </a:r>
          </a:p>
          <a:p>
            <a:pPr marL="0" indent="0">
              <a:buNone/>
            </a:pP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fr-F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System.IO.Ports.SerialPort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com1 = new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System.IO.Ports.SerialPort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Query.getPortName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()[0]);</a:t>
            </a:r>
          </a:p>
          <a:p>
            <a:pPr marL="0" indent="0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string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valueTempHumd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4000" dirty="0" err="1">
                <a:latin typeface="Arial" panose="020B0604020202020204" pitchFamily="34" charset="0"/>
                <a:cs typeface="Arial" panose="020B0604020202020204" pitchFamily="34" charset="0"/>
              </a:rPr>
              <a:t>String.Empty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com1.Open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com1.BaudRate 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= 9600;</a:t>
            </a:r>
          </a:p>
          <a:p>
            <a:pPr marL="0" indent="0">
              <a:buNone/>
            </a:pP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fr-FR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valueTempHumd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= (String)com1.ReadLine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4000" dirty="0" smtClean="0"/>
              <a:t>com1.Close();</a:t>
            </a:r>
          </a:p>
          <a:p>
            <a:pPr marL="0" indent="0">
              <a:buNone/>
            </a:pPr>
            <a:endParaRPr lang="fr-FR" sz="1100" dirty="0" smtClean="0"/>
          </a:p>
          <a:p>
            <a:pPr marL="0" indent="0">
              <a:buNone/>
            </a:pPr>
            <a:r>
              <a:rPr lang="fr-F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endParaRPr lang="fr-FR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6310" y="4114800"/>
            <a:ext cx="76110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Code </a:t>
            </a:r>
            <a:r>
              <a:rPr lang="fr-FR" sz="2000" dirty="0" err="1" smtClean="0"/>
              <a:t>arduino</a:t>
            </a:r>
            <a:endParaRPr lang="fr-FR" sz="2000" dirty="0" smtClean="0"/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float temp; //Variable of temperature value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float humid; //variable of humidity value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String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chronoValue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"0";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AM2321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am2321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am2321.read();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temp = am2321.temperature/10.0;</a:t>
            </a: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humid =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am2321.humidity/10.0;</a:t>
            </a:r>
          </a:p>
          <a:p>
            <a:pPr lvl="2"/>
            <a:r>
              <a:rPr lang="fr-F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lvl="2"/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(";");</a:t>
            </a:r>
          </a:p>
          <a:p>
            <a:pPr lvl="2"/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Serial.print</a:t>
            </a:r>
            <a:r>
              <a:rPr lang="fr-FR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humid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48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86652" y="1497153"/>
            <a:ext cx="814891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//Using of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to send data online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public void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(string temp, string humid)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string WRITEKEY = "IE12SVCQ9S9E1N97";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strUpdateBase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= "http://api.thingspeak.com/update";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strUpdateURI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strUpdateBase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+ "?key=" + WRITEKEY;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strField1 =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string strField2 =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humid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HttpWebRequest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ThingsSpeakReq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HttpWebResponse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ThingsSpeakResp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strUpdateURI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+= "&amp;field1=" + strField1;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strUpdateURI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+= "&amp;field2=" + strField2;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ThingsSpeakReq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HttpWebRequest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WebRequest.Create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strUpdateURI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ThingsSpeakResp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HttpWebResponse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ThingsSpeakReq.GetResponse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if (!(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string.Equals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ThingsSpeakResp.StatusDescription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, "OK")))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{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Exception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exData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= new Exception(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ThingsSpeakResp.StatusDescription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throw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dirty="0" err="1">
                <a:latin typeface="Arial" panose="020B0604020202020204" pitchFamily="34" charset="0"/>
                <a:cs typeface="Arial" panose="020B0604020202020204" pitchFamily="34" charset="0"/>
              </a:rPr>
              <a:t>exData</a:t>
            </a:r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}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catch (Exception ex)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{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r>
              <a:rPr lang="fr-FR" sz="10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4776" y="524435"/>
            <a:ext cx="8592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informations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gotten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serial port are sent online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4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18565" y="484094"/>
            <a:ext cx="820270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//Insert </a:t>
            </a:r>
            <a:r>
              <a:rPr lang="fr-FR" sz="1000" dirty="0" err="1"/>
              <a:t>statement</a:t>
            </a:r>
            <a:endParaRPr lang="fr-FR" sz="1000" dirty="0"/>
          </a:p>
          <a:p>
            <a:r>
              <a:rPr lang="fr-FR" sz="1000" dirty="0"/>
              <a:t>        public </a:t>
            </a:r>
            <a:r>
              <a:rPr lang="fr-FR" sz="1000" dirty="0" err="1"/>
              <a:t>void</a:t>
            </a:r>
            <a:r>
              <a:rPr lang="fr-FR" sz="1000" dirty="0"/>
              <a:t> Insert(string </a:t>
            </a:r>
            <a:r>
              <a:rPr lang="fr-FR" sz="1000" dirty="0" err="1"/>
              <a:t>pTemp</a:t>
            </a:r>
            <a:r>
              <a:rPr lang="fr-FR" sz="1000" dirty="0"/>
              <a:t>, string </a:t>
            </a:r>
            <a:r>
              <a:rPr lang="fr-FR" sz="1000" dirty="0" err="1"/>
              <a:t>pHumd</a:t>
            </a:r>
            <a:r>
              <a:rPr lang="fr-FR" sz="1000" dirty="0"/>
              <a:t>)</a:t>
            </a:r>
          </a:p>
          <a:p>
            <a:r>
              <a:rPr lang="fr-FR" sz="1000" dirty="0"/>
              <a:t>        {</a:t>
            </a:r>
          </a:p>
          <a:p>
            <a:r>
              <a:rPr lang="fr-FR" sz="1000" dirty="0"/>
              <a:t>            </a:t>
            </a:r>
            <a:r>
              <a:rPr lang="fr-FR" sz="1000" dirty="0" err="1"/>
              <a:t>DateTime</a:t>
            </a:r>
            <a:r>
              <a:rPr lang="fr-FR" sz="1000" dirty="0"/>
              <a:t> </a:t>
            </a:r>
            <a:r>
              <a:rPr lang="fr-FR" sz="1000" dirty="0" err="1"/>
              <a:t>thisDay</a:t>
            </a:r>
            <a:r>
              <a:rPr lang="fr-FR" sz="1000" dirty="0"/>
              <a:t> = </a:t>
            </a:r>
            <a:r>
              <a:rPr lang="fr-FR" sz="1000" dirty="0" err="1"/>
              <a:t>DateTime.Today</a:t>
            </a:r>
            <a:r>
              <a:rPr lang="fr-FR" sz="1000" dirty="0"/>
              <a:t>;</a:t>
            </a:r>
          </a:p>
          <a:p>
            <a:r>
              <a:rPr lang="en-US" sz="1000" dirty="0"/>
              <a:t>            string query = "Insert into </a:t>
            </a:r>
            <a:r>
              <a:rPr lang="en-US" sz="1000" dirty="0" err="1"/>
              <a:t>temphumd</a:t>
            </a:r>
            <a:r>
              <a:rPr lang="en-US" sz="1000" dirty="0"/>
              <a:t>(HUMD,TEMP,DATE) values ('" + </a:t>
            </a:r>
            <a:r>
              <a:rPr lang="en-US" sz="1000" dirty="0" err="1"/>
              <a:t>pHumd</a:t>
            </a:r>
            <a:r>
              <a:rPr lang="en-US" sz="1000" dirty="0"/>
              <a:t> + "','" + </a:t>
            </a:r>
            <a:r>
              <a:rPr lang="en-US" sz="1000" dirty="0" err="1"/>
              <a:t>pTemp</a:t>
            </a:r>
            <a:r>
              <a:rPr lang="en-US" sz="1000" dirty="0"/>
              <a:t> + "','" + </a:t>
            </a:r>
            <a:r>
              <a:rPr lang="en-US" sz="1000" dirty="0" err="1"/>
              <a:t>thisDay</a:t>
            </a:r>
            <a:r>
              <a:rPr lang="en-US" sz="1000" dirty="0"/>
              <a:t> + "')";</a:t>
            </a:r>
          </a:p>
          <a:p>
            <a:endParaRPr lang="fr-FR" sz="1000" dirty="0"/>
          </a:p>
          <a:p>
            <a:r>
              <a:rPr lang="fr-FR" sz="1000" dirty="0"/>
              <a:t>            //open </a:t>
            </a:r>
            <a:r>
              <a:rPr lang="fr-FR" sz="1000" dirty="0" err="1"/>
              <a:t>connection</a:t>
            </a:r>
            <a:endParaRPr lang="fr-FR" sz="1000" dirty="0"/>
          </a:p>
          <a:p>
            <a:r>
              <a:rPr lang="fr-FR" sz="1000" dirty="0"/>
              <a:t>            if (</a:t>
            </a:r>
            <a:r>
              <a:rPr lang="fr-FR" sz="1000" dirty="0" err="1"/>
              <a:t>this.OpenConnection</a:t>
            </a:r>
            <a:r>
              <a:rPr lang="fr-FR" sz="1000" dirty="0"/>
              <a:t>() == </a:t>
            </a:r>
            <a:r>
              <a:rPr lang="fr-FR" sz="1000" dirty="0" err="1"/>
              <a:t>true</a:t>
            </a:r>
            <a:r>
              <a:rPr lang="fr-FR" sz="1000" dirty="0"/>
              <a:t>)</a:t>
            </a:r>
          </a:p>
          <a:p>
            <a:r>
              <a:rPr lang="fr-FR" sz="1000" dirty="0"/>
              <a:t>            {</a:t>
            </a:r>
          </a:p>
          <a:p>
            <a:r>
              <a:rPr lang="en-US" sz="1000" dirty="0"/>
              <a:t>                //create command and assign the query and connection from the constructor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MySqlCommand</a:t>
            </a:r>
            <a:r>
              <a:rPr lang="en-US" sz="1000" dirty="0"/>
              <a:t> </a:t>
            </a:r>
            <a:r>
              <a:rPr lang="en-US" sz="1000" dirty="0" err="1"/>
              <a:t>cmd</a:t>
            </a:r>
            <a:r>
              <a:rPr lang="en-US" sz="1000" dirty="0"/>
              <a:t> = new </a:t>
            </a:r>
            <a:r>
              <a:rPr lang="en-US" sz="1000" dirty="0" err="1"/>
              <a:t>MySqlCommand</a:t>
            </a:r>
            <a:r>
              <a:rPr lang="en-US" sz="1000" dirty="0"/>
              <a:t>(query, connection);</a:t>
            </a:r>
          </a:p>
          <a:p>
            <a:endParaRPr lang="fr-FR" sz="1000" dirty="0"/>
          </a:p>
          <a:p>
            <a:r>
              <a:rPr lang="fr-FR" sz="1000" dirty="0"/>
              <a:t>                //</a:t>
            </a:r>
            <a:r>
              <a:rPr lang="fr-FR" sz="1000" dirty="0" err="1"/>
              <a:t>Execute</a:t>
            </a:r>
            <a:r>
              <a:rPr lang="fr-FR" sz="1000" dirty="0"/>
              <a:t> command</a:t>
            </a:r>
          </a:p>
          <a:p>
            <a:r>
              <a:rPr lang="fr-FR" sz="1000" dirty="0"/>
              <a:t>                </a:t>
            </a:r>
            <a:r>
              <a:rPr lang="fr-FR" sz="1000" dirty="0" err="1"/>
              <a:t>cmd.ExecuteNonQuery</a:t>
            </a:r>
            <a:r>
              <a:rPr lang="fr-FR" sz="1000" dirty="0"/>
              <a:t>();</a:t>
            </a:r>
          </a:p>
          <a:p>
            <a:endParaRPr lang="fr-FR" sz="1000" dirty="0"/>
          </a:p>
          <a:p>
            <a:r>
              <a:rPr lang="fr-FR" sz="1000" dirty="0"/>
              <a:t>                //close </a:t>
            </a:r>
            <a:r>
              <a:rPr lang="fr-FR" sz="1000" dirty="0" err="1"/>
              <a:t>connection</a:t>
            </a:r>
            <a:endParaRPr lang="fr-FR" sz="1000" dirty="0"/>
          </a:p>
          <a:p>
            <a:r>
              <a:rPr lang="fr-FR" sz="1000" dirty="0"/>
              <a:t>                </a:t>
            </a:r>
            <a:r>
              <a:rPr lang="fr-FR" sz="1000" dirty="0" err="1"/>
              <a:t>this.CloseConnection</a:t>
            </a:r>
            <a:r>
              <a:rPr lang="fr-FR" sz="1000" dirty="0"/>
              <a:t>();</a:t>
            </a:r>
          </a:p>
          <a:p>
            <a:r>
              <a:rPr lang="fr-FR" sz="1000" dirty="0"/>
              <a:t>            }</a:t>
            </a:r>
          </a:p>
          <a:p>
            <a:r>
              <a:rPr lang="fr-FR" sz="1000" dirty="0"/>
              <a:t>        }</a:t>
            </a:r>
          </a:p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8565" y="4491318"/>
            <a:ext cx="8673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NB: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data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thinkspeak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thingSpeak’s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chanel and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fr-F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API KEY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. (https://thingspeak.com</a:t>
            </a: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/)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0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</TotalTime>
  <Words>810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华文新魏</vt:lpstr>
      <vt:lpstr>Arial</vt:lpstr>
      <vt:lpstr>Trebuchet MS</vt:lpstr>
      <vt:lpstr>Wingdings</vt:lpstr>
      <vt:lpstr>Wingdings 3</vt:lpstr>
      <vt:lpstr>Facette</vt:lpstr>
      <vt:lpstr>Humidity and temperature control with Arduino</vt:lpstr>
      <vt:lpstr>Plan</vt:lpstr>
      <vt:lpstr>Goals</vt:lpstr>
      <vt:lpstr>WHAT WE DID?</vt:lpstr>
      <vt:lpstr>PowerPoint Presentation</vt:lpstr>
      <vt:lpstr>PowerPoint Presentation</vt:lpstr>
      <vt:lpstr>HOW DID WE DO IT?</vt:lpstr>
      <vt:lpstr>PowerPoint Presentation</vt:lpstr>
      <vt:lpstr>PowerPoint Presentation</vt:lpstr>
      <vt:lpstr>PowerPoint Presentation</vt:lpstr>
      <vt:lpstr>DIFFICULTIES AND SOLUTIONS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Humidity and temperature control with arduino</dc:title>
  <dc:creator>demba couta</dc:creator>
  <cp:lastModifiedBy>demba couta</cp:lastModifiedBy>
  <cp:revision>42</cp:revision>
  <dcterms:created xsi:type="dcterms:W3CDTF">2016-10-16T17:30:16Z</dcterms:created>
  <dcterms:modified xsi:type="dcterms:W3CDTF">2016-10-18T09:55:21Z</dcterms:modified>
</cp:coreProperties>
</file>