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4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8282" y="6476874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67223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7556" y="877986"/>
            <a:ext cx="11676888" cy="5385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7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5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4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9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Harvesting/Standardization/Release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49707" y="6486399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676" y="1305629"/>
            <a:ext cx="2265529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Develop/Revise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Site Leads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18470" y="1332241"/>
            <a:ext cx="496272" cy="38345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46007" y="1326254"/>
            <a:ext cx="226552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QI Branch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586020" y="1738048"/>
            <a:ext cx="383458" cy="8002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46007" y="2559065"/>
            <a:ext cx="2265529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Technical Teams</a:t>
            </a:r>
          </a:p>
          <a:p>
            <a:r>
              <a:rPr lang="en-US" dirty="0" smtClean="0"/>
              <a:t>SI Branch</a:t>
            </a:r>
          </a:p>
          <a:p>
            <a:r>
              <a:rPr lang="en-US" dirty="0" smtClean="0"/>
              <a:t>CDC HQ</a:t>
            </a:r>
          </a:p>
          <a:p>
            <a:r>
              <a:rPr lang="en-US" dirty="0" smtClean="0"/>
              <a:t>Other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Review/Revise</a:t>
            </a:r>
          </a:p>
        </p:txBody>
      </p:sp>
      <p:sp>
        <p:nvSpPr>
          <p:cNvPr id="12" name="Down Arrow 11"/>
          <p:cNvSpPr/>
          <p:nvPr/>
        </p:nvSpPr>
        <p:spPr>
          <a:xfrm rot="10800000">
            <a:off x="4195761" y="1714426"/>
            <a:ext cx="383458" cy="8002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0338" y="1336515"/>
            <a:ext cx="226552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Communications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9917" y="1343578"/>
            <a:ext cx="226552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QI </a:t>
            </a:r>
            <a:r>
              <a:rPr lang="en-US" dirty="0"/>
              <a:t>Branch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940474" y="3659316"/>
            <a:ext cx="5074878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Monday am </a:t>
            </a:r>
            <a:r>
              <a:rPr lang="en-US" dirty="0" err="1"/>
              <a:t>Siyenza</a:t>
            </a:r>
            <a:r>
              <a:rPr lang="en-US" dirty="0"/>
              <a:t> </a:t>
            </a:r>
            <a:r>
              <a:rPr lang="en-US" dirty="0" smtClean="0"/>
              <a:t>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Webinar – </a:t>
            </a:r>
            <a:r>
              <a:rPr lang="en-US" dirty="0"/>
              <a:t>CDC site </a:t>
            </a:r>
            <a:r>
              <a:rPr lang="en-US" dirty="0" smtClean="0"/>
              <a:t>leads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Recorded </a:t>
            </a:r>
            <a:r>
              <a:rPr lang="en-US" dirty="0"/>
              <a:t>webinar </a:t>
            </a:r>
            <a:r>
              <a:rPr lang="en-US" dirty="0" smtClean="0"/>
              <a:t>– </a:t>
            </a:r>
            <a:r>
              <a:rPr lang="en-US" dirty="0"/>
              <a:t>CDC site </a:t>
            </a:r>
            <a:r>
              <a:rPr lang="en-US" dirty="0" smtClean="0"/>
              <a:t>leads, Partners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– CDC </a:t>
            </a:r>
            <a:r>
              <a:rPr lang="en-US" dirty="0"/>
              <a:t>site leads, </a:t>
            </a:r>
            <a:r>
              <a:rPr lang="en-US" dirty="0" smtClean="0"/>
              <a:t>Partner leadership &amp; </a:t>
            </a:r>
            <a:r>
              <a:rPr lang="en-US" dirty="0"/>
              <a:t>program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WhatsApp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GitHub/Share </a:t>
            </a:r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0250" y="3705955"/>
            <a:ext cx="67357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Tool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 </a:t>
            </a:r>
            <a:r>
              <a:rPr lang="en-US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Purpose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Use: mandatory, recommended, </a:t>
            </a:r>
            <a:r>
              <a:rPr lang="en-US" dirty="0" smtClean="0"/>
              <a:t>as needed to assist site leads/sites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Frequency: daily, weekly, monthly, etc.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 </a:t>
            </a:r>
            <a:r>
              <a:rPr lang="en-US" dirty="0"/>
              <a:t>on share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 to contact for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Version </a:t>
            </a:r>
            <a:r>
              <a:rPr lang="en-US" dirty="0"/>
              <a:t>(revision 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Jobaid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676" y="936297"/>
            <a:ext cx="226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Day 0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6007" y="936297"/>
            <a:ext cx="226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Days 1-10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0338" y="956137"/>
            <a:ext cx="226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Days 11-13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99917" y="987299"/>
            <a:ext cx="226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Day 14-15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244644" y="1329452"/>
            <a:ext cx="496272" cy="38345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8070537" y="1322389"/>
            <a:ext cx="496272" cy="38345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9067860" y="1761670"/>
            <a:ext cx="383458" cy="8002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08005" y="2582687"/>
            <a:ext cx="1749738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Pilot Volunteers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Revise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10800000">
            <a:off x="9677601" y="1738048"/>
            <a:ext cx="383458" cy="8002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-Up Arrow 32"/>
          <p:cNvSpPr/>
          <p:nvPr/>
        </p:nvSpPr>
        <p:spPr>
          <a:xfrm rot="10800000" flipH="1">
            <a:off x="10900019" y="1404585"/>
            <a:ext cx="520205" cy="2233965"/>
          </a:xfrm>
          <a:prstGeom prst="bentUpArrow">
            <a:avLst>
              <a:gd name="adj1" fmla="val 35002"/>
              <a:gd name="adj2" fmla="val 25884"/>
              <a:gd name="adj3" fmla="val 2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65488" y="1687409"/>
            <a:ext cx="92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5991" y="6110711"/>
            <a:ext cx="619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 tools you use or have found helpful to</a:t>
            </a:r>
            <a:r>
              <a:rPr lang="en-US" dirty="0"/>
              <a:t>:</a:t>
            </a:r>
          </a:p>
          <a:p>
            <a:r>
              <a:rPr lang="en-US" dirty="0"/>
              <a:t>Monica </a:t>
            </a:r>
            <a:r>
              <a:rPr lang="en-US" dirty="0" smtClean="0"/>
              <a:t>Patton, gnh9@cdc.gov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" y="892582"/>
            <a:ext cx="821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Suggested Timeline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Tool Harvesting/Standardization/Release 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Capture/Standardization/Release</dc:title>
  <dc:creator>Patton, Monica E. (CDC/DDPHSIS/CGH/DGHT)</dc:creator>
  <cp:lastModifiedBy>Grund, Jonathan (CDC/DDPHSIS/CGH/DGHT)</cp:lastModifiedBy>
  <cp:revision>10</cp:revision>
  <dcterms:created xsi:type="dcterms:W3CDTF">2019-07-15T05:42:41Z</dcterms:created>
  <dcterms:modified xsi:type="dcterms:W3CDTF">2019-07-18T20:27:47Z</dcterms:modified>
</cp:coreProperties>
</file>