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62" r:id="rId4"/>
    <p:sldId id="313" r:id="rId5"/>
    <p:sldId id="316" r:id="rId6"/>
    <p:sldId id="317" r:id="rId7"/>
    <p:sldId id="284" r:id="rId8"/>
    <p:sldId id="315" r:id="rId9"/>
    <p:sldId id="318" r:id="rId10"/>
    <p:sldId id="319" r:id="rId11"/>
    <p:sldId id="312" r:id="rId12"/>
    <p:sldId id="320" r:id="rId13"/>
    <p:sldId id="321" r:id="rId14"/>
    <p:sldId id="322" r:id="rId15"/>
    <p:sldId id="25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259A-F842-45E5-BE4B-A195BC97B6D0}">
  <a:tblStyle styleId="{E15B259A-F842-45E5-BE4B-A195BC97B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0D709-B288-4C54-AC84-35B2D725F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909" autoAdjust="0"/>
  </p:normalViewPr>
  <p:slideViewPr>
    <p:cSldViewPr snapToGrid="0">
      <p:cViewPr varScale="1">
        <p:scale>
          <a:sx n="99" d="100"/>
          <a:sy n="99" d="100"/>
        </p:scale>
        <p:origin x="10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4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6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6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9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7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1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6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-1422175" y="42987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167" name="Google Shape;167;p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6"/>
            <p:cNvCxnSpPr>
              <a:stCxn id="167" idx="1"/>
              <a:endCxn id="1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6"/>
            <p:cNvCxnSpPr>
              <a:stCxn id="169" idx="1"/>
              <a:endCxn id="1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6"/>
            <p:cNvCxnSpPr>
              <a:stCxn id="171" idx="1"/>
              <a:endCxn id="1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6"/>
            <p:cNvCxnSpPr>
              <a:stCxn id="173" idx="1"/>
              <a:endCxn id="1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6"/>
            <p:cNvCxnSpPr>
              <a:stCxn id="175" idx="1"/>
              <a:endCxn id="1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6"/>
            <p:cNvCxnSpPr>
              <a:stCxn id="177" idx="1"/>
              <a:endCxn id="1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6"/>
            <p:cNvCxnSpPr>
              <a:stCxn id="179" idx="1"/>
              <a:endCxn id="1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" name="Google Shape;182;p6"/>
            <p:cNvCxnSpPr>
              <a:stCxn id="181" idx="1"/>
              <a:endCxn id="1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6"/>
            <p:cNvCxnSpPr>
              <a:stCxn id="183" idx="1"/>
              <a:endCxn id="1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86" name="Google Shape;186;p6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52" name="Google Shape;252;p9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9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257" name="Google Shape;257;p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" name="Google Shape;258;p9"/>
            <p:cNvCxnSpPr>
              <a:stCxn id="257" idx="1"/>
              <a:endCxn id="25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Google Shape;259;p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9"/>
            <p:cNvCxnSpPr>
              <a:stCxn id="259" idx="1"/>
              <a:endCxn id="25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9"/>
            <p:cNvCxnSpPr>
              <a:stCxn id="261" idx="1"/>
              <a:endCxn id="26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Google Shape;263;p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9"/>
            <p:cNvCxnSpPr>
              <a:stCxn id="263" idx="1"/>
              <a:endCxn id="26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" name="Google Shape;266;p9"/>
            <p:cNvCxnSpPr>
              <a:stCxn id="265" idx="1"/>
              <a:endCxn id="26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" name="Google Shape;267;p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9"/>
            <p:cNvCxnSpPr>
              <a:stCxn id="267" idx="1"/>
              <a:endCxn id="26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9"/>
            <p:cNvCxnSpPr>
              <a:stCxn id="269" idx="1"/>
              <a:endCxn id="26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9"/>
            <p:cNvCxnSpPr>
              <a:stCxn id="271" idx="1"/>
              <a:endCxn id="27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9"/>
            <p:cNvCxnSpPr>
              <a:stCxn id="273" idx="1"/>
              <a:endCxn id="27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9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-1325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278" name="Google Shape;278;p9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8430775" y="32968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15" name="Google Shape;815;p30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0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9" name="Google Shape;8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-2011063" y="1457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>
            <a:off x="8780975" y="252157"/>
            <a:ext cx="1136700" cy="1139775"/>
            <a:chOff x="6532950" y="648050"/>
            <a:chExt cx="1136700" cy="1139775"/>
          </a:xfrm>
        </p:grpSpPr>
        <p:sp>
          <p:nvSpPr>
            <p:cNvPr id="822" name="Google Shape;822;p3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3" name="Google Shape;823;p30"/>
            <p:cNvCxnSpPr>
              <a:stCxn id="822" idx="1"/>
              <a:endCxn id="822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3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5" name="Google Shape;825;p30"/>
            <p:cNvCxnSpPr>
              <a:stCxn id="824" idx="1"/>
              <a:endCxn id="824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Google Shape;826;p3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7" name="Google Shape;827;p30"/>
            <p:cNvCxnSpPr>
              <a:stCxn id="826" idx="1"/>
              <a:endCxn id="826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8" name="Google Shape;828;p3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9" name="Google Shape;829;p30"/>
            <p:cNvCxnSpPr>
              <a:stCxn id="828" idx="1"/>
              <a:endCxn id="828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0" name="Google Shape;830;p3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1" name="Google Shape;831;p30"/>
            <p:cNvCxnSpPr>
              <a:stCxn id="830" idx="1"/>
              <a:endCxn id="830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Google Shape;832;p3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3" name="Google Shape;833;p30"/>
            <p:cNvCxnSpPr>
              <a:stCxn id="832" idx="1"/>
              <a:endCxn id="832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3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30"/>
            <p:cNvCxnSpPr>
              <a:stCxn id="834" idx="1"/>
              <a:endCxn id="834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6" name="Google Shape;836;p3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p30"/>
            <p:cNvCxnSpPr>
              <a:stCxn id="836" idx="1"/>
              <a:endCxn id="836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3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9" name="Google Shape;839;p30"/>
            <p:cNvCxnSpPr>
              <a:stCxn id="838" idx="1"/>
              <a:endCxn id="838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Google Shape;840;p30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76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168400"/>
            <a:ext cx="6672600" cy="1721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SOCIAL </a:t>
            </a:r>
            <a:r>
              <a:rPr lang="en" dirty="0">
                <a:solidFill>
                  <a:schemeClr val="dk2"/>
                </a:solidFill>
              </a:rPr>
              <a:t>MEDIA APP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u="sng" dirty="0">
                <a:solidFill>
                  <a:schemeClr val="dk2"/>
                </a:solidFill>
              </a:rPr>
              <a:t>Socialize</a:t>
            </a:r>
            <a:endParaRPr u="sng"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&lt;&lt;A better way to </a:t>
            </a:r>
            <a:r>
              <a:rPr lang="en" u="sng" dirty="0"/>
              <a:t>connect</a:t>
            </a:r>
            <a:r>
              <a:rPr lang="en" dirty="0"/>
              <a:t> people&gt;&gt;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27D77E-BF80-4744-8CB0-D783921E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24" y="66677"/>
            <a:ext cx="6978618" cy="5143500"/>
          </a:xfrm>
          <a:prstGeom prst="rect">
            <a:avLst/>
          </a:prstGeom>
        </p:spPr>
      </p:pic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3693135" y="0"/>
            <a:ext cx="557092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Use Case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Diagram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</a:t>
            </a:r>
            <a:r>
              <a:rPr lang="en" dirty="0">
                <a:solidFill>
                  <a:schemeClr val="dk2"/>
                </a:solidFill>
              </a:rPr>
              <a:t>results?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648880" y="6478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what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we were able to do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AB9F1-32CC-4A96-89F9-2CDDFB85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0" y="1103704"/>
            <a:ext cx="6069486" cy="3511475"/>
          </a:xfrm>
          <a:prstGeom prst="rect">
            <a:avLst/>
          </a:prstGeom>
        </p:spPr>
      </p:pic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6634480" y="1405474"/>
            <a:ext cx="26124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Complete and working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Login </a:t>
            </a: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 Registration System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268C8-F9AC-7D71-CCFD-217DC6211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4" y="1017724"/>
            <a:ext cx="6328752" cy="35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Ready to use </a:t>
            </a:r>
            <a:r>
              <a:rPr lang="en" dirty="0">
                <a:solidFill>
                  <a:schemeClr val="dk2"/>
                </a:solidFill>
              </a:rPr>
              <a:t>Home Page?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648880" y="6478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what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we were able to do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6634480" y="1405474"/>
            <a:ext cx="26124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Complete and working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Login </a:t>
            </a: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 Registration System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774CC-77D8-6706-3BB8-857A25DB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825"/>
            <a:ext cx="9144000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the </a:t>
            </a:r>
            <a:r>
              <a:rPr lang="en" dirty="0">
                <a:solidFill>
                  <a:schemeClr val="dk2"/>
                </a:solidFill>
              </a:rPr>
              <a:t>Challenges?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426720" y="1192114"/>
            <a:ext cx="75400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Challenges Encountered and How They Were Overcome: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Backend: Application unable to run caused by the database connectivity Used 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 and/or MYSQL server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Frontend: Uploading an image (post by a user)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Making the Screens responsive</a:t>
            </a:r>
            <a:endParaRPr lang="en-US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• Combining the work using VCS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for the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r>
              <a:rPr lang="fr-FR" dirty="0">
                <a:solidFill>
                  <a:schemeClr val="dk2"/>
                </a:solidFill>
              </a:rPr>
              <a:t>🚀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426720" y="1192114"/>
            <a:ext cx="741680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As we continue to evolve and refine the Socialize platform, we are committed to incorporating features that enhance the user experience and meet the growing needs of educational communities.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75F9A-DE86-4AC7-9BC8-CD564249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0" y="2571750"/>
            <a:ext cx="79857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interactive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Centric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settings.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profile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End!</a:t>
            </a:r>
            <a:endParaRPr dirty="0"/>
          </a:p>
        </p:txBody>
      </p:sp>
      <p:sp>
        <p:nvSpPr>
          <p:cNvPr id="1046" name="Google Shape;1046;p45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0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kind attention.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members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456072" y="1183337"/>
            <a:ext cx="70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497956" y="3445244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51836" y="1953121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4607376" y="1239137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535910" y="2614953"/>
            <a:ext cx="537752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1387378" y="2519134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Nde Dilan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1517572" y="1851532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Emmanuel</a:t>
            </a:r>
            <a:endParaRPr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68149" y="190157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1611669" y="332575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Yann </a:t>
            </a:r>
            <a:r>
              <a:rPr lang="fr-FR" dirty="0" err="1"/>
              <a:t>Rael</a:t>
            </a:r>
            <a:endParaRPr lang="fr-FR" dirty="0"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6175617" y="3469458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Rosita 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87908" y="4554288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32;p44">
            <a:extLst>
              <a:ext uri="{FF2B5EF4-FFF2-40B4-BE49-F238E27FC236}">
                <a16:creationId xmlns:a16="http://schemas.microsoft.com/office/drawing/2014/main" id="{D7C81B88-7828-4B53-AB91-979A5AF669FA}"/>
              </a:ext>
            </a:extLst>
          </p:cNvPr>
          <p:cNvSpPr txBox="1">
            <a:spLocks/>
          </p:cNvSpPr>
          <p:nvPr/>
        </p:nvSpPr>
        <p:spPr>
          <a:xfrm>
            <a:off x="1349424" y="1144999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fr-FR" dirty="0"/>
              <a:t>Martine Carole</a:t>
            </a:r>
          </a:p>
        </p:txBody>
      </p:sp>
      <p:sp>
        <p:nvSpPr>
          <p:cNvPr id="19" name="Google Shape;1026;p44">
            <a:extLst>
              <a:ext uri="{FF2B5EF4-FFF2-40B4-BE49-F238E27FC236}">
                <a16:creationId xmlns:a16="http://schemas.microsoft.com/office/drawing/2014/main" id="{5FB3210D-F858-4531-AA72-5DE3C821E189}"/>
              </a:ext>
            </a:extLst>
          </p:cNvPr>
          <p:cNvSpPr txBox="1">
            <a:spLocks/>
          </p:cNvSpPr>
          <p:nvPr/>
        </p:nvSpPr>
        <p:spPr>
          <a:xfrm>
            <a:off x="4664378" y="2687550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0" name="Google Shape;1032;p44">
            <a:extLst>
              <a:ext uri="{FF2B5EF4-FFF2-40B4-BE49-F238E27FC236}">
                <a16:creationId xmlns:a16="http://schemas.microsoft.com/office/drawing/2014/main" id="{3259F75E-2084-4A00-B5C1-7C1F91731525}"/>
              </a:ext>
            </a:extLst>
          </p:cNvPr>
          <p:cNvSpPr txBox="1">
            <a:spLocks/>
          </p:cNvSpPr>
          <p:nvPr/>
        </p:nvSpPr>
        <p:spPr>
          <a:xfrm>
            <a:off x="5920948" y="1183337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 err="1"/>
              <a:t>Tima</a:t>
            </a:r>
            <a:r>
              <a:rPr lang="fr-FR" dirty="0"/>
              <a:t> Claude</a:t>
            </a:r>
          </a:p>
        </p:txBody>
      </p:sp>
      <p:sp>
        <p:nvSpPr>
          <p:cNvPr id="21" name="Google Shape;1026;p44">
            <a:extLst>
              <a:ext uri="{FF2B5EF4-FFF2-40B4-BE49-F238E27FC236}">
                <a16:creationId xmlns:a16="http://schemas.microsoft.com/office/drawing/2014/main" id="{C313FD56-B4B8-480F-9F0F-D51D21F0BB1C}"/>
              </a:ext>
            </a:extLst>
          </p:cNvPr>
          <p:cNvSpPr txBox="1">
            <a:spLocks/>
          </p:cNvSpPr>
          <p:nvPr/>
        </p:nvSpPr>
        <p:spPr>
          <a:xfrm>
            <a:off x="4607376" y="1978743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06</a:t>
            </a:r>
          </a:p>
        </p:txBody>
      </p:sp>
      <p:sp>
        <p:nvSpPr>
          <p:cNvPr id="22" name="Google Shape;1032;p44">
            <a:extLst>
              <a:ext uri="{FF2B5EF4-FFF2-40B4-BE49-F238E27FC236}">
                <a16:creationId xmlns:a16="http://schemas.microsoft.com/office/drawing/2014/main" id="{317D6697-7C92-4183-9ABB-B22723E02E96}"/>
              </a:ext>
            </a:extLst>
          </p:cNvPr>
          <p:cNvSpPr txBox="1">
            <a:spLocks/>
          </p:cNvSpPr>
          <p:nvPr/>
        </p:nvSpPr>
        <p:spPr>
          <a:xfrm>
            <a:off x="5840385" y="2662955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King</a:t>
            </a:r>
          </a:p>
        </p:txBody>
      </p:sp>
      <p:sp>
        <p:nvSpPr>
          <p:cNvPr id="23" name="Google Shape;1026;p44">
            <a:extLst>
              <a:ext uri="{FF2B5EF4-FFF2-40B4-BE49-F238E27FC236}">
                <a16:creationId xmlns:a16="http://schemas.microsoft.com/office/drawing/2014/main" id="{1B6FB4CB-184F-4794-A377-B9C48ACFAF3B}"/>
              </a:ext>
            </a:extLst>
          </p:cNvPr>
          <p:cNvSpPr txBox="1">
            <a:spLocks/>
          </p:cNvSpPr>
          <p:nvPr/>
        </p:nvSpPr>
        <p:spPr>
          <a:xfrm>
            <a:off x="4607376" y="3518109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416696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 problem are we </a:t>
            </a:r>
            <a:r>
              <a:rPr lang="en" dirty="0">
                <a:solidFill>
                  <a:schemeClr val="dk2"/>
                </a:solidFill>
              </a:rPr>
              <a:t>solving?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34511" y="1647252"/>
            <a:ext cx="2836000" cy="206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Existing social media platforms often fall short in meeting the distinct needs of school communities, lacking essential features such as robust content moderation, targeted networking, and specific communication tools.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6FEE0-7A72-4DAC-8932-6421ECA29EA1}"/>
              </a:ext>
            </a:extLst>
          </p:cNvPr>
          <p:cNvSpPr txBox="1"/>
          <p:nvPr/>
        </p:nvSpPr>
        <p:spPr>
          <a:xfrm>
            <a:off x="4097102" y="2681849"/>
            <a:ext cx="3921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Socialize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 addresses this gap by developing a customized social media solution, designed to foster a secure and enriching digital ecosystem. By prioritizing the unique requirements of schools, Socialize ensures a productive and safe online space for educational communities.</a:t>
            </a:r>
            <a:endParaRPr lang="fr-FR" dirty="0"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5264241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plan </a:t>
            </a:r>
            <a:r>
              <a:rPr lang="en" sz="2400" dirty="0">
                <a:solidFill>
                  <a:schemeClr val="dk2"/>
                </a:solidFill>
              </a:rPr>
              <a:t>to solve that problem?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5"/>
            <a:ext cx="7460439" cy="229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choose</a:t>
            </a:r>
            <a:r>
              <a:rPr lang="fr-FR" sz="2400" dirty="0"/>
              <a:t> to </a:t>
            </a:r>
            <a:r>
              <a:rPr lang="fr-FR" sz="2400" dirty="0" err="1"/>
              <a:t>adopt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the SCRUM</a:t>
            </a:r>
            <a:r>
              <a:rPr lang="fr-FR" sz="2400" dirty="0"/>
              <a:t> </a:t>
            </a:r>
            <a:r>
              <a:rPr lang="fr-FR" sz="2400" dirty="0" err="1"/>
              <a:t>methodology</a:t>
            </a:r>
            <a:r>
              <a:rPr lang="en-US" sz="2400" dirty="0"/>
              <a:t>.</a:t>
            </a:r>
            <a:r>
              <a:rPr lang="fr-FR" sz="2400" dirty="0"/>
              <a:t> </a:t>
            </a:r>
            <a:r>
              <a:rPr lang="en-US" sz="2000" dirty="0"/>
              <a:t>By adopting the Scrum </a:t>
            </a:r>
            <a:r>
              <a:rPr lang="en-US" sz="2000" dirty="0" err="1"/>
              <a:t>methodology,us</a:t>
            </a:r>
            <a:r>
              <a:rPr lang="en-US" sz="2000" dirty="0"/>
              <a:t> the Socialize project team can leverage its strengths to deliver a high-quality, user-centric social media platform that meets the unique needs and requirements of the school community.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266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Creating a schedule for the </a:t>
            </a:r>
            <a:r>
              <a:rPr lang="en-US" sz="2800" dirty="0">
                <a:solidFill>
                  <a:srgbClr val="FFD400"/>
                </a:solidFill>
              </a:rPr>
              <a:t>tasks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activities</a:t>
            </a:r>
            <a:r>
              <a:rPr lang="en-US" sz="2800" dirty="0"/>
              <a:t>.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3224" y="1419104"/>
            <a:ext cx="7460439" cy="174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/>
              <a:t>Every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 </a:t>
            </a:r>
            <a:r>
              <a:rPr lang="fr-FR" sz="2400" dirty="0" err="1"/>
              <a:t>schedule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team </a:t>
            </a:r>
            <a:r>
              <a:rPr lang="fr-FR" sz="2400" dirty="0" err="1"/>
              <a:t>used</a:t>
            </a:r>
            <a:r>
              <a:rPr lang="fr-FR" sz="2400" dirty="0"/>
              <a:t> the </a:t>
            </a:r>
            <a:r>
              <a:rPr lang="fr-FR" sz="2400" dirty="0">
                <a:solidFill>
                  <a:srgbClr val="FFD400"/>
                </a:solidFill>
              </a:rPr>
              <a:t>Jira software </a:t>
            </a:r>
            <a:r>
              <a:rPr lang="fr-FR" sz="2400" dirty="0"/>
              <a:t>and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tools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and to manage the </a:t>
            </a:r>
            <a:r>
              <a:rPr lang="fr-FR" sz="2400" dirty="0" err="1"/>
              <a:t>project</a:t>
            </a:r>
            <a:r>
              <a:rPr lang="fr-FR" sz="2400" dirty="0"/>
              <a:t>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154D0C-9A27-4B88-B510-21622FADA067}"/>
              </a:ext>
            </a:extLst>
          </p:cNvPr>
          <p:cNvSpPr txBox="1"/>
          <p:nvPr/>
        </p:nvSpPr>
        <p:spPr>
          <a:xfrm>
            <a:off x="837124" y="3096919"/>
            <a:ext cx="169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SocialMedia</a:t>
            </a:r>
            <a:r>
              <a:rPr lang="en-US" sz="1600" dirty="0">
                <a:solidFill>
                  <a:schemeClr val="tx1"/>
                </a:solidFill>
              </a:rPr>
              <a:t> Application : Socialize Jira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0A3775-10DA-45BB-B5B0-F975DA82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19" y="2571751"/>
            <a:ext cx="591126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High Level Design of the  </a:t>
            </a:r>
            <a:r>
              <a:rPr lang="en-US" sz="2800" dirty="0">
                <a:solidFill>
                  <a:srgbClr val="FFD400"/>
                </a:solidFill>
              </a:rPr>
              <a:t>complete</a:t>
            </a:r>
            <a:r>
              <a:rPr lang="en-US" sz="2800" dirty="0"/>
              <a:t> project</a:t>
            </a:r>
            <a:endParaRPr lang="en-US"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4"/>
            <a:ext cx="7460439" cy="259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We</a:t>
            </a:r>
            <a:r>
              <a:rPr lang="en-US" sz="2400" dirty="0"/>
              <a:t> understand that developing a comprehensive software solution demands significant effort, which is why we began with designing the high-level architecture of our system to thoroughly grasp its intricacies and capture all essential requirements.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C25D5A-E61A-4BC5-9BAC-B834659E7C07}"/>
              </a:ext>
            </a:extLst>
          </p:cNvPr>
          <p:cNvSpPr txBox="1"/>
          <p:nvPr/>
        </p:nvSpPr>
        <p:spPr>
          <a:xfrm>
            <a:off x="5591332" y="44826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D400"/>
                </a:solidFill>
              </a:rPr>
              <a:t>Next Slide to </a:t>
            </a:r>
            <a:r>
              <a:rPr lang="fr-FR" dirty="0" err="1">
                <a:solidFill>
                  <a:srgbClr val="FFD400"/>
                </a:solidFill>
              </a:rPr>
              <a:t>see</a:t>
            </a:r>
            <a:r>
              <a:rPr lang="fr-FR" dirty="0">
                <a:solidFill>
                  <a:srgbClr val="FFD400"/>
                </a:solidFill>
              </a:rPr>
              <a:t> </a:t>
            </a:r>
            <a:r>
              <a:rPr lang="fr-FR" dirty="0" err="1">
                <a:solidFill>
                  <a:srgbClr val="FFD400"/>
                </a:solidFill>
              </a:rPr>
              <a:t>it</a:t>
            </a:r>
            <a:endParaRPr lang="fr-FR" dirty="0">
              <a:solidFill>
                <a:srgbClr val="FFD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7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63872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FFD400"/>
                </a:solidFill>
              </a:rPr>
              <a:t>&lt;</a:t>
            </a:r>
            <a:r>
              <a:rPr lang="fr-FR" sz="2400" dirty="0">
                <a:solidFill>
                  <a:srgbClr val="FFD400"/>
                </a:solidFill>
              </a:rPr>
              <a:t> </a:t>
            </a:r>
            <a:r>
              <a:rPr lang="en-US" sz="2400" b="1" dirty="0">
                <a:solidFill>
                  <a:srgbClr val="FFD400"/>
                </a:solidFill>
                <a:effectLst/>
              </a:rPr>
              <a:t>High Level View Of the Proposed Solution</a:t>
            </a:r>
            <a:r>
              <a:rPr lang="en-US" sz="2400" b="1" dirty="0">
                <a:solidFill>
                  <a:srgbClr val="FFD400"/>
                </a:solidFill>
              </a:rPr>
              <a:t> &gt;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F2F91-95F2-47AF-A2EA-52E31894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9144000" cy="4748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862240" y="1300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D400"/>
                </a:solidFill>
              </a:rPr>
              <a:t>&lt;Class Diagram Of the Proposed Solution&gt;.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D13D-FA48-442D-90D8-5BDBBEB7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613"/>
            <a:ext cx="9144000" cy="42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9871E4-12E6-4615-9CC0-423729E3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74" y="-5931"/>
            <a:ext cx="4564316" cy="5143500"/>
          </a:xfrm>
          <a:prstGeom prst="rect">
            <a:avLst/>
          </a:prstGeom>
        </p:spPr>
      </p:pic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2777016" y="74164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Sequence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Diagram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B0E349D-57C4-4A23-8B0F-C184C6CE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24" y="1634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4475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OOA</Template>
  <TotalTime>0</TotalTime>
  <Words>495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Anaheim</vt:lpstr>
      <vt:lpstr>Raleway</vt:lpstr>
      <vt:lpstr>Nunito Light</vt:lpstr>
      <vt:lpstr>Arial</vt:lpstr>
      <vt:lpstr>Bebas Neue</vt:lpstr>
      <vt:lpstr>DM Sans</vt:lpstr>
      <vt:lpstr>Project Integration Management for Business by Slidesgo</vt:lpstr>
      <vt:lpstr>DESIGNING A SOCIAL MEDIA APP Socialize</vt:lpstr>
      <vt:lpstr>List of members</vt:lpstr>
      <vt:lpstr>What  problem are we solving?</vt:lpstr>
      <vt:lpstr>How do we plan to solve that problem?</vt:lpstr>
      <vt:lpstr>Creating a schedule for the tasks and activities.</vt:lpstr>
      <vt:lpstr>High Level Design of the  complete project</vt:lpstr>
      <vt:lpstr>&lt; High Level View Of the Proposed Solution &gt;</vt:lpstr>
      <vt:lpstr>&lt;Class Diagram Of the Proposed Solution&gt;.</vt:lpstr>
      <vt:lpstr>Sequence  Diagram</vt:lpstr>
      <vt:lpstr>Use Case Diagram</vt:lpstr>
      <vt:lpstr>What are the results?</vt:lpstr>
      <vt:lpstr>Ready to use Home Page?</vt:lpstr>
      <vt:lpstr>What was the Challenges?</vt:lpstr>
      <vt:lpstr>Let’s look for the Future🚀</vt:lpstr>
      <vt:lpstr>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Tchamabe Martine Carole</dc:creator>
  <cp:lastModifiedBy>Tchamabe Martine Carole</cp:lastModifiedBy>
  <cp:revision>1</cp:revision>
  <dcterms:created xsi:type="dcterms:W3CDTF">2024-06-15T14:20:42Z</dcterms:created>
  <dcterms:modified xsi:type="dcterms:W3CDTF">2024-06-15T14:21:01Z</dcterms:modified>
</cp:coreProperties>
</file>