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273" r:id="rId14"/>
    <p:sldId id="351" r:id="rId15"/>
    <p:sldId id="264" r:id="rId16"/>
    <p:sldId id="267" r:id="rId17"/>
    <p:sldId id="274" r:id="rId18"/>
    <p:sldId id="268" r:id="rId19"/>
    <p:sldId id="269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2" r:id="rId43"/>
    <p:sldId id="296" r:id="rId44"/>
    <p:sldId id="297" r:id="rId45"/>
    <p:sldId id="298" r:id="rId46"/>
    <p:sldId id="299" r:id="rId47"/>
    <p:sldId id="300" r:id="rId48"/>
    <p:sldId id="352" r:id="rId49"/>
    <p:sldId id="318" r:id="rId50"/>
    <p:sldId id="301" r:id="rId51"/>
    <p:sldId id="303" r:id="rId52"/>
    <p:sldId id="304" r:id="rId53"/>
    <p:sldId id="305" r:id="rId54"/>
    <p:sldId id="306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16" r:id="rId74"/>
    <p:sldId id="330" r:id="rId75"/>
    <p:sldId id="353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9" r:id="rId84"/>
    <p:sldId id="343" r:id="rId85"/>
    <p:sldId id="344" r:id="rId86"/>
    <p:sldId id="345" r:id="rId87"/>
    <p:sldId id="346" r:id="rId88"/>
    <p:sldId id="347" r:id="rId89"/>
    <p:sldId id="348" r:id="rId90"/>
    <p:sldId id="349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71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15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165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309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994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282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798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955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523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417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48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211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7656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71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4224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3318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78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593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65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291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4930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418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814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2818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835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368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2753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993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0281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867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795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228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33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9351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2340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629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8137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2166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099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0502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1119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7872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76607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63347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9812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9135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725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21982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3227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0624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00566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2385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80034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510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08461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5035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1062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27720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3219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2806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29133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0221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51048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5852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59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842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041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62149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0252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64698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57223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57850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18060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48927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68120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661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52513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73492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6149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90109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08175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7582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425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34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 smtClean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304800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 smtClean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 smtClean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 smtClean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 smtClean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7432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FF6699"/>
                </a:solidFill>
                <a:ea typeface="MS Mincho" pitchFamily="49" charset="-128"/>
              </a:rPr>
              <a:t>～</a:t>
            </a: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市</a:t>
            </a:r>
            <a:endParaRPr lang="ja-JP" altLang="en-US" sz="2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004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5000" b="1" dirty="0" smtClean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 smtClean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76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 smtClean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 smtClean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914400" y="228600"/>
            <a:ext cx="7467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4691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7899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88432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2205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 smtClean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飲</a:t>
            </a: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457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362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457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457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 smtClean="0">
                <a:solidFill>
                  <a:srgbClr val="FF0000"/>
                </a:solidFill>
              </a:rPr>
              <a:t>6</a:t>
            </a:r>
            <a:r>
              <a:rPr lang="ja-JP" altLang="en-US" sz="15000" b="1" dirty="0" smtClean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300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31758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56874" y="37899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295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3622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415089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 smtClean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96453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 smtClean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 smtClean="0">
                <a:solidFill>
                  <a:srgbClr val="FF0000"/>
                </a:solidFill>
              </a:rPr>
              <a:t>7</a:t>
            </a:r>
            <a:r>
              <a:rPr lang="ja-JP" altLang="en-US" sz="15000" b="1" dirty="0" smtClean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48326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60358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826168" y="228600"/>
            <a:ext cx="7327232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04800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 smtClean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 smtClean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 smtClean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625</Words>
  <Application>Microsoft Office PowerPoint</Application>
  <PresentationFormat>On-screen Show (4:3)</PresentationFormat>
  <Paragraphs>263</Paragraphs>
  <Slides>90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MS Mincho</vt:lpstr>
      <vt:lpstr>ＭＳ Ｐゴシック</vt:lpstr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PowerPoint Presentation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しゃかい</vt:lpstr>
      <vt:lpstr>かいわ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UserPC</cp:lastModifiedBy>
  <cp:revision>35</cp:revision>
  <dcterms:created xsi:type="dcterms:W3CDTF">2015-05-18T02:29:38Z</dcterms:created>
  <dcterms:modified xsi:type="dcterms:W3CDTF">2021-03-03T03:49:21Z</dcterms:modified>
</cp:coreProperties>
</file>