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99B6AB-98AA-4777-95DA-90DF7025F553}" v="1098" dt="2025-05-23T06:14:2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ezheneg Rivière" userId="df38292324aa9214" providerId="LiveId" clId="{FD99B6AB-98AA-4777-95DA-90DF7025F553}"/>
    <pc:docChg chg="undo redo custSel addSld delSld modSld">
      <pc:chgData name="Gwezheneg Rivière" userId="df38292324aa9214" providerId="LiveId" clId="{FD99B6AB-98AA-4777-95DA-90DF7025F553}" dt="2025-05-23T06:14:21.707" v="3494" actId="26606"/>
      <pc:docMkLst>
        <pc:docMk/>
      </pc:docMkLst>
      <pc:sldChg chg="addSp delSp modSp mod setClrOvrMap">
        <pc:chgData name="Gwezheneg Rivière" userId="df38292324aa9214" providerId="LiveId" clId="{FD99B6AB-98AA-4777-95DA-90DF7025F553}" dt="2025-05-23T06:14:21.707" v="3494" actId="26606"/>
        <pc:sldMkLst>
          <pc:docMk/>
          <pc:sldMk cId="2439594959" sldId="256"/>
        </pc:sldMkLst>
        <pc:spChg chg="mod">
          <ac:chgData name="Gwezheneg Rivière" userId="df38292324aa9214" providerId="LiveId" clId="{FD99B6AB-98AA-4777-95DA-90DF7025F553}" dt="2025-05-23T06:13:33.790" v="3486" actId="26606"/>
          <ac:spMkLst>
            <pc:docMk/>
            <pc:sldMk cId="2439594959" sldId="256"/>
            <ac:spMk id="2" creationId="{FAF060E0-2D94-F0AC-140F-F7FFCEBC7439}"/>
          </ac:spMkLst>
        </pc:spChg>
        <pc:spChg chg="mod">
          <ac:chgData name="Gwezheneg Rivière" userId="df38292324aa9214" providerId="LiveId" clId="{FD99B6AB-98AA-4777-95DA-90DF7025F553}" dt="2025-05-23T06:13:33.790" v="3486" actId="26606"/>
          <ac:spMkLst>
            <pc:docMk/>
            <pc:sldMk cId="2439594959" sldId="256"/>
            <ac:spMk id="3" creationId="{F1183CBF-74DD-3CAA-7CBC-447B35D70F5A}"/>
          </ac:spMkLst>
        </pc:spChg>
        <pc:spChg chg="mod ord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5" creationId="{42DF2150-9B8C-7FF5-1C0C-A87682280122}"/>
          </ac:spMkLst>
        </pc:spChg>
        <pc:spChg chg="del">
          <ac:chgData name="Gwezheneg Rivière" userId="df38292324aa9214" providerId="LiveId" clId="{FD99B6AB-98AA-4777-95DA-90DF7025F553}" dt="2025-05-23T06:13:33.790" v="3486" actId="26606"/>
          <ac:spMkLst>
            <pc:docMk/>
            <pc:sldMk cId="2439594959" sldId="256"/>
            <ac:spMk id="16" creationId="{8BEC44CD-E290-4D60-A056-5BA05B182AC3}"/>
          </ac:spMkLst>
        </pc:spChg>
        <pc:spChg chg="del">
          <ac:chgData name="Gwezheneg Rivière" userId="df38292324aa9214" providerId="LiveId" clId="{FD99B6AB-98AA-4777-95DA-90DF7025F553}" dt="2025-05-23T06:13:33.790" v="3486" actId="26606"/>
          <ac:spMkLst>
            <pc:docMk/>
            <pc:sldMk cId="2439594959" sldId="256"/>
            <ac:spMk id="18" creationId="{B2C335F7-F61C-4EB4-80F2-4B1438FE66BB}"/>
          </ac:spMkLst>
        </pc:spChg>
        <pc:spChg chg="del">
          <ac:chgData name="Gwezheneg Rivière" userId="df38292324aa9214" providerId="LiveId" clId="{FD99B6AB-98AA-4777-95DA-90DF7025F553}" dt="2025-05-23T06:13:33.790" v="3486" actId="26606"/>
          <ac:spMkLst>
            <pc:docMk/>
            <pc:sldMk cId="2439594959" sldId="256"/>
            <ac:spMk id="20" creationId="{F1189494-2B67-46D2-93D6-A122A09BF6B2}"/>
          </ac:spMkLst>
        </pc:spChg>
        <pc:spChg chg="add del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25" creationId="{FF9FFCE1-E057-415B-A971-88EC7E22AF15}"/>
          </ac:spMkLst>
        </pc:spChg>
        <pc:spChg chg="add del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27" creationId="{B2C335F7-F61C-4EB4-80F2-4B1438FE66BB}"/>
          </ac:spMkLst>
        </pc:spChg>
        <pc:spChg chg="add del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29" creationId="{D58401B5-5F1B-4D21-9AC3-AAEC8D366502}"/>
          </ac:spMkLst>
        </pc:spChg>
        <pc:spChg chg="add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1031" creationId="{FF9FFCE1-E057-415B-A971-88EC7E22AF15}"/>
          </ac:spMkLst>
        </pc:spChg>
        <pc:spChg chg="add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1033" creationId="{B2C335F7-F61C-4EB4-80F2-4B1438FE66BB}"/>
          </ac:spMkLst>
        </pc:spChg>
        <pc:spChg chg="add">
          <ac:chgData name="Gwezheneg Rivière" userId="df38292324aa9214" providerId="LiveId" clId="{FD99B6AB-98AA-4777-95DA-90DF7025F553}" dt="2025-05-23T06:14:21.707" v="3494" actId="26606"/>
          <ac:spMkLst>
            <pc:docMk/>
            <pc:sldMk cId="2439594959" sldId="256"/>
            <ac:spMk id="1035" creationId="{D58401B5-5F1B-4D21-9AC3-AAEC8D366502}"/>
          </ac:spMkLst>
        </pc:spChg>
        <pc:picChg chg="add del mod ord">
          <ac:chgData name="Gwezheneg Rivière" userId="df38292324aa9214" providerId="LiveId" clId="{FD99B6AB-98AA-4777-95DA-90DF7025F553}" dt="2025-05-23T06:14:18.743" v="3492" actId="478"/>
          <ac:picMkLst>
            <pc:docMk/>
            <pc:sldMk cId="2439594959" sldId="256"/>
            <ac:picMk id="4" creationId="{6F9AC258-C3CA-1E39-FFA9-AC721E28D333}"/>
          </ac:picMkLst>
        </pc:picChg>
        <pc:picChg chg="add del mod">
          <ac:chgData name="Gwezheneg Rivière" userId="df38292324aa9214" providerId="LiveId" clId="{FD99B6AB-98AA-4777-95DA-90DF7025F553}" dt="2025-05-23T06:14:21.707" v="3494" actId="26606"/>
          <ac:picMkLst>
            <pc:docMk/>
            <pc:sldMk cId="2439594959" sldId="256"/>
            <ac:picMk id="1026" creationId="{AEC5846F-E8E7-DB05-B782-B6832846DD4E}"/>
          </ac:picMkLst>
        </pc:picChg>
      </pc:sldChg>
      <pc:sldChg chg="addSp delSp modSp mod setClrOvrMap">
        <pc:chgData name="Gwezheneg Rivière" userId="df38292324aa9214" providerId="LiveId" clId="{FD99B6AB-98AA-4777-95DA-90DF7025F553}" dt="2025-05-23T04:19:14.757" v="472" actId="20577"/>
        <pc:sldMkLst>
          <pc:docMk/>
          <pc:sldMk cId="56884424" sldId="257"/>
        </pc:sldMkLst>
        <pc:spChg chg="mod">
          <ac:chgData name="Gwezheneg Rivière" userId="df38292324aa9214" providerId="LiveId" clId="{FD99B6AB-98AA-4777-95DA-90DF7025F553}" dt="2025-05-23T04:19:14.757" v="472" actId="20577"/>
          <ac:spMkLst>
            <pc:docMk/>
            <pc:sldMk cId="56884424" sldId="257"/>
            <ac:spMk id="2" creationId="{2B34DCC1-CCDB-6108-8278-39E118D97174}"/>
          </ac:spMkLst>
        </pc:spChg>
        <pc:spChg chg="mod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3" creationId="{61F47EF5-2DB6-8F14-7AE3-359F5FF9F133}"/>
          </ac:spMkLst>
        </pc:spChg>
        <pc:spChg chg="del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16" creationId="{B7E2F724-2FB3-4D1D-A730-739B8654C030}"/>
          </ac:spMkLst>
        </pc:spChg>
        <pc:spChg chg="del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18" creationId="{B2C335F7-F61C-4EB4-80F2-4B1438FE66BB}"/>
          </ac:spMkLst>
        </pc:spChg>
        <pc:spChg chg="add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23" creationId="{774A975B-A886-5202-0489-6965514A0D14}"/>
          </ac:spMkLst>
        </pc:spChg>
        <pc:spChg chg="add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25" creationId="{4065D9BE-A58D-6E8A-D4A2-5056F3C5E9CA}"/>
          </ac:spMkLst>
        </pc:spChg>
        <pc:spChg chg="add">
          <ac:chgData name="Gwezheneg Rivière" userId="df38292324aa9214" providerId="LiveId" clId="{FD99B6AB-98AA-4777-95DA-90DF7025F553}" dt="2025-05-23T04:18:29.154" v="469" actId="26606"/>
          <ac:spMkLst>
            <pc:docMk/>
            <pc:sldMk cId="56884424" sldId="257"/>
            <ac:spMk id="27" creationId="{A745E793-BC99-8991-71CD-53FFBB6A8F69}"/>
          </ac:spMkLst>
        </pc:spChg>
        <pc:picChg chg="mod ord">
          <ac:chgData name="Gwezheneg Rivière" userId="df38292324aa9214" providerId="LiveId" clId="{FD99B6AB-98AA-4777-95DA-90DF7025F553}" dt="2025-05-23T04:18:29.154" v="469" actId="26606"/>
          <ac:picMkLst>
            <pc:docMk/>
            <pc:sldMk cId="56884424" sldId="257"/>
            <ac:picMk id="12" creationId="{81309DF0-0BB7-33A1-C798-ABDF639BC0CC}"/>
          </ac:picMkLst>
        </pc:picChg>
      </pc:sldChg>
      <pc:sldChg chg="addSp delSp modSp mod setBg">
        <pc:chgData name="Gwezheneg Rivière" userId="df38292324aa9214" providerId="LiveId" clId="{FD99B6AB-98AA-4777-95DA-90DF7025F553}" dt="2025-05-23T06:10:34.916" v="3466" actId="26606"/>
        <pc:sldMkLst>
          <pc:docMk/>
          <pc:sldMk cId="3792075776" sldId="258"/>
        </pc:sldMkLst>
        <pc:spChg chg="mo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" creationId="{6DD11C4C-6852-F048-A23B-E543E3E30019}"/>
          </ac:spMkLst>
        </pc:spChg>
        <pc:spChg chg="mod">
          <ac:chgData name="Gwezheneg Rivière" userId="df38292324aa9214" providerId="LiveId" clId="{FD99B6AB-98AA-4777-95DA-90DF7025F553}" dt="2025-05-23T05:11:03.592" v="1701" actId="26606"/>
          <ac:spMkLst>
            <pc:docMk/>
            <pc:sldMk cId="3792075776" sldId="258"/>
            <ac:spMk id="3" creationId="{43373F08-7526-1885-9CB2-BAAE4B5163CF}"/>
          </ac:spMkLst>
        </pc:spChg>
        <pc:spChg chg="add del mod">
          <ac:chgData name="Gwezheneg Rivière" userId="df38292324aa9214" providerId="LiveId" clId="{FD99B6AB-98AA-4777-95DA-90DF7025F553}" dt="2025-05-23T05:11:03.592" v="1701" actId="26606"/>
          <ac:spMkLst>
            <pc:docMk/>
            <pc:sldMk cId="3792075776" sldId="258"/>
            <ac:spMk id="4" creationId="{921C927C-3096-1B4E-6CD4-19E90904891F}"/>
          </ac:spMkLst>
        </pc:spChg>
        <pc:spChg chg="add del">
          <ac:chgData name="Gwezheneg Rivière" userId="df38292324aa9214" providerId="LiveId" clId="{FD99B6AB-98AA-4777-95DA-90DF7025F553}" dt="2025-05-23T05:11:03.566" v="1700" actId="26606"/>
          <ac:spMkLst>
            <pc:docMk/>
            <pc:sldMk cId="3792075776" sldId="258"/>
            <ac:spMk id="10" creationId="{774A975B-A886-5202-0489-6965514A0D14}"/>
          </ac:spMkLst>
        </pc:spChg>
        <pc:spChg chg="add del">
          <ac:chgData name="Gwezheneg Rivière" userId="df38292324aa9214" providerId="LiveId" clId="{FD99B6AB-98AA-4777-95DA-90DF7025F553}" dt="2025-05-23T05:11:03.566" v="1700" actId="26606"/>
          <ac:spMkLst>
            <pc:docMk/>
            <pc:sldMk cId="3792075776" sldId="258"/>
            <ac:spMk id="12" creationId="{E8BAA160-18A6-38AE-4699-2AD01EF53C77}"/>
          </ac:spMkLst>
        </pc:spChg>
        <pc:spChg chg="add del">
          <ac:chgData name="Gwezheneg Rivière" userId="df38292324aa9214" providerId="LiveId" clId="{FD99B6AB-98AA-4777-95DA-90DF7025F553}" dt="2025-05-23T05:11:03.566" v="1700" actId="26606"/>
          <ac:spMkLst>
            <pc:docMk/>
            <pc:sldMk cId="3792075776" sldId="258"/>
            <ac:spMk id="14" creationId="{817D949E-564D-4503-A64E-D22FA3232C29}"/>
          </ac:spMkLst>
        </pc:spChg>
        <pc:spChg chg="add del">
          <ac:chgData name="Gwezheneg Rivière" userId="df38292324aa9214" providerId="LiveId" clId="{FD99B6AB-98AA-4777-95DA-90DF7025F553}" dt="2025-05-23T05:11:03.566" v="1700" actId="26606"/>
          <ac:spMkLst>
            <pc:docMk/>
            <pc:sldMk cId="3792075776" sldId="258"/>
            <ac:spMk id="16" creationId="{92BE0106-0C20-465B-A1BE-0BAC2737B1AD}"/>
          </ac:spMkLst>
        </pc:spChg>
        <pc:spChg chg="add del">
          <ac:chgData name="Gwezheneg Rivière" userId="df38292324aa9214" providerId="LiveId" clId="{FD99B6AB-98AA-4777-95DA-90DF7025F553}" dt="2025-05-23T05:11:03.566" v="1700" actId="26606"/>
          <ac:spMkLst>
            <pc:docMk/>
            <pc:sldMk cId="3792075776" sldId="258"/>
            <ac:spMk id="18" creationId="{851808AB-2943-464C-A710-F2A18D869334}"/>
          </ac:spMkLst>
        </pc:spChg>
        <pc:spChg chg="add del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0" creationId="{774A975B-A886-5202-0489-6965514A0D14}"/>
          </ac:spMkLst>
        </pc:spChg>
        <pc:spChg chg="add del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1" creationId="{E8BAA160-18A6-38AE-4699-2AD01EF53C77}"/>
          </ac:spMkLst>
        </pc:spChg>
        <pc:spChg chg="add del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2" creationId="{04213918-F1EB-4BCE-BE23-F5E9851EE05C}"/>
          </ac:spMkLst>
        </pc:spChg>
        <pc:spChg chg="add del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3" creationId="{2062E862-C7F7-4CA1-B929-D0B75F5E9FB9}"/>
          </ac:spMkLst>
        </pc:spChg>
        <pc:spChg chg="ad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29" creationId="{774A975B-A886-5202-0489-6965514A0D14}"/>
          </ac:spMkLst>
        </pc:spChg>
        <pc:spChg chg="ad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31" creationId="{E8BAA160-18A6-38AE-4699-2AD01EF53C77}"/>
          </ac:spMkLst>
        </pc:spChg>
        <pc:spChg chg="ad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33" creationId="{4E17AA97-89A7-45C1-B813-BFF6C23D79E1}"/>
          </ac:spMkLst>
        </pc:spChg>
        <pc:spChg chg="ad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35" creationId="{A91E908F-EF1E-2FDB-BE4D-3F4C56B2F6B8}"/>
          </ac:spMkLst>
        </pc:spChg>
        <pc:spChg chg="add">
          <ac:chgData name="Gwezheneg Rivière" userId="df38292324aa9214" providerId="LiveId" clId="{FD99B6AB-98AA-4777-95DA-90DF7025F553}" dt="2025-05-23T06:10:34.916" v="3466" actId="26606"/>
          <ac:spMkLst>
            <pc:docMk/>
            <pc:sldMk cId="3792075776" sldId="258"/>
            <ac:spMk id="37" creationId="{F7A2980E-8F82-6B7D-A838-277407403589}"/>
          </ac:spMkLst>
        </pc:spChg>
        <pc:graphicFrameChg chg="add del">
          <ac:chgData name="Gwezheneg Rivière" userId="df38292324aa9214" providerId="LiveId" clId="{FD99B6AB-98AA-4777-95DA-90DF7025F553}" dt="2025-05-23T05:11:03.566" v="1700" actId="26606"/>
          <ac:graphicFrameMkLst>
            <pc:docMk/>
            <pc:sldMk cId="3792075776" sldId="258"/>
            <ac:graphicFrameMk id="6" creationId="{0ADE809A-D045-CFF4-D153-3658055E1048}"/>
          </ac:graphicFrameMkLst>
        </pc:graphicFrameChg>
        <pc:graphicFrameChg chg="add">
          <ac:chgData name="Gwezheneg Rivière" userId="df38292324aa9214" providerId="LiveId" clId="{FD99B6AB-98AA-4777-95DA-90DF7025F553}" dt="2025-05-23T05:11:03.592" v="1701" actId="26606"/>
          <ac:graphicFrameMkLst>
            <pc:docMk/>
            <pc:sldMk cId="3792075776" sldId="258"/>
            <ac:graphicFrameMk id="24" creationId="{09B583E8-E99D-F575-CE03-46604728E062}"/>
          </ac:graphicFrameMkLst>
        </pc:graphicFrameChg>
      </pc:sldChg>
      <pc:sldChg chg="addSp delSp modSp mod setBg">
        <pc:chgData name="Gwezheneg Rivière" userId="df38292324aa9214" providerId="LiveId" clId="{FD99B6AB-98AA-4777-95DA-90DF7025F553}" dt="2025-05-23T04:19:34.527" v="481" actId="26606"/>
        <pc:sldMkLst>
          <pc:docMk/>
          <pc:sldMk cId="753681789" sldId="259"/>
        </pc:sldMkLst>
        <pc:spChg chg="mod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2" creationId="{D9188200-047D-3C07-3CEF-3526E472FD8E}"/>
          </ac:spMkLst>
        </pc:spChg>
        <pc:spChg chg="mod ord">
          <ac:chgData name="Gwezheneg Rivière" userId="df38292324aa9214" providerId="LiveId" clId="{FD99B6AB-98AA-4777-95DA-90DF7025F553}" dt="2025-05-23T04:19:34.523" v="480" actId="26606"/>
          <ac:spMkLst>
            <pc:docMk/>
            <pc:sldMk cId="753681789" sldId="259"/>
            <ac:spMk id="3" creationId="{260DF4B2-6990-AC45-60D7-6D6965B6C4FE}"/>
          </ac:spMkLst>
        </pc:spChg>
        <pc:spChg chg="add del">
          <ac:chgData name="Gwezheneg Rivière" userId="df38292324aa9214" providerId="LiveId" clId="{FD99B6AB-98AA-4777-95DA-90DF7025F553}" dt="2025-05-23T04:14:13.374" v="253" actId="26606"/>
          <ac:spMkLst>
            <pc:docMk/>
            <pc:sldMk cId="753681789" sldId="259"/>
            <ac:spMk id="8" creationId="{CEDBC09E-10FE-C48A-8AE5-2DE3D7D705D6}"/>
          </ac:spMkLst>
        </pc:spChg>
        <pc:spChg chg="add del">
          <ac:chgData name="Gwezheneg Rivière" userId="df38292324aa9214" providerId="LiveId" clId="{FD99B6AB-98AA-4777-95DA-90DF7025F553}" dt="2025-05-23T04:14:13.374" v="253" actId="26606"/>
          <ac:spMkLst>
            <pc:docMk/>
            <pc:sldMk cId="753681789" sldId="259"/>
            <ac:spMk id="10" creationId="{31EBD83C-D653-7B6E-791C-91DC49F82E50}"/>
          </ac:spMkLst>
        </pc:spChg>
        <pc:spChg chg="add del">
          <ac:chgData name="Gwezheneg Rivière" userId="df38292324aa9214" providerId="LiveId" clId="{FD99B6AB-98AA-4777-95DA-90DF7025F553}" dt="2025-05-23T04:14:13.374" v="253" actId="26606"/>
          <ac:spMkLst>
            <pc:docMk/>
            <pc:sldMk cId="753681789" sldId="259"/>
            <ac:spMk id="12" creationId="{28B09CB6-CBCC-A221-E35E-4FA215926078}"/>
          </ac:spMkLst>
        </pc:spChg>
        <pc:spChg chg="add del">
          <ac:chgData name="Gwezheneg Rivière" userId="df38292324aa9214" providerId="LiveId" clId="{FD99B6AB-98AA-4777-95DA-90DF7025F553}" dt="2025-05-23T04:18:03.296" v="468" actId="26606"/>
          <ac:spMkLst>
            <pc:docMk/>
            <pc:sldMk cId="753681789" sldId="259"/>
            <ac:spMk id="17" creationId="{FF9FFCE1-E057-415B-A971-88EC7E22AF15}"/>
          </ac:spMkLst>
        </pc:spChg>
        <pc:spChg chg="add del">
          <ac:chgData name="Gwezheneg Rivière" userId="df38292324aa9214" providerId="LiveId" clId="{FD99B6AB-98AA-4777-95DA-90DF7025F553}" dt="2025-05-23T04:18:03.296" v="468" actId="26606"/>
          <ac:spMkLst>
            <pc:docMk/>
            <pc:sldMk cId="753681789" sldId="259"/>
            <ac:spMk id="19" creationId="{B2C335F7-F61C-4EB4-80F2-4B1438FE66BB}"/>
          </ac:spMkLst>
        </pc:spChg>
        <pc:spChg chg="add del">
          <ac:chgData name="Gwezheneg Rivière" userId="df38292324aa9214" providerId="LiveId" clId="{FD99B6AB-98AA-4777-95DA-90DF7025F553}" dt="2025-05-23T04:18:03.296" v="468" actId="26606"/>
          <ac:spMkLst>
            <pc:docMk/>
            <pc:sldMk cId="753681789" sldId="259"/>
            <ac:spMk id="21" creationId="{D58401B5-5F1B-4D21-9AC3-AAEC8D366502}"/>
          </ac:spMkLst>
        </pc:spChg>
        <pc:spChg chg="add del">
          <ac:chgData name="Gwezheneg Rivière" userId="df38292324aa9214" providerId="LiveId" clId="{FD99B6AB-98AA-4777-95DA-90DF7025F553}" dt="2025-05-23T04:18:03.292" v="467" actId="26606"/>
          <ac:spMkLst>
            <pc:docMk/>
            <pc:sldMk cId="753681789" sldId="259"/>
            <ac:spMk id="26" creationId="{774A975B-A886-5202-0489-6965514A0D14}"/>
          </ac:spMkLst>
        </pc:spChg>
        <pc:spChg chg="add del">
          <ac:chgData name="Gwezheneg Rivière" userId="df38292324aa9214" providerId="LiveId" clId="{FD99B6AB-98AA-4777-95DA-90DF7025F553}" dt="2025-05-23T04:18:03.292" v="467" actId="26606"/>
          <ac:spMkLst>
            <pc:docMk/>
            <pc:sldMk cId="753681789" sldId="259"/>
            <ac:spMk id="28" creationId="{34C0330F-1D4F-4552-B799-615DD237B6DE}"/>
          </ac:spMkLst>
        </pc:spChg>
        <pc:spChg chg="add del">
          <ac:chgData name="Gwezheneg Rivière" userId="df38292324aa9214" providerId="LiveId" clId="{FD99B6AB-98AA-4777-95DA-90DF7025F553}" dt="2025-05-23T04:18:03.292" v="467" actId="26606"/>
          <ac:spMkLst>
            <pc:docMk/>
            <pc:sldMk cId="753681789" sldId="259"/>
            <ac:spMk id="30" creationId="{92BE0106-0C20-465B-A1BE-0BAC2737B1AD}"/>
          </ac:spMkLst>
        </pc:spChg>
        <pc:spChg chg="add del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32" creationId="{FF9FFCE1-E057-415B-A971-88EC7E22AF15}"/>
          </ac:spMkLst>
        </pc:spChg>
        <pc:spChg chg="add del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33" creationId="{B2C335F7-F61C-4EB4-80F2-4B1438FE66BB}"/>
          </ac:spMkLst>
        </pc:spChg>
        <pc:spChg chg="add del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34" creationId="{D58401B5-5F1B-4D21-9AC3-AAEC8D366502}"/>
          </ac:spMkLst>
        </pc:spChg>
        <pc:spChg chg="add del">
          <ac:chgData name="Gwezheneg Rivière" userId="df38292324aa9214" providerId="LiveId" clId="{FD99B6AB-98AA-4777-95DA-90DF7025F553}" dt="2025-05-23T04:19:32.848" v="478" actId="26606"/>
          <ac:spMkLst>
            <pc:docMk/>
            <pc:sldMk cId="753681789" sldId="259"/>
            <ac:spMk id="39" creationId="{FF9FFCE1-E057-415B-A971-88EC7E22AF15}"/>
          </ac:spMkLst>
        </pc:spChg>
        <pc:spChg chg="add del">
          <ac:chgData name="Gwezheneg Rivière" userId="df38292324aa9214" providerId="LiveId" clId="{FD99B6AB-98AA-4777-95DA-90DF7025F553}" dt="2025-05-23T04:19:32.848" v="478" actId="26606"/>
          <ac:spMkLst>
            <pc:docMk/>
            <pc:sldMk cId="753681789" sldId="259"/>
            <ac:spMk id="41" creationId="{B2C335F7-F61C-4EB4-80F2-4B1438FE66BB}"/>
          </ac:spMkLst>
        </pc:spChg>
        <pc:spChg chg="add del">
          <ac:chgData name="Gwezheneg Rivière" userId="df38292324aa9214" providerId="LiveId" clId="{FD99B6AB-98AA-4777-95DA-90DF7025F553}" dt="2025-05-23T04:19:32.848" v="478" actId="26606"/>
          <ac:spMkLst>
            <pc:docMk/>
            <pc:sldMk cId="753681789" sldId="259"/>
            <ac:spMk id="43" creationId="{D58401B5-5F1B-4D21-9AC3-AAEC8D366502}"/>
          </ac:spMkLst>
        </pc:spChg>
        <pc:spChg chg="add del">
          <ac:chgData name="Gwezheneg Rivière" userId="df38292324aa9214" providerId="LiveId" clId="{FD99B6AB-98AA-4777-95DA-90DF7025F553}" dt="2025-05-23T04:19:34.523" v="480" actId="26606"/>
          <ac:spMkLst>
            <pc:docMk/>
            <pc:sldMk cId="753681789" sldId="259"/>
            <ac:spMk id="45" creationId="{774A975B-A886-5202-0489-6965514A0D14}"/>
          </ac:spMkLst>
        </pc:spChg>
        <pc:spChg chg="add del">
          <ac:chgData name="Gwezheneg Rivière" userId="df38292324aa9214" providerId="LiveId" clId="{FD99B6AB-98AA-4777-95DA-90DF7025F553}" dt="2025-05-23T04:19:34.523" v="480" actId="26606"/>
          <ac:spMkLst>
            <pc:docMk/>
            <pc:sldMk cId="753681789" sldId="259"/>
            <ac:spMk id="46" creationId="{4065D9BE-A58D-6E8A-D4A2-5056F3C5E9CA}"/>
          </ac:spMkLst>
        </pc:spChg>
        <pc:spChg chg="add del">
          <ac:chgData name="Gwezheneg Rivière" userId="df38292324aa9214" providerId="LiveId" clId="{FD99B6AB-98AA-4777-95DA-90DF7025F553}" dt="2025-05-23T04:19:34.523" v="480" actId="26606"/>
          <ac:spMkLst>
            <pc:docMk/>
            <pc:sldMk cId="753681789" sldId="259"/>
            <ac:spMk id="47" creationId="{A745E793-BC99-8991-71CD-53FFBB6A8F69}"/>
          </ac:spMkLst>
        </pc:spChg>
        <pc:spChg chg="add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49" creationId="{FF9FFCE1-E057-415B-A971-88EC7E22AF15}"/>
          </ac:spMkLst>
        </pc:spChg>
        <pc:spChg chg="add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50" creationId="{B2C335F7-F61C-4EB4-80F2-4B1438FE66BB}"/>
          </ac:spMkLst>
        </pc:spChg>
        <pc:spChg chg="add">
          <ac:chgData name="Gwezheneg Rivière" userId="df38292324aa9214" providerId="LiveId" clId="{FD99B6AB-98AA-4777-95DA-90DF7025F553}" dt="2025-05-23T04:19:34.527" v="481" actId="26606"/>
          <ac:spMkLst>
            <pc:docMk/>
            <pc:sldMk cId="753681789" sldId="259"/>
            <ac:spMk id="51" creationId="{D58401B5-5F1B-4D21-9AC3-AAEC8D366502}"/>
          </ac:spMkLst>
        </pc:spChg>
        <pc:picChg chg="add mod">
          <ac:chgData name="Gwezheneg Rivière" userId="df38292324aa9214" providerId="LiveId" clId="{FD99B6AB-98AA-4777-95DA-90DF7025F553}" dt="2025-05-23T04:19:34.523" v="480" actId="26606"/>
          <ac:picMkLst>
            <pc:docMk/>
            <pc:sldMk cId="753681789" sldId="259"/>
            <ac:picMk id="5" creationId="{118315A4-EE41-CBC4-8A22-ACEDE0123A0B}"/>
          </ac:picMkLst>
        </pc:picChg>
      </pc:sldChg>
      <pc:sldChg chg="addSp delSp modSp new mod setBg">
        <pc:chgData name="Gwezheneg Rivière" userId="df38292324aa9214" providerId="LiveId" clId="{FD99B6AB-98AA-4777-95DA-90DF7025F553}" dt="2025-05-23T04:42:18.170" v="1217" actId="14100"/>
        <pc:sldMkLst>
          <pc:docMk/>
          <pc:sldMk cId="1529491628" sldId="260"/>
        </pc:sldMkLst>
        <pc:spChg chg="mod">
          <ac:chgData name="Gwezheneg Rivière" userId="df38292324aa9214" providerId="LiveId" clId="{FD99B6AB-98AA-4777-95DA-90DF7025F553}" dt="2025-05-23T04:42:18.170" v="1217" actId="14100"/>
          <ac:spMkLst>
            <pc:docMk/>
            <pc:sldMk cId="1529491628" sldId="260"/>
            <ac:spMk id="2" creationId="{CFE80557-DEE9-BB66-6581-B530DCAF55BD}"/>
          </ac:spMkLst>
        </pc:spChg>
        <pc:spChg chg="mod">
          <ac:chgData name="Gwezheneg Rivière" userId="df38292324aa9214" providerId="LiveId" clId="{FD99B6AB-98AA-4777-95DA-90DF7025F553}" dt="2025-05-23T04:22:32.919" v="557" actId="20577"/>
          <ac:spMkLst>
            <pc:docMk/>
            <pc:sldMk cId="1529491628" sldId="260"/>
            <ac:spMk id="3" creationId="{44EF971C-7D9F-D5DB-0FBC-04E92A8351A3}"/>
          </ac:spMkLst>
        </pc:spChg>
        <pc:spChg chg="add mod">
          <ac:chgData name="Gwezheneg Rivière" userId="df38292324aa9214" providerId="LiveId" clId="{FD99B6AB-98AA-4777-95DA-90DF7025F553}" dt="2025-05-23T04:41:38.404" v="1216" actId="20577"/>
          <ac:spMkLst>
            <pc:docMk/>
            <pc:sldMk cId="1529491628" sldId="260"/>
            <ac:spMk id="4" creationId="{5B1C3C40-0C35-D590-8E9C-3DD48D21F5D3}"/>
          </ac:spMkLst>
        </pc:spChg>
        <pc:spChg chg="add mod">
          <ac:chgData name="Gwezheneg Rivière" userId="df38292324aa9214" providerId="LiveId" clId="{FD99B6AB-98AA-4777-95DA-90DF7025F553}" dt="2025-05-23T04:33:35.586" v="802" actId="20578"/>
          <ac:spMkLst>
            <pc:docMk/>
            <pc:sldMk cId="1529491628" sldId="260"/>
            <ac:spMk id="5" creationId="{00E2F135-AA36-E36D-5105-6AD5549EC996}"/>
          </ac:spMkLst>
        </pc:spChg>
        <pc:spChg chg="add del">
          <ac:chgData name="Gwezheneg Rivière" userId="df38292324aa9214" providerId="LiveId" clId="{FD99B6AB-98AA-4777-95DA-90DF7025F553}" dt="2025-05-23T04:36:36.119" v="979" actId="478"/>
          <ac:spMkLst>
            <pc:docMk/>
            <pc:sldMk cId="1529491628" sldId="260"/>
            <ac:spMk id="8" creationId="{CEDBC09E-10FE-C48A-8AE5-2DE3D7D705D6}"/>
          </ac:spMkLst>
        </pc:spChg>
        <pc:spChg chg="add del">
          <ac:chgData name="Gwezheneg Rivière" userId="df38292324aa9214" providerId="LiveId" clId="{FD99B6AB-98AA-4777-95DA-90DF7025F553}" dt="2025-05-23T04:36:36.119" v="979" actId="478"/>
          <ac:spMkLst>
            <pc:docMk/>
            <pc:sldMk cId="1529491628" sldId="260"/>
            <ac:spMk id="10" creationId="{31EBD83C-D653-7B6E-791C-91DC49F82E50}"/>
          </ac:spMkLst>
        </pc:spChg>
        <pc:spChg chg="add del">
          <ac:chgData name="Gwezheneg Rivière" userId="df38292324aa9214" providerId="LiveId" clId="{FD99B6AB-98AA-4777-95DA-90DF7025F553}" dt="2025-05-23T04:36:36.119" v="979" actId="478"/>
          <ac:spMkLst>
            <pc:docMk/>
            <pc:sldMk cId="1529491628" sldId="260"/>
            <ac:spMk id="12" creationId="{28B09CB6-CBCC-A221-E35E-4FA215926078}"/>
          </ac:spMkLst>
        </pc:spChg>
        <pc:picChg chg="add mod">
          <ac:chgData name="Gwezheneg Rivière" userId="df38292324aa9214" providerId="LiveId" clId="{FD99B6AB-98AA-4777-95DA-90DF7025F553}" dt="2025-05-23T04:31:07.713" v="704" actId="1076"/>
          <ac:picMkLst>
            <pc:docMk/>
            <pc:sldMk cId="1529491628" sldId="260"/>
            <ac:picMk id="7" creationId="{E42F8B35-AFCF-BF97-7C28-037AEB3B7591}"/>
          </ac:picMkLst>
        </pc:picChg>
      </pc:sldChg>
      <pc:sldChg chg="addSp delSp modSp new mod">
        <pc:chgData name="Gwezheneg Rivière" userId="df38292324aa9214" providerId="LiveId" clId="{FD99B6AB-98AA-4777-95DA-90DF7025F553}" dt="2025-05-23T05:16:16.433" v="1746" actId="20577"/>
        <pc:sldMkLst>
          <pc:docMk/>
          <pc:sldMk cId="3624906815" sldId="261"/>
        </pc:sldMkLst>
        <pc:spChg chg="del">
          <ac:chgData name="Gwezheneg Rivière" userId="df38292324aa9214" providerId="LiveId" clId="{FD99B6AB-98AA-4777-95DA-90DF7025F553}" dt="2025-05-23T04:42:40.876" v="1220" actId="478"/>
          <ac:spMkLst>
            <pc:docMk/>
            <pc:sldMk cId="3624906815" sldId="261"/>
            <ac:spMk id="2" creationId="{3D89705B-1640-AFBB-DD5A-C8CE174655E8}"/>
          </ac:spMkLst>
        </pc:spChg>
        <pc:spChg chg="del">
          <ac:chgData name="Gwezheneg Rivière" userId="df38292324aa9214" providerId="LiveId" clId="{FD99B6AB-98AA-4777-95DA-90DF7025F553}" dt="2025-05-23T04:42:43.303" v="1221" actId="478"/>
          <ac:spMkLst>
            <pc:docMk/>
            <pc:sldMk cId="3624906815" sldId="261"/>
            <ac:spMk id="3" creationId="{CC4AE2D6-8269-6D0E-8B53-FEFB827C87B7}"/>
          </ac:spMkLst>
        </pc:spChg>
        <pc:spChg chg="add mod">
          <ac:chgData name="Gwezheneg Rivière" userId="df38292324aa9214" providerId="LiveId" clId="{FD99B6AB-98AA-4777-95DA-90DF7025F553}" dt="2025-05-23T04:42:28.130" v="1219"/>
          <ac:spMkLst>
            <pc:docMk/>
            <pc:sldMk cId="3624906815" sldId="261"/>
            <ac:spMk id="5" creationId="{743116B5-D240-0D2A-6E6A-62C6F64BE9C3}"/>
          </ac:spMkLst>
        </pc:spChg>
        <pc:spChg chg="add mod">
          <ac:chgData name="Gwezheneg Rivière" userId="df38292324aa9214" providerId="LiveId" clId="{FD99B6AB-98AA-4777-95DA-90DF7025F553}" dt="2025-05-23T04:42:28.130" v="1219"/>
          <ac:spMkLst>
            <pc:docMk/>
            <pc:sldMk cId="3624906815" sldId="261"/>
            <ac:spMk id="6" creationId="{8A0D6079-04A9-71F6-4B04-27018F1019D2}"/>
          </ac:spMkLst>
        </pc:spChg>
        <pc:spChg chg="add mod">
          <ac:chgData name="Gwezheneg Rivière" userId="df38292324aa9214" providerId="LiveId" clId="{FD99B6AB-98AA-4777-95DA-90DF7025F553}" dt="2025-05-23T05:16:16.433" v="1746" actId="20577"/>
          <ac:spMkLst>
            <pc:docMk/>
            <pc:sldMk cId="3624906815" sldId="261"/>
            <ac:spMk id="7" creationId="{E52FF77D-66E2-AAAA-0380-E21D38C0A287}"/>
          </ac:spMkLst>
        </pc:spChg>
        <pc:spChg chg="add del mod">
          <ac:chgData name="Gwezheneg Rivière" userId="df38292324aa9214" providerId="LiveId" clId="{FD99B6AB-98AA-4777-95DA-90DF7025F553}" dt="2025-05-23T04:46:56.875" v="1276" actId="478"/>
          <ac:spMkLst>
            <pc:docMk/>
            <pc:sldMk cId="3624906815" sldId="261"/>
            <ac:spMk id="8" creationId="{0B88452C-FE3B-C53C-331B-5BD90A2B0D0E}"/>
          </ac:spMkLst>
        </pc:spChg>
        <pc:spChg chg="add del mod">
          <ac:chgData name="Gwezheneg Rivière" userId="df38292324aa9214" providerId="LiveId" clId="{FD99B6AB-98AA-4777-95DA-90DF7025F553}" dt="2025-05-23T04:46:50.978" v="1275"/>
          <ac:spMkLst>
            <pc:docMk/>
            <pc:sldMk cId="3624906815" sldId="261"/>
            <ac:spMk id="9" creationId="{1B8A3878-86F3-3ED7-FB09-B9C7FDD0C31E}"/>
          </ac:spMkLst>
        </pc:spChg>
        <pc:spChg chg="add mod">
          <ac:chgData name="Gwezheneg Rivière" userId="df38292324aa9214" providerId="LiveId" clId="{FD99B6AB-98AA-4777-95DA-90DF7025F553}" dt="2025-05-23T05:04:00.980" v="1547" actId="1076"/>
          <ac:spMkLst>
            <pc:docMk/>
            <pc:sldMk cId="3624906815" sldId="261"/>
            <ac:spMk id="10" creationId="{E952FE8A-0F68-0F94-67C0-DBEAB0FDE40E}"/>
          </ac:spMkLst>
        </pc:spChg>
        <pc:spChg chg="add mod">
          <ac:chgData name="Gwezheneg Rivière" userId="df38292324aa9214" providerId="LiveId" clId="{FD99B6AB-98AA-4777-95DA-90DF7025F553}" dt="2025-05-23T05:10:17.492" v="1698" actId="20577"/>
          <ac:spMkLst>
            <pc:docMk/>
            <pc:sldMk cId="3624906815" sldId="261"/>
            <ac:spMk id="11" creationId="{7D01E666-59F4-6FEE-D606-A649AE80A6FF}"/>
          </ac:spMkLst>
        </pc:spChg>
        <pc:spChg chg="add mod">
          <ac:chgData name="Gwezheneg Rivière" userId="df38292324aa9214" providerId="LiveId" clId="{FD99B6AB-98AA-4777-95DA-90DF7025F553}" dt="2025-05-23T05:09:18.352" v="1683" actId="1035"/>
          <ac:spMkLst>
            <pc:docMk/>
            <pc:sldMk cId="3624906815" sldId="261"/>
            <ac:spMk id="12" creationId="{CE27C104-3963-27CF-68EC-8784E7670B4F}"/>
          </ac:spMkLst>
        </pc:spChg>
        <pc:spChg chg="add mod">
          <ac:chgData name="Gwezheneg Rivière" userId="df38292324aa9214" providerId="LiveId" clId="{FD99B6AB-98AA-4777-95DA-90DF7025F553}" dt="2025-05-23T05:06:59.430" v="1553" actId="1076"/>
          <ac:spMkLst>
            <pc:docMk/>
            <pc:sldMk cId="3624906815" sldId="261"/>
            <ac:spMk id="13" creationId="{A301F161-0D6A-D3DF-7D7F-DC8BF085E141}"/>
          </ac:spMkLst>
        </pc:spChg>
      </pc:sldChg>
      <pc:sldChg chg="addSp delSp modSp new mod">
        <pc:chgData name="Gwezheneg Rivière" userId="df38292324aa9214" providerId="LiveId" clId="{FD99B6AB-98AA-4777-95DA-90DF7025F553}" dt="2025-05-23T05:33:07.013" v="2215" actId="20577"/>
        <pc:sldMkLst>
          <pc:docMk/>
          <pc:sldMk cId="742379411" sldId="262"/>
        </pc:sldMkLst>
        <pc:spChg chg="del">
          <ac:chgData name="Gwezheneg Rivière" userId="df38292324aa9214" providerId="LiveId" clId="{FD99B6AB-98AA-4777-95DA-90DF7025F553}" dt="2025-05-23T05:12:20.679" v="1704" actId="478"/>
          <ac:spMkLst>
            <pc:docMk/>
            <pc:sldMk cId="742379411" sldId="262"/>
            <ac:spMk id="2" creationId="{710C5560-62BA-10EC-D31B-A867EEEFB81D}"/>
          </ac:spMkLst>
        </pc:spChg>
        <pc:spChg chg="del">
          <ac:chgData name="Gwezheneg Rivière" userId="df38292324aa9214" providerId="LiveId" clId="{FD99B6AB-98AA-4777-95DA-90DF7025F553}" dt="2025-05-23T05:12:22.732" v="1705" actId="478"/>
          <ac:spMkLst>
            <pc:docMk/>
            <pc:sldMk cId="742379411" sldId="262"/>
            <ac:spMk id="3" creationId="{2D7871BD-9371-4014-FA27-6EC2F14B195E}"/>
          </ac:spMkLst>
        </pc:spChg>
        <pc:spChg chg="add mod">
          <ac:chgData name="Gwezheneg Rivière" userId="df38292324aa9214" providerId="LiveId" clId="{FD99B6AB-98AA-4777-95DA-90DF7025F553}" dt="2025-05-23T05:12:15.153" v="1703"/>
          <ac:spMkLst>
            <pc:docMk/>
            <pc:sldMk cId="742379411" sldId="262"/>
            <ac:spMk id="5" creationId="{ECE10070-C29F-50D3-005C-20E7FBEDF53C}"/>
          </ac:spMkLst>
        </pc:spChg>
        <pc:spChg chg="add mod">
          <ac:chgData name="Gwezheneg Rivière" userId="df38292324aa9214" providerId="LiveId" clId="{FD99B6AB-98AA-4777-95DA-90DF7025F553}" dt="2025-05-23T05:29:18.661" v="2151" actId="20577"/>
          <ac:spMkLst>
            <pc:docMk/>
            <pc:sldMk cId="742379411" sldId="262"/>
            <ac:spMk id="6" creationId="{1C50E9F1-B019-C1AF-BBFB-4744E038B216}"/>
          </ac:spMkLst>
        </pc:spChg>
        <pc:spChg chg="add mod">
          <ac:chgData name="Gwezheneg Rivière" userId="df38292324aa9214" providerId="LiveId" clId="{FD99B6AB-98AA-4777-95DA-90DF7025F553}" dt="2025-05-23T05:33:07.013" v="2215" actId="20577"/>
          <ac:spMkLst>
            <pc:docMk/>
            <pc:sldMk cId="742379411" sldId="262"/>
            <ac:spMk id="7" creationId="{8613E7E7-E80D-A9F5-BD3D-1D9E1BD803DD}"/>
          </ac:spMkLst>
        </pc:spChg>
        <pc:spChg chg="add del mod">
          <ac:chgData name="Gwezheneg Rivière" userId="df38292324aa9214" providerId="LiveId" clId="{FD99B6AB-98AA-4777-95DA-90DF7025F553}" dt="2025-05-23T05:18:33.335" v="1825" actId="478"/>
          <ac:spMkLst>
            <pc:docMk/>
            <pc:sldMk cId="742379411" sldId="262"/>
            <ac:spMk id="8" creationId="{34CD9550-CCEB-AD25-D59E-87A08DC1DF5D}"/>
          </ac:spMkLst>
        </pc:spChg>
      </pc:sldChg>
      <pc:sldChg chg="addSp delSp modSp new mod">
        <pc:chgData name="Gwezheneg Rivière" userId="df38292324aa9214" providerId="LiveId" clId="{FD99B6AB-98AA-4777-95DA-90DF7025F553}" dt="2025-05-23T05:33:18.166" v="2218" actId="113"/>
        <pc:sldMkLst>
          <pc:docMk/>
          <pc:sldMk cId="1756355421" sldId="263"/>
        </pc:sldMkLst>
        <pc:spChg chg="del">
          <ac:chgData name="Gwezheneg Rivière" userId="df38292324aa9214" providerId="LiveId" clId="{FD99B6AB-98AA-4777-95DA-90DF7025F553}" dt="2025-05-23T05:29:00.323" v="2148" actId="478"/>
          <ac:spMkLst>
            <pc:docMk/>
            <pc:sldMk cId="1756355421" sldId="263"/>
            <ac:spMk id="2" creationId="{2849152B-433B-19C7-2E71-18942E934538}"/>
          </ac:spMkLst>
        </pc:spChg>
        <pc:spChg chg="del">
          <ac:chgData name="Gwezheneg Rivière" userId="df38292324aa9214" providerId="LiveId" clId="{FD99B6AB-98AA-4777-95DA-90DF7025F553}" dt="2025-05-23T05:29:00.323" v="2148" actId="478"/>
          <ac:spMkLst>
            <pc:docMk/>
            <pc:sldMk cId="1756355421" sldId="263"/>
            <ac:spMk id="3" creationId="{6A18BF7E-5EAC-4AAF-5088-A349227BD254}"/>
          </ac:spMkLst>
        </pc:spChg>
        <pc:spChg chg="del">
          <ac:chgData name="Gwezheneg Rivière" userId="df38292324aa9214" providerId="LiveId" clId="{FD99B6AB-98AA-4777-95DA-90DF7025F553}" dt="2025-05-23T05:29:00.323" v="2148" actId="478"/>
          <ac:spMkLst>
            <pc:docMk/>
            <pc:sldMk cId="1756355421" sldId="263"/>
            <ac:spMk id="4" creationId="{F18D35D6-952D-D27D-77B9-07860C9CFDC6}"/>
          </ac:spMkLst>
        </pc:spChg>
        <pc:spChg chg="add mod">
          <ac:chgData name="Gwezheneg Rivière" userId="df38292324aa9214" providerId="LiveId" clId="{FD99B6AB-98AA-4777-95DA-90DF7025F553}" dt="2025-05-23T05:28:58.053" v="2147"/>
          <ac:spMkLst>
            <pc:docMk/>
            <pc:sldMk cId="1756355421" sldId="263"/>
            <ac:spMk id="5" creationId="{E2E8D48D-D25C-18FB-F343-CC6BC1361EF3}"/>
          </ac:spMkLst>
        </pc:spChg>
        <pc:spChg chg="add mod">
          <ac:chgData name="Gwezheneg Rivière" userId="df38292324aa9214" providerId="LiveId" clId="{FD99B6AB-98AA-4777-95DA-90DF7025F553}" dt="2025-05-23T05:28:58.053" v="2147"/>
          <ac:spMkLst>
            <pc:docMk/>
            <pc:sldMk cId="1756355421" sldId="263"/>
            <ac:spMk id="6" creationId="{C1CB6596-53FE-D02C-39B9-AF283AD81FF7}"/>
          </ac:spMkLst>
        </pc:spChg>
        <pc:spChg chg="add mod">
          <ac:chgData name="Gwezheneg Rivière" userId="df38292324aa9214" providerId="LiveId" clId="{FD99B6AB-98AA-4777-95DA-90DF7025F553}" dt="2025-05-23T05:29:00.656" v="2149"/>
          <ac:spMkLst>
            <pc:docMk/>
            <pc:sldMk cId="1756355421" sldId="263"/>
            <ac:spMk id="7" creationId="{83BA1048-0C73-5E78-CCC4-D0A5533F9164}"/>
          </ac:spMkLst>
        </pc:spChg>
        <pc:spChg chg="add mod">
          <ac:chgData name="Gwezheneg Rivière" userId="df38292324aa9214" providerId="LiveId" clId="{FD99B6AB-98AA-4777-95DA-90DF7025F553}" dt="2025-05-23T05:29:25.010" v="2153" actId="20577"/>
          <ac:spMkLst>
            <pc:docMk/>
            <pc:sldMk cId="1756355421" sldId="263"/>
            <ac:spMk id="8" creationId="{FAFAF14A-6B2D-20A4-6F43-66A7B8A4DD57}"/>
          </ac:spMkLst>
        </pc:spChg>
        <pc:spChg chg="add del mod">
          <ac:chgData name="Gwezheneg Rivière" userId="df38292324aa9214" providerId="LiveId" clId="{FD99B6AB-98AA-4777-95DA-90DF7025F553}" dt="2025-05-23T05:33:18.166" v="2218" actId="113"/>
          <ac:spMkLst>
            <pc:docMk/>
            <pc:sldMk cId="1756355421" sldId="263"/>
            <ac:spMk id="9" creationId="{35F75AAF-4F32-F075-7565-D36C3D4DBCCB}"/>
          </ac:spMkLst>
        </pc:spChg>
      </pc:sldChg>
      <pc:sldChg chg="addSp delSp modSp new mod">
        <pc:chgData name="Gwezheneg Rivière" userId="df38292324aa9214" providerId="LiveId" clId="{FD99B6AB-98AA-4777-95DA-90DF7025F553}" dt="2025-05-23T06:02:59.087" v="3047" actId="20577"/>
        <pc:sldMkLst>
          <pc:docMk/>
          <pc:sldMk cId="3348592895" sldId="264"/>
        </pc:sldMkLst>
        <pc:spChg chg="del">
          <ac:chgData name="Gwezheneg Rivière" userId="df38292324aa9214" providerId="LiveId" clId="{FD99B6AB-98AA-4777-95DA-90DF7025F553}" dt="2025-05-23T05:35:12.913" v="2220" actId="478"/>
          <ac:spMkLst>
            <pc:docMk/>
            <pc:sldMk cId="3348592895" sldId="264"/>
            <ac:spMk id="2" creationId="{492E7456-A847-739B-37E2-00AD8D432AC4}"/>
          </ac:spMkLst>
        </pc:spChg>
        <pc:spChg chg="del">
          <ac:chgData name="Gwezheneg Rivière" userId="df38292324aa9214" providerId="LiveId" clId="{FD99B6AB-98AA-4777-95DA-90DF7025F553}" dt="2025-05-23T05:35:12.913" v="2220" actId="478"/>
          <ac:spMkLst>
            <pc:docMk/>
            <pc:sldMk cId="3348592895" sldId="264"/>
            <ac:spMk id="3" creationId="{C719A444-ABD3-4192-AC24-0F2695045C54}"/>
          </ac:spMkLst>
        </pc:spChg>
        <pc:spChg chg="del">
          <ac:chgData name="Gwezheneg Rivière" userId="df38292324aa9214" providerId="LiveId" clId="{FD99B6AB-98AA-4777-95DA-90DF7025F553}" dt="2025-05-23T05:35:12.913" v="2220" actId="478"/>
          <ac:spMkLst>
            <pc:docMk/>
            <pc:sldMk cId="3348592895" sldId="264"/>
            <ac:spMk id="4" creationId="{36F57889-ACEF-3ECD-4403-AADE4DA32ADC}"/>
          </ac:spMkLst>
        </pc:spChg>
        <pc:spChg chg="add mod">
          <ac:chgData name="Gwezheneg Rivière" userId="df38292324aa9214" providerId="LiveId" clId="{FD99B6AB-98AA-4777-95DA-90DF7025F553}" dt="2025-05-23T05:35:13.317" v="2221"/>
          <ac:spMkLst>
            <pc:docMk/>
            <pc:sldMk cId="3348592895" sldId="264"/>
            <ac:spMk id="5" creationId="{24A6C46C-7E7F-4104-1062-C5E4A0F5E5EF}"/>
          </ac:spMkLst>
        </pc:spChg>
        <pc:spChg chg="add mod">
          <ac:chgData name="Gwezheneg Rivière" userId="df38292324aa9214" providerId="LiveId" clId="{FD99B6AB-98AA-4777-95DA-90DF7025F553}" dt="2025-05-23T05:35:28.981" v="2249" actId="20577"/>
          <ac:spMkLst>
            <pc:docMk/>
            <pc:sldMk cId="3348592895" sldId="264"/>
            <ac:spMk id="6" creationId="{ED3CA20A-FF46-0501-A686-ACE11D7FDF5F}"/>
          </ac:spMkLst>
        </pc:spChg>
        <pc:spChg chg="add mod">
          <ac:chgData name="Gwezheneg Rivière" userId="df38292324aa9214" providerId="LiveId" clId="{FD99B6AB-98AA-4777-95DA-90DF7025F553}" dt="2025-05-23T06:02:59.087" v="3047" actId="20577"/>
          <ac:spMkLst>
            <pc:docMk/>
            <pc:sldMk cId="3348592895" sldId="264"/>
            <ac:spMk id="7" creationId="{12EAE5A2-6F6D-C8B7-BCB4-355CBFB59759}"/>
          </ac:spMkLst>
        </pc:spChg>
        <pc:spChg chg="add mod">
          <ac:chgData name="Gwezheneg Rivière" userId="df38292324aa9214" providerId="LiveId" clId="{FD99B6AB-98AA-4777-95DA-90DF7025F553}" dt="2025-05-23T05:40:27.768" v="2631"/>
          <ac:spMkLst>
            <pc:docMk/>
            <pc:sldMk cId="3348592895" sldId="264"/>
            <ac:spMk id="9" creationId="{8BFD7709-FFED-1683-A4A2-49CC91B23E00}"/>
          </ac:spMkLst>
        </pc:spChg>
        <pc:spChg chg="add mod">
          <ac:chgData name="Gwezheneg Rivière" userId="df38292324aa9214" providerId="LiveId" clId="{FD99B6AB-98AA-4777-95DA-90DF7025F553}" dt="2025-05-23T05:40:27.768" v="2631"/>
          <ac:spMkLst>
            <pc:docMk/>
            <pc:sldMk cId="3348592895" sldId="264"/>
            <ac:spMk id="11" creationId="{2844890A-7AE8-D0F3-A25D-4C9E35033A4B}"/>
          </ac:spMkLst>
        </pc:spChg>
        <pc:grpChg chg="add mod">
          <ac:chgData name="Gwezheneg Rivière" userId="df38292324aa9214" providerId="LiveId" clId="{FD99B6AB-98AA-4777-95DA-90DF7025F553}" dt="2025-05-23T05:40:27.768" v="2631"/>
          <ac:grpSpMkLst>
            <pc:docMk/>
            <pc:sldMk cId="3348592895" sldId="264"/>
            <ac:grpSpMk id="8" creationId="{F16CACF4-F26B-6048-BA11-19BF9A2D464D}"/>
          </ac:grpSpMkLst>
        </pc:grpChg>
        <pc:grpChg chg="add mod">
          <ac:chgData name="Gwezheneg Rivière" userId="df38292324aa9214" providerId="LiveId" clId="{FD99B6AB-98AA-4777-95DA-90DF7025F553}" dt="2025-05-23T05:40:27.768" v="2631"/>
          <ac:grpSpMkLst>
            <pc:docMk/>
            <pc:sldMk cId="3348592895" sldId="264"/>
            <ac:grpSpMk id="10" creationId="{EE9F2DBC-B2DD-E48F-B70B-9491A9777897}"/>
          </ac:grpSpMkLst>
        </pc:grpChg>
        <pc:picChg chg="add mod">
          <ac:chgData name="Gwezheneg Rivière" userId="df38292324aa9214" providerId="LiveId" clId="{FD99B6AB-98AA-4777-95DA-90DF7025F553}" dt="2025-05-23T05:40:42.293" v="2634" actId="1076"/>
          <ac:picMkLst>
            <pc:docMk/>
            <pc:sldMk cId="3348592895" sldId="264"/>
            <ac:picMk id="15" creationId="{CE2D74C0-8C9A-0BAB-298E-44AE80A2E132}"/>
          </ac:picMkLst>
        </pc:picChg>
        <pc:cxnChg chg="add mod">
          <ac:chgData name="Gwezheneg Rivière" userId="df38292324aa9214" providerId="LiveId" clId="{FD99B6AB-98AA-4777-95DA-90DF7025F553}" dt="2025-05-23T05:40:27.768" v="2631"/>
          <ac:cxnSpMkLst>
            <pc:docMk/>
            <pc:sldMk cId="3348592895" sldId="264"/>
            <ac:cxnSpMk id="12" creationId="{33990F4A-7213-5ED2-2FE0-E4A1CCEA6815}"/>
          </ac:cxnSpMkLst>
        </pc:cxnChg>
        <pc:cxnChg chg="add mod">
          <ac:chgData name="Gwezheneg Rivière" userId="df38292324aa9214" providerId="LiveId" clId="{FD99B6AB-98AA-4777-95DA-90DF7025F553}" dt="2025-05-23T05:40:27.768" v="2631"/>
          <ac:cxnSpMkLst>
            <pc:docMk/>
            <pc:sldMk cId="3348592895" sldId="264"/>
            <ac:cxnSpMk id="13" creationId="{C8EF6DC5-6223-8934-A4AF-E864705FC10B}"/>
          </ac:cxnSpMkLst>
        </pc:cxnChg>
      </pc:sldChg>
      <pc:sldChg chg="addSp delSp modSp new mod">
        <pc:chgData name="Gwezheneg Rivière" userId="df38292324aa9214" providerId="LiveId" clId="{FD99B6AB-98AA-4777-95DA-90DF7025F553}" dt="2025-05-23T05:59:54.660" v="2919"/>
        <pc:sldMkLst>
          <pc:docMk/>
          <pc:sldMk cId="2379757776" sldId="265"/>
        </pc:sldMkLst>
        <pc:spChg chg="del">
          <ac:chgData name="Gwezheneg Rivière" userId="df38292324aa9214" providerId="LiveId" clId="{FD99B6AB-98AA-4777-95DA-90DF7025F553}" dt="2025-05-23T05:42:59.720" v="2681" actId="478"/>
          <ac:spMkLst>
            <pc:docMk/>
            <pc:sldMk cId="2379757776" sldId="265"/>
            <ac:spMk id="2" creationId="{DCE31D45-10ED-DD06-F580-D6D226491191}"/>
          </ac:spMkLst>
        </pc:spChg>
        <pc:spChg chg="del">
          <ac:chgData name="Gwezheneg Rivière" userId="df38292324aa9214" providerId="LiveId" clId="{FD99B6AB-98AA-4777-95DA-90DF7025F553}" dt="2025-05-23T05:42:59.720" v="2681" actId="478"/>
          <ac:spMkLst>
            <pc:docMk/>
            <pc:sldMk cId="2379757776" sldId="265"/>
            <ac:spMk id="3" creationId="{A8DA7338-2621-31C4-5CA4-D09E900F2097}"/>
          </ac:spMkLst>
        </pc:spChg>
        <pc:spChg chg="add mod">
          <ac:chgData name="Gwezheneg Rivière" userId="df38292324aa9214" providerId="LiveId" clId="{FD99B6AB-98AA-4777-95DA-90DF7025F553}" dt="2025-05-23T05:42:54.107" v="2680"/>
          <ac:spMkLst>
            <pc:docMk/>
            <pc:sldMk cId="2379757776" sldId="265"/>
            <ac:spMk id="5" creationId="{6AA97341-96F5-B352-50D4-1983ADBF121A}"/>
          </ac:spMkLst>
        </pc:spChg>
        <pc:spChg chg="add mod">
          <ac:chgData name="Gwezheneg Rivière" userId="df38292324aa9214" providerId="LiveId" clId="{FD99B6AB-98AA-4777-95DA-90DF7025F553}" dt="2025-05-23T05:42:54.107" v="2680"/>
          <ac:spMkLst>
            <pc:docMk/>
            <pc:sldMk cId="2379757776" sldId="265"/>
            <ac:spMk id="6" creationId="{99522926-E2A3-0B5C-1920-412F3E916868}"/>
          </ac:spMkLst>
        </pc:spChg>
        <pc:spChg chg="add mod">
          <ac:chgData name="Gwezheneg Rivière" userId="df38292324aa9214" providerId="LiveId" clId="{FD99B6AB-98AA-4777-95DA-90DF7025F553}" dt="2025-05-23T05:52:48.109" v="2912" actId="20577"/>
          <ac:spMkLst>
            <pc:docMk/>
            <pc:sldMk cId="2379757776" sldId="265"/>
            <ac:spMk id="7" creationId="{E4655BBD-F6C5-C318-FC2A-A6721202B21C}"/>
          </ac:spMkLst>
        </pc:spChg>
        <pc:graphicFrameChg chg="add mod">
          <ac:chgData name="Gwezheneg Rivière" userId="df38292324aa9214" providerId="LiveId" clId="{FD99B6AB-98AA-4777-95DA-90DF7025F553}" dt="2025-05-23T05:52:33.795" v="2910"/>
          <ac:graphicFrameMkLst>
            <pc:docMk/>
            <pc:sldMk cId="2379757776" sldId="265"/>
            <ac:graphicFrameMk id="18" creationId="{F85F1EA7-77A7-7A31-A2B2-D9D301D4C02D}"/>
          </ac:graphicFrameMkLst>
        </pc:graphicFrameChg>
        <pc:graphicFrameChg chg="add mod">
          <ac:chgData name="Gwezheneg Rivière" userId="df38292324aa9214" providerId="LiveId" clId="{FD99B6AB-98AA-4777-95DA-90DF7025F553}" dt="2025-05-23T05:59:54.660" v="2919"/>
          <ac:graphicFrameMkLst>
            <pc:docMk/>
            <pc:sldMk cId="2379757776" sldId="265"/>
            <ac:graphicFrameMk id="19" creationId="{18AB2E97-B614-56EC-1D2E-217EB2EF6807}"/>
          </ac:graphicFrameMkLst>
        </pc:graphicFrameChg>
        <pc:picChg chg="add">
          <ac:chgData name="Gwezheneg Rivière" userId="df38292324aa9214" providerId="LiveId" clId="{FD99B6AB-98AA-4777-95DA-90DF7025F553}" dt="2025-05-23T05:44:24.551" v="2699" actId="22"/>
          <ac:picMkLst>
            <pc:docMk/>
            <pc:sldMk cId="2379757776" sldId="265"/>
            <ac:picMk id="9" creationId="{B458A585-2440-6317-6596-1C57FA22D16D}"/>
          </ac:picMkLst>
        </pc:picChg>
        <pc:picChg chg="add del mod modCrop">
          <ac:chgData name="Gwezheneg Rivière" userId="df38292324aa9214" providerId="LiveId" clId="{FD99B6AB-98AA-4777-95DA-90DF7025F553}" dt="2025-05-23T05:51:26.080" v="2897" actId="478"/>
          <ac:picMkLst>
            <pc:docMk/>
            <pc:sldMk cId="2379757776" sldId="265"/>
            <ac:picMk id="11" creationId="{359018D6-8461-B4A1-DD20-A18A21E69E89}"/>
          </ac:picMkLst>
        </pc:picChg>
        <pc:picChg chg="add mod">
          <ac:chgData name="Gwezheneg Rivière" userId="df38292324aa9214" providerId="LiveId" clId="{FD99B6AB-98AA-4777-95DA-90DF7025F553}" dt="2025-05-23T05:46:06.157" v="2740" actId="1036"/>
          <ac:picMkLst>
            <pc:docMk/>
            <pc:sldMk cId="2379757776" sldId="265"/>
            <ac:picMk id="12" creationId="{447DD485-C472-DF8F-DC8A-23AAEB3B8C44}"/>
          </ac:picMkLst>
        </pc:picChg>
        <pc:picChg chg="add mod">
          <ac:chgData name="Gwezheneg Rivière" userId="df38292324aa9214" providerId="LiveId" clId="{FD99B6AB-98AA-4777-95DA-90DF7025F553}" dt="2025-05-23T05:46:06.157" v="2740" actId="1036"/>
          <ac:picMkLst>
            <pc:docMk/>
            <pc:sldMk cId="2379757776" sldId="265"/>
            <ac:picMk id="13" creationId="{ADA0ADB9-24B2-321F-29C8-1F3C8BD811DE}"/>
          </ac:picMkLst>
        </pc:picChg>
        <pc:picChg chg="add del mod">
          <ac:chgData name="Gwezheneg Rivière" userId="df38292324aa9214" providerId="LiveId" clId="{FD99B6AB-98AA-4777-95DA-90DF7025F553}" dt="2025-05-23T05:49:15.536" v="2790" actId="478"/>
          <ac:picMkLst>
            <pc:docMk/>
            <pc:sldMk cId="2379757776" sldId="265"/>
            <ac:picMk id="15" creationId="{20954F1E-387C-204F-E0AC-D46F4D8459DC}"/>
          </ac:picMkLst>
        </pc:picChg>
        <pc:picChg chg="add mod">
          <ac:chgData name="Gwezheneg Rivière" userId="df38292324aa9214" providerId="LiveId" clId="{FD99B6AB-98AA-4777-95DA-90DF7025F553}" dt="2025-05-23T05:50:16.126" v="2837" actId="1076"/>
          <ac:picMkLst>
            <pc:docMk/>
            <pc:sldMk cId="2379757776" sldId="265"/>
            <ac:picMk id="17" creationId="{6889A354-8252-81A4-AE4B-DEED13798D66}"/>
          </ac:picMkLst>
        </pc:picChg>
      </pc:sldChg>
      <pc:sldChg chg="new del">
        <pc:chgData name="Gwezheneg Rivière" userId="df38292324aa9214" providerId="LiveId" clId="{FD99B6AB-98AA-4777-95DA-90DF7025F553}" dt="2025-05-23T06:01:03.280" v="2921" actId="680"/>
        <pc:sldMkLst>
          <pc:docMk/>
          <pc:sldMk cId="2734125214" sldId="266"/>
        </pc:sldMkLst>
      </pc:sldChg>
      <pc:sldChg chg="addSp delSp modSp new mod setBg">
        <pc:chgData name="Gwezheneg Rivière" userId="df38292324aa9214" providerId="LiveId" clId="{FD99B6AB-98AA-4777-95DA-90DF7025F553}" dt="2025-05-23T06:09:55.689" v="3465" actId="20577"/>
        <pc:sldMkLst>
          <pc:docMk/>
          <pc:sldMk cId="4272358049" sldId="266"/>
        </pc:sldMkLst>
        <pc:spChg chg="del">
          <ac:chgData name="Gwezheneg Rivière" userId="df38292324aa9214" providerId="LiveId" clId="{FD99B6AB-98AA-4777-95DA-90DF7025F553}" dt="2025-05-23T06:01:08.494" v="2923" actId="478"/>
          <ac:spMkLst>
            <pc:docMk/>
            <pc:sldMk cId="4272358049" sldId="266"/>
            <ac:spMk id="2" creationId="{093FF04F-8D09-1E0D-4E25-ADF32B13C55B}"/>
          </ac:spMkLst>
        </pc:spChg>
        <pc:spChg chg="del">
          <ac:chgData name="Gwezheneg Rivière" userId="df38292324aa9214" providerId="LiveId" clId="{FD99B6AB-98AA-4777-95DA-90DF7025F553}" dt="2025-05-23T06:01:08.494" v="2923" actId="478"/>
          <ac:spMkLst>
            <pc:docMk/>
            <pc:sldMk cId="4272358049" sldId="266"/>
            <ac:spMk id="3" creationId="{250040A8-8D34-3974-0448-82CB5C1036CB}"/>
          </ac:spMkLst>
        </pc:spChg>
        <pc:spChg chg="del">
          <ac:chgData name="Gwezheneg Rivière" userId="df38292324aa9214" providerId="LiveId" clId="{FD99B6AB-98AA-4777-95DA-90DF7025F553}" dt="2025-05-23T06:01:08.494" v="2923" actId="478"/>
          <ac:spMkLst>
            <pc:docMk/>
            <pc:sldMk cId="4272358049" sldId="266"/>
            <ac:spMk id="4" creationId="{CF167EF3-B444-7A1D-5626-E6F6EB6E0447}"/>
          </ac:spMkLst>
        </pc:spChg>
        <pc:spChg chg="add mod">
          <ac:chgData name="Gwezheneg Rivière" userId="df38292324aa9214" providerId="LiveId" clId="{FD99B6AB-98AA-4777-95DA-90DF7025F553}" dt="2025-05-23T06:08:38.677" v="3286" actId="26606"/>
          <ac:spMkLst>
            <pc:docMk/>
            <pc:sldMk cId="4272358049" sldId="266"/>
            <ac:spMk id="5" creationId="{A97EAA5D-6F26-5F38-A858-18CB4128CEC9}"/>
          </ac:spMkLst>
        </pc:spChg>
        <pc:spChg chg="add del mod">
          <ac:chgData name="Gwezheneg Rivière" userId="df38292324aa9214" providerId="LiveId" clId="{FD99B6AB-98AA-4777-95DA-90DF7025F553}" dt="2025-05-23T06:09:55.689" v="3465" actId="20577"/>
          <ac:spMkLst>
            <pc:docMk/>
            <pc:sldMk cId="4272358049" sldId="266"/>
            <ac:spMk id="6" creationId="{3BB4DD6D-60D4-390E-02C8-B4A0C82EAE2A}"/>
          </ac:spMkLst>
        </pc:spChg>
        <pc:spChg chg="add del">
          <ac:chgData name="Gwezheneg Rivière" userId="df38292324aa9214" providerId="LiveId" clId="{FD99B6AB-98AA-4777-95DA-90DF7025F553}" dt="2025-05-23T06:08:38.677" v="3286" actId="26606"/>
          <ac:spMkLst>
            <pc:docMk/>
            <pc:sldMk cId="4272358049" sldId="266"/>
            <ac:spMk id="12" creationId="{774A975B-A886-5202-0489-6965514A0D14}"/>
          </ac:spMkLst>
        </pc:spChg>
        <pc:spChg chg="add del">
          <ac:chgData name="Gwezheneg Rivière" userId="df38292324aa9214" providerId="LiveId" clId="{FD99B6AB-98AA-4777-95DA-90DF7025F553}" dt="2025-05-23T06:08:38.677" v="3286" actId="26606"/>
          <ac:spMkLst>
            <pc:docMk/>
            <pc:sldMk cId="4272358049" sldId="266"/>
            <ac:spMk id="14" creationId="{E8BAA160-18A6-38AE-4699-2AD01EF53C77}"/>
          </ac:spMkLst>
        </pc:spChg>
        <pc:spChg chg="add del">
          <ac:chgData name="Gwezheneg Rivière" userId="df38292324aa9214" providerId="LiveId" clId="{FD99B6AB-98AA-4777-95DA-90DF7025F553}" dt="2025-05-23T06:08:38.677" v="3286" actId="26606"/>
          <ac:spMkLst>
            <pc:docMk/>
            <pc:sldMk cId="4272358049" sldId="266"/>
            <ac:spMk id="16" creationId="{04213918-F1EB-4BCE-BE23-F5E9851EE05C}"/>
          </ac:spMkLst>
        </pc:spChg>
        <pc:spChg chg="add del">
          <ac:chgData name="Gwezheneg Rivière" userId="df38292324aa9214" providerId="LiveId" clId="{FD99B6AB-98AA-4777-95DA-90DF7025F553}" dt="2025-05-23T06:08:38.677" v="3286" actId="26606"/>
          <ac:spMkLst>
            <pc:docMk/>
            <pc:sldMk cId="4272358049" sldId="266"/>
            <ac:spMk id="18" creationId="{2062E862-C7F7-4CA1-B929-D0B75F5E9FB9}"/>
          </ac:spMkLst>
        </pc:spChg>
        <pc:graphicFrameChg chg="add del">
          <ac:chgData name="Gwezheneg Rivière" userId="df38292324aa9214" providerId="LiveId" clId="{FD99B6AB-98AA-4777-95DA-90DF7025F553}" dt="2025-05-23T06:08:38.677" v="3286" actId="26606"/>
          <ac:graphicFrameMkLst>
            <pc:docMk/>
            <pc:sldMk cId="4272358049" sldId="266"/>
            <ac:graphicFrameMk id="8" creationId="{51449902-E2A8-8D39-C8B0-5501A14342CF}"/>
          </ac:graphicFrameMkLst>
        </pc:graphicFrameChg>
      </pc:sldChg>
      <pc:sldChg chg="addSp modSp new mod setBg addAnim">
        <pc:chgData name="Gwezheneg Rivière" userId="df38292324aa9214" providerId="LiveId" clId="{FD99B6AB-98AA-4777-95DA-90DF7025F553}" dt="2025-05-23T06:13:14.829" v="3485"/>
        <pc:sldMkLst>
          <pc:docMk/>
          <pc:sldMk cId="455949700" sldId="267"/>
        </pc:sldMkLst>
        <pc:spChg chg="mo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2" creationId="{DF7C67BF-A388-1F3E-C9AA-5920DDFFDC92}"/>
          </ac:spMkLst>
        </pc:spChg>
        <pc:spChg chg="mo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3" creationId="{11B202B6-C173-5E4B-134A-72D3452B5343}"/>
          </ac:spMkLst>
        </pc:spChg>
        <pc:spChg chg="mo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4" creationId="{FF5CEA58-6333-4EA5-1860-E7CB271F9EF7}"/>
          </ac:spMkLst>
        </pc:spChg>
        <pc:spChg chg="ad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11" creationId="{FF9FFCE1-E057-415B-A971-88EC7E22AF15}"/>
          </ac:spMkLst>
        </pc:spChg>
        <pc:spChg chg="ad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13" creationId="{B2C335F7-F61C-4EB4-80F2-4B1438FE66BB}"/>
          </ac:spMkLst>
        </pc:spChg>
        <pc:spChg chg="add">
          <ac:chgData name="Gwezheneg Rivière" userId="df38292324aa9214" providerId="LiveId" clId="{FD99B6AB-98AA-4777-95DA-90DF7025F553}" dt="2025-05-23T06:13:14.828" v="3483" actId="26606"/>
          <ac:spMkLst>
            <pc:docMk/>
            <pc:sldMk cId="455949700" sldId="267"/>
            <ac:spMk id="15" creationId="{D58401B5-5F1B-4D21-9AC3-AAEC8D366502}"/>
          </ac:spMkLst>
        </pc:spChg>
        <pc:picChg chg="add">
          <ac:chgData name="Gwezheneg Rivière" userId="df38292324aa9214" providerId="LiveId" clId="{FD99B6AB-98AA-4777-95DA-90DF7025F553}" dt="2025-05-23T06:13:14.828" v="3483" actId="26606"/>
          <ac:picMkLst>
            <pc:docMk/>
            <pc:sldMk cId="455949700" sldId="267"/>
            <ac:picMk id="8" creationId="{72DA7A8C-BA48-4EE9-FD88-7CE2C7FD84F0}"/>
          </ac:picMkLst>
        </pc:picChg>
      </pc:sldChg>
      <pc:sldChg chg="addSp delSp modSp new del mod">
        <pc:chgData name="Gwezheneg Rivière" userId="df38292324aa9214" providerId="LiveId" clId="{FD99B6AB-98AA-4777-95DA-90DF7025F553}" dt="2025-05-23T06:08:38.150" v="3285" actId="680"/>
        <pc:sldMkLst>
          <pc:docMk/>
          <pc:sldMk cId="632920183" sldId="267"/>
        </pc:sldMkLst>
        <pc:spChg chg="add del">
          <ac:chgData name="Gwezheneg Rivière" userId="df38292324aa9214" providerId="LiveId" clId="{FD99B6AB-98AA-4777-95DA-90DF7025F553}" dt="2025-05-23T06:08:37.835" v="3284" actId="478"/>
          <ac:spMkLst>
            <pc:docMk/>
            <pc:sldMk cId="632920183" sldId="267"/>
            <ac:spMk id="2" creationId="{24CD67D9-BB00-BA9D-2E25-39C4B6A36C99}"/>
          </ac:spMkLst>
        </pc:spChg>
        <pc:spChg chg="add del">
          <ac:chgData name="Gwezheneg Rivière" userId="df38292324aa9214" providerId="LiveId" clId="{FD99B6AB-98AA-4777-95DA-90DF7025F553}" dt="2025-05-23T06:08:37.835" v="3284" actId="478"/>
          <ac:spMkLst>
            <pc:docMk/>
            <pc:sldMk cId="632920183" sldId="267"/>
            <ac:spMk id="3" creationId="{5F48CCA6-AB46-2B64-F692-068EE4F311A7}"/>
          </ac:spMkLst>
        </pc:spChg>
        <pc:spChg chg="add del">
          <ac:chgData name="Gwezheneg Rivière" userId="df38292324aa9214" providerId="LiveId" clId="{FD99B6AB-98AA-4777-95DA-90DF7025F553}" dt="2025-05-23T06:08:37.835" v="3284" actId="478"/>
          <ac:spMkLst>
            <pc:docMk/>
            <pc:sldMk cId="632920183" sldId="267"/>
            <ac:spMk id="4" creationId="{8529EBA6-4ED9-BFCF-B8B8-AEDDCBE0C245}"/>
          </ac:spMkLst>
        </pc:spChg>
        <pc:spChg chg="add mod">
          <ac:chgData name="Gwezheneg Rivière" userId="df38292324aa9214" providerId="LiveId" clId="{FD99B6AB-98AA-4777-95DA-90DF7025F553}" dt="2025-05-23T06:08:37.052" v="3283" actId="20577"/>
          <ac:spMkLst>
            <pc:docMk/>
            <pc:sldMk cId="632920183" sldId="267"/>
            <ac:spMk id="5" creationId="{B65B628D-B107-98DE-DD49-65688107F079}"/>
          </ac:spMkLst>
        </pc:spChg>
      </pc:sldChg>
      <pc:sldChg chg="modSp new add del mod">
        <pc:chgData name="Gwezheneg Rivière" userId="df38292324aa9214" providerId="LiveId" clId="{FD99B6AB-98AA-4777-95DA-90DF7025F553}" dt="2025-05-23T06:08:35.895" v="3280" actId="680"/>
        <pc:sldMkLst>
          <pc:docMk/>
          <pc:sldMk cId="3680141374" sldId="268"/>
        </pc:sldMkLst>
        <pc:spChg chg="mod">
          <ac:chgData name="Gwezheneg Rivière" userId="df38292324aa9214" providerId="LiveId" clId="{FD99B6AB-98AA-4777-95DA-90DF7025F553}" dt="2025-05-23T06:08:35.567" v="3279" actId="122"/>
          <ac:spMkLst>
            <pc:docMk/>
            <pc:sldMk cId="3680141374" sldId="268"/>
            <ac:spMk id="2" creationId="{CAB92321-37B5-37EE-1565-13776685397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8164F7-761F-4403-81CF-B0236462270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E753C5-0538-402E-B10A-6D5B4AD573DA}">
      <dgm:prSet/>
      <dgm:spPr/>
      <dgm:t>
        <a:bodyPr/>
        <a:lstStyle/>
        <a:p>
          <a:r>
            <a:rPr lang="fr-FR"/>
            <a:t>Contexte et objectifs</a:t>
          </a:r>
          <a:endParaRPr lang="en-US"/>
        </a:p>
      </dgm:t>
    </dgm:pt>
    <dgm:pt modelId="{ACFADDD3-5FA3-4D83-A334-1BF7F966E375}" type="parTrans" cxnId="{9AEB1B15-A240-4B45-8078-730A72C81961}">
      <dgm:prSet/>
      <dgm:spPr/>
      <dgm:t>
        <a:bodyPr/>
        <a:lstStyle/>
        <a:p>
          <a:endParaRPr lang="en-US"/>
        </a:p>
      </dgm:t>
    </dgm:pt>
    <dgm:pt modelId="{092D1BA0-C6B2-4AA2-B5AA-191B0EDADB33}" type="sibTrans" cxnId="{9AEB1B15-A240-4B45-8078-730A72C81961}">
      <dgm:prSet phldrT="01" phldr="0"/>
      <dgm:spPr/>
      <dgm:t>
        <a:bodyPr/>
        <a:lstStyle/>
        <a:p>
          <a:endParaRPr lang="en-US"/>
        </a:p>
      </dgm:t>
    </dgm:pt>
    <dgm:pt modelId="{74B129E3-4BFC-42B0-8523-3BCF27A8DB29}">
      <dgm:prSet/>
      <dgm:spPr/>
      <dgm:t>
        <a:bodyPr/>
        <a:lstStyle/>
        <a:p>
          <a:r>
            <a:rPr lang="fr-FR"/>
            <a:t>Présentation du système</a:t>
          </a:r>
          <a:endParaRPr lang="en-US"/>
        </a:p>
      </dgm:t>
    </dgm:pt>
    <dgm:pt modelId="{49BD092C-F8EC-4FB1-BA78-5BC70F800E66}" type="parTrans" cxnId="{38F403BF-AFE4-4B54-93B2-C6FAA38276E8}">
      <dgm:prSet/>
      <dgm:spPr/>
      <dgm:t>
        <a:bodyPr/>
        <a:lstStyle/>
        <a:p>
          <a:endParaRPr lang="en-US"/>
        </a:p>
      </dgm:t>
    </dgm:pt>
    <dgm:pt modelId="{064DB048-88DE-49A9-AAD5-90683439BE86}" type="sibTrans" cxnId="{38F403BF-AFE4-4B54-93B2-C6FAA38276E8}">
      <dgm:prSet phldrT="02" phldr="0"/>
      <dgm:spPr/>
      <dgm:t>
        <a:bodyPr/>
        <a:lstStyle/>
        <a:p>
          <a:endParaRPr lang="en-US"/>
        </a:p>
      </dgm:t>
    </dgm:pt>
    <dgm:pt modelId="{75045135-695A-4158-80D4-68444BC398EF}">
      <dgm:prSet/>
      <dgm:spPr/>
      <dgm:t>
        <a:bodyPr/>
        <a:lstStyle/>
        <a:p>
          <a:r>
            <a:rPr lang="fr-FR"/>
            <a:t>Avancée du travail</a:t>
          </a:r>
          <a:endParaRPr lang="en-US"/>
        </a:p>
      </dgm:t>
    </dgm:pt>
    <dgm:pt modelId="{4EF7D59F-9D94-4951-B724-936A39C56DEC}" type="parTrans" cxnId="{0DC939FC-672C-407C-9C4E-076E344D5599}">
      <dgm:prSet/>
      <dgm:spPr/>
      <dgm:t>
        <a:bodyPr/>
        <a:lstStyle/>
        <a:p>
          <a:endParaRPr lang="en-US"/>
        </a:p>
      </dgm:t>
    </dgm:pt>
    <dgm:pt modelId="{DA128711-EDC0-4FFE-B8A7-829227B96EB0}" type="sibTrans" cxnId="{0DC939FC-672C-407C-9C4E-076E344D5599}">
      <dgm:prSet phldrT="03" phldr="0"/>
      <dgm:spPr/>
      <dgm:t>
        <a:bodyPr/>
        <a:lstStyle/>
        <a:p>
          <a:endParaRPr lang="en-US"/>
        </a:p>
      </dgm:t>
    </dgm:pt>
    <dgm:pt modelId="{0D61E721-5083-440B-B65C-9DFDA9A3C102}">
      <dgm:prSet/>
      <dgm:spPr/>
      <dgm:t>
        <a:bodyPr/>
        <a:lstStyle/>
        <a:p>
          <a:r>
            <a:rPr lang="fr-FR"/>
            <a:t>Modèle géométrique</a:t>
          </a:r>
          <a:endParaRPr lang="en-US"/>
        </a:p>
      </dgm:t>
    </dgm:pt>
    <dgm:pt modelId="{C41D77A7-E4EF-44A5-AE9B-34F2E6A2C8EE}" type="parTrans" cxnId="{CE9DB55B-3CAC-4903-BB39-A28891121349}">
      <dgm:prSet/>
      <dgm:spPr/>
      <dgm:t>
        <a:bodyPr/>
        <a:lstStyle/>
        <a:p>
          <a:endParaRPr lang="en-US"/>
        </a:p>
      </dgm:t>
    </dgm:pt>
    <dgm:pt modelId="{EC7639A5-DF45-4AA6-A68C-B8C9085CCCA4}" type="sibTrans" cxnId="{CE9DB55B-3CAC-4903-BB39-A28891121349}">
      <dgm:prSet/>
      <dgm:spPr/>
      <dgm:t>
        <a:bodyPr/>
        <a:lstStyle/>
        <a:p>
          <a:endParaRPr lang="en-US"/>
        </a:p>
      </dgm:t>
    </dgm:pt>
    <dgm:pt modelId="{0E25406B-2E20-4C7C-81CD-137C34076A84}">
      <dgm:prSet/>
      <dgm:spPr/>
      <dgm:t>
        <a:bodyPr/>
        <a:lstStyle/>
        <a:p>
          <a:r>
            <a:rPr lang="fr-FR"/>
            <a:t>Modèle cinématique</a:t>
          </a:r>
          <a:endParaRPr lang="en-US"/>
        </a:p>
      </dgm:t>
    </dgm:pt>
    <dgm:pt modelId="{04A2E160-11BF-4FD7-B683-4CF218AD0259}" type="parTrans" cxnId="{2D73505A-7E28-46E4-9CA2-33DC477C380D}">
      <dgm:prSet/>
      <dgm:spPr/>
      <dgm:t>
        <a:bodyPr/>
        <a:lstStyle/>
        <a:p>
          <a:endParaRPr lang="en-US"/>
        </a:p>
      </dgm:t>
    </dgm:pt>
    <dgm:pt modelId="{6E97652C-EB86-45E1-B696-A0D7368510EC}" type="sibTrans" cxnId="{2D73505A-7E28-46E4-9CA2-33DC477C380D}">
      <dgm:prSet/>
      <dgm:spPr/>
      <dgm:t>
        <a:bodyPr/>
        <a:lstStyle/>
        <a:p>
          <a:endParaRPr lang="en-US"/>
        </a:p>
      </dgm:t>
    </dgm:pt>
    <dgm:pt modelId="{64034786-268A-4E53-ADED-FB1912E50BCC}">
      <dgm:prSet/>
      <dgm:spPr/>
      <dgm:t>
        <a:bodyPr/>
        <a:lstStyle/>
        <a:p>
          <a:r>
            <a:rPr lang="fr-FR"/>
            <a:t>Simulation et comparaison</a:t>
          </a:r>
          <a:endParaRPr lang="en-US"/>
        </a:p>
      </dgm:t>
    </dgm:pt>
    <dgm:pt modelId="{9D745EAC-6AFA-4AD7-A08D-AF605C21AB25}" type="parTrans" cxnId="{75F29C91-C20A-4285-81DA-4BA8DB932F27}">
      <dgm:prSet/>
      <dgm:spPr/>
      <dgm:t>
        <a:bodyPr/>
        <a:lstStyle/>
        <a:p>
          <a:endParaRPr lang="en-US"/>
        </a:p>
      </dgm:t>
    </dgm:pt>
    <dgm:pt modelId="{B68063EA-0196-4BA2-A10A-A31004657EB1}" type="sibTrans" cxnId="{75F29C91-C20A-4285-81DA-4BA8DB932F27}">
      <dgm:prSet/>
      <dgm:spPr/>
      <dgm:t>
        <a:bodyPr/>
        <a:lstStyle/>
        <a:p>
          <a:endParaRPr lang="en-US"/>
        </a:p>
      </dgm:t>
    </dgm:pt>
    <dgm:pt modelId="{6D90E708-83C5-4B80-8D42-E4F0958124B8}">
      <dgm:prSet/>
      <dgm:spPr/>
      <dgm:t>
        <a:bodyPr/>
        <a:lstStyle/>
        <a:p>
          <a:r>
            <a:rPr lang="fr-FR"/>
            <a:t>Objectifs à venir</a:t>
          </a:r>
          <a:endParaRPr lang="en-US"/>
        </a:p>
      </dgm:t>
    </dgm:pt>
    <dgm:pt modelId="{317B9A0B-CD90-4713-857A-3C800503C8DF}" type="parTrans" cxnId="{6FE03B3B-76B3-428B-B46F-711F652DDE44}">
      <dgm:prSet/>
      <dgm:spPr/>
      <dgm:t>
        <a:bodyPr/>
        <a:lstStyle/>
        <a:p>
          <a:endParaRPr lang="en-US"/>
        </a:p>
      </dgm:t>
    </dgm:pt>
    <dgm:pt modelId="{1B71D185-6C45-48C4-80FD-63ED4EC02EE3}" type="sibTrans" cxnId="{6FE03B3B-76B3-428B-B46F-711F652DDE44}">
      <dgm:prSet phldrT="04" phldr="0"/>
      <dgm:spPr/>
      <dgm:t>
        <a:bodyPr/>
        <a:lstStyle/>
        <a:p>
          <a:endParaRPr lang="en-US"/>
        </a:p>
      </dgm:t>
    </dgm:pt>
    <dgm:pt modelId="{692657C9-3915-4BBE-8A83-AC72A2730D36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E251BF3E-2328-4313-8D8A-9A336F9282F0}" type="parTrans" cxnId="{DCEAB8BF-05B0-4C55-AA5D-EA3A93E474A3}">
      <dgm:prSet/>
      <dgm:spPr/>
      <dgm:t>
        <a:bodyPr/>
        <a:lstStyle/>
        <a:p>
          <a:endParaRPr lang="en-US"/>
        </a:p>
      </dgm:t>
    </dgm:pt>
    <dgm:pt modelId="{2AF323C6-D846-40CE-B6FD-66D0D062FF5E}" type="sibTrans" cxnId="{DCEAB8BF-05B0-4C55-AA5D-EA3A93E474A3}">
      <dgm:prSet phldrT="05" phldr="0"/>
      <dgm:spPr/>
      <dgm:t>
        <a:bodyPr/>
        <a:lstStyle/>
        <a:p>
          <a:endParaRPr lang="en-US"/>
        </a:p>
      </dgm:t>
    </dgm:pt>
    <dgm:pt modelId="{425AE521-4074-42EA-A475-F4D9FE78B375}" type="pres">
      <dgm:prSet presAssocID="{2B8164F7-761F-4403-81CF-B02364622701}" presName="linear" presStyleCnt="0">
        <dgm:presLayoutVars>
          <dgm:dir/>
          <dgm:animLvl val="lvl"/>
          <dgm:resizeHandles val="exact"/>
        </dgm:presLayoutVars>
      </dgm:prSet>
      <dgm:spPr/>
    </dgm:pt>
    <dgm:pt modelId="{FD425297-C5F8-454D-B968-5D4FD3990409}" type="pres">
      <dgm:prSet presAssocID="{49E753C5-0538-402E-B10A-6D5B4AD573DA}" presName="parentLin" presStyleCnt="0"/>
      <dgm:spPr/>
    </dgm:pt>
    <dgm:pt modelId="{CEA7856C-E7F1-4C0E-8896-7184184D0C6F}" type="pres">
      <dgm:prSet presAssocID="{49E753C5-0538-402E-B10A-6D5B4AD573DA}" presName="parentLeftMargin" presStyleLbl="node1" presStyleIdx="0" presStyleCnt="5"/>
      <dgm:spPr/>
    </dgm:pt>
    <dgm:pt modelId="{552F2AD3-3D52-4101-B563-1DF1FC8C0DDA}" type="pres">
      <dgm:prSet presAssocID="{49E753C5-0538-402E-B10A-6D5B4AD573D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45B8FC1-BD0F-418E-9A1F-9E976DB7078D}" type="pres">
      <dgm:prSet presAssocID="{49E753C5-0538-402E-B10A-6D5B4AD573DA}" presName="negativeSpace" presStyleCnt="0"/>
      <dgm:spPr/>
    </dgm:pt>
    <dgm:pt modelId="{854522F9-0517-4E51-9581-72F60A64DB81}" type="pres">
      <dgm:prSet presAssocID="{49E753C5-0538-402E-B10A-6D5B4AD573DA}" presName="childText" presStyleLbl="conFgAcc1" presStyleIdx="0" presStyleCnt="5">
        <dgm:presLayoutVars>
          <dgm:bulletEnabled val="1"/>
        </dgm:presLayoutVars>
      </dgm:prSet>
      <dgm:spPr/>
    </dgm:pt>
    <dgm:pt modelId="{6B71487E-D58C-478F-8B05-16D1D8091841}" type="pres">
      <dgm:prSet presAssocID="{092D1BA0-C6B2-4AA2-B5AA-191B0EDADB33}" presName="spaceBetweenRectangles" presStyleCnt="0"/>
      <dgm:spPr/>
    </dgm:pt>
    <dgm:pt modelId="{A8358BD4-83FF-4E71-B9A1-3574336B60BA}" type="pres">
      <dgm:prSet presAssocID="{74B129E3-4BFC-42B0-8523-3BCF27A8DB29}" presName="parentLin" presStyleCnt="0"/>
      <dgm:spPr/>
    </dgm:pt>
    <dgm:pt modelId="{B9D1B02F-4E9E-44C8-B49E-15A9CD875B89}" type="pres">
      <dgm:prSet presAssocID="{74B129E3-4BFC-42B0-8523-3BCF27A8DB29}" presName="parentLeftMargin" presStyleLbl="node1" presStyleIdx="0" presStyleCnt="5"/>
      <dgm:spPr/>
    </dgm:pt>
    <dgm:pt modelId="{DB5AD551-6A12-48CA-89E7-D5D85262046D}" type="pres">
      <dgm:prSet presAssocID="{74B129E3-4BFC-42B0-8523-3BCF27A8DB2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8D799FD-5307-4B9B-B29E-86899DBA2C8E}" type="pres">
      <dgm:prSet presAssocID="{74B129E3-4BFC-42B0-8523-3BCF27A8DB29}" presName="negativeSpace" presStyleCnt="0"/>
      <dgm:spPr/>
    </dgm:pt>
    <dgm:pt modelId="{1618A54F-2C69-472E-94B8-FAA2568C128A}" type="pres">
      <dgm:prSet presAssocID="{74B129E3-4BFC-42B0-8523-3BCF27A8DB29}" presName="childText" presStyleLbl="conFgAcc1" presStyleIdx="1" presStyleCnt="5">
        <dgm:presLayoutVars>
          <dgm:bulletEnabled val="1"/>
        </dgm:presLayoutVars>
      </dgm:prSet>
      <dgm:spPr/>
    </dgm:pt>
    <dgm:pt modelId="{2AD1529D-5735-428D-9F50-B328EE16F5AB}" type="pres">
      <dgm:prSet presAssocID="{064DB048-88DE-49A9-AAD5-90683439BE86}" presName="spaceBetweenRectangles" presStyleCnt="0"/>
      <dgm:spPr/>
    </dgm:pt>
    <dgm:pt modelId="{2C49BFAF-B413-41FB-96C9-96A32A0EF60F}" type="pres">
      <dgm:prSet presAssocID="{75045135-695A-4158-80D4-68444BC398EF}" presName="parentLin" presStyleCnt="0"/>
      <dgm:spPr/>
    </dgm:pt>
    <dgm:pt modelId="{DCF18F7E-9EEF-4D4D-A31F-27A6A3CBE1D4}" type="pres">
      <dgm:prSet presAssocID="{75045135-695A-4158-80D4-68444BC398EF}" presName="parentLeftMargin" presStyleLbl="node1" presStyleIdx="1" presStyleCnt="5"/>
      <dgm:spPr/>
    </dgm:pt>
    <dgm:pt modelId="{0D8B83BE-9BAF-4A8F-B329-EAE364858178}" type="pres">
      <dgm:prSet presAssocID="{75045135-695A-4158-80D4-68444BC398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B19C47D-B3D6-4A78-B368-77D75A5A1750}" type="pres">
      <dgm:prSet presAssocID="{75045135-695A-4158-80D4-68444BC398EF}" presName="negativeSpace" presStyleCnt="0"/>
      <dgm:spPr/>
    </dgm:pt>
    <dgm:pt modelId="{41A8EF31-8251-4360-BC58-9DFE8FA7D9FE}" type="pres">
      <dgm:prSet presAssocID="{75045135-695A-4158-80D4-68444BC398EF}" presName="childText" presStyleLbl="conFgAcc1" presStyleIdx="2" presStyleCnt="5">
        <dgm:presLayoutVars>
          <dgm:bulletEnabled val="1"/>
        </dgm:presLayoutVars>
      </dgm:prSet>
      <dgm:spPr/>
    </dgm:pt>
    <dgm:pt modelId="{7BC4D99C-BB26-431A-86FF-AF52F347C079}" type="pres">
      <dgm:prSet presAssocID="{DA128711-EDC0-4FFE-B8A7-829227B96EB0}" presName="spaceBetweenRectangles" presStyleCnt="0"/>
      <dgm:spPr/>
    </dgm:pt>
    <dgm:pt modelId="{C7C1A036-5E81-43ED-A381-7DBBC25C19C1}" type="pres">
      <dgm:prSet presAssocID="{6D90E708-83C5-4B80-8D42-E4F0958124B8}" presName="parentLin" presStyleCnt="0"/>
      <dgm:spPr/>
    </dgm:pt>
    <dgm:pt modelId="{C917DFA1-7CAA-4069-8D39-1078072AB091}" type="pres">
      <dgm:prSet presAssocID="{6D90E708-83C5-4B80-8D42-E4F0958124B8}" presName="parentLeftMargin" presStyleLbl="node1" presStyleIdx="2" presStyleCnt="5"/>
      <dgm:spPr/>
    </dgm:pt>
    <dgm:pt modelId="{6E7D9359-5F40-47C8-814B-5E23558BCCA2}" type="pres">
      <dgm:prSet presAssocID="{6D90E708-83C5-4B80-8D42-E4F0958124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0A8ADA9-0C32-4EA2-9579-5C9A461BE3D0}" type="pres">
      <dgm:prSet presAssocID="{6D90E708-83C5-4B80-8D42-E4F0958124B8}" presName="negativeSpace" presStyleCnt="0"/>
      <dgm:spPr/>
    </dgm:pt>
    <dgm:pt modelId="{1A0D3369-83E9-4EAB-9947-5BEF4E6596A4}" type="pres">
      <dgm:prSet presAssocID="{6D90E708-83C5-4B80-8D42-E4F0958124B8}" presName="childText" presStyleLbl="conFgAcc1" presStyleIdx="3" presStyleCnt="5">
        <dgm:presLayoutVars>
          <dgm:bulletEnabled val="1"/>
        </dgm:presLayoutVars>
      </dgm:prSet>
      <dgm:spPr/>
    </dgm:pt>
    <dgm:pt modelId="{5C2D40CB-FECA-4282-BD3F-6712847EA8FC}" type="pres">
      <dgm:prSet presAssocID="{1B71D185-6C45-48C4-80FD-63ED4EC02EE3}" presName="spaceBetweenRectangles" presStyleCnt="0"/>
      <dgm:spPr/>
    </dgm:pt>
    <dgm:pt modelId="{1AEE2EF1-F70B-4BCE-847C-A4347C1E9929}" type="pres">
      <dgm:prSet presAssocID="{692657C9-3915-4BBE-8A83-AC72A2730D36}" presName="parentLin" presStyleCnt="0"/>
      <dgm:spPr/>
    </dgm:pt>
    <dgm:pt modelId="{B51BF2A0-E22A-410B-876E-AD2E3C786360}" type="pres">
      <dgm:prSet presAssocID="{692657C9-3915-4BBE-8A83-AC72A2730D36}" presName="parentLeftMargin" presStyleLbl="node1" presStyleIdx="3" presStyleCnt="5"/>
      <dgm:spPr/>
    </dgm:pt>
    <dgm:pt modelId="{954805FE-5492-4459-9DCF-6C73868069EC}" type="pres">
      <dgm:prSet presAssocID="{692657C9-3915-4BBE-8A83-AC72A2730D36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6D3FB7F-A806-4FFE-B5B3-C3B94D844377}" type="pres">
      <dgm:prSet presAssocID="{692657C9-3915-4BBE-8A83-AC72A2730D36}" presName="negativeSpace" presStyleCnt="0"/>
      <dgm:spPr/>
    </dgm:pt>
    <dgm:pt modelId="{4C918A5E-461C-4066-8DB3-2FE020F9A83A}" type="pres">
      <dgm:prSet presAssocID="{692657C9-3915-4BBE-8A83-AC72A2730D36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0A20E08-970D-45A6-9199-31CFD5F3D678}" type="presOf" srcId="{6D90E708-83C5-4B80-8D42-E4F0958124B8}" destId="{6E7D9359-5F40-47C8-814B-5E23558BCCA2}" srcOrd="1" destOrd="0" presId="urn:microsoft.com/office/officeart/2005/8/layout/list1"/>
    <dgm:cxn modelId="{9AEB1B15-A240-4B45-8078-730A72C81961}" srcId="{2B8164F7-761F-4403-81CF-B02364622701}" destId="{49E753C5-0538-402E-B10A-6D5B4AD573DA}" srcOrd="0" destOrd="0" parTransId="{ACFADDD3-5FA3-4D83-A334-1BF7F966E375}" sibTransId="{092D1BA0-C6B2-4AA2-B5AA-191B0EDADB33}"/>
    <dgm:cxn modelId="{6FE03B3B-76B3-428B-B46F-711F652DDE44}" srcId="{2B8164F7-761F-4403-81CF-B02364622701}" destId="{6D90E708-83C5-4B80-8D42-E4F0958124B8}" srcOrd="3" destOrd="0" parTransId="{317B9A0B-CD90-4713-857A-3C800503C8DF}" sibTransId="{1B71D185-6C45-48C4-80FD-63ED4EC02EE3}"/>
    <dgm:cxn modelId="{CE9DB55B-3CAC-4903-BB39-A28891121349}" srcId="{75045135-695A-4158-80D4-68444BC398EF}" destId="{0D61E721-5083-440B-B65C-9DFDA9A3C102}" srcOrd="0" destOrd="0" parTransId="{C41D77A7-E4EF-44A5-AE9B-34F2E6A2C8EE}" sibTransId="{EC7639A5-DF45-4AA6-A68C-B8C9085CCCA4}"/>
    <dgm:cxn modelId="{33AF4F5E-8E39-4C74-AC40-1E75BFD842FD}" type="presOf" srcId="{75045135-695A-4158-80D4-68444BC398EF}" destId="{DCF18F7E-9EEF-4D4D-A31F-27A6A3CBE1D4}" srcOrd="0" destOrd="0" presId="urn:microsoft.com/office/officeart/2005/8/layout/list1"/>
    <dgm:cxn modelId="{2D73505A-7E28-46E4-9CA2-33DC477C380D}" srcId="{75045135-695A-4158-80D4-68444BC398EF}" destId="{0E25406B-2E20-4C7C-81CD-137C34076A84}" srcOrd="1" destOrd="0" parTransId="{04A2E160-11BF-4FD7-B683-4CF218AD0259}" sibTransId="{6E97652C-EB86-45E1-B696-A0D7368510EC}"/>
    <dgm:cxn modelId="{17112689-9216-41AD-995E-4EECF6943727}" type="presOf" srcId="{74B129E3-4BFC-42B0-8523-3BCF27A8DB29}" destId="{DB5AD551-6A12-48CA-89E7-D5D85262046D}" srcOrd="1" destOrd="0" presId="urn:microsoft.com/office/officeart/2005/8/layout/list1"/>
    <dgm:cxn modelId="{75F29C91-C20A-4285-81DA-4BA8DB932F27}" srcId="{75045135-695A-4158-80D4-68444BC398EF}" destId="{64034786-268A-4E53-ADED-FB1912E50BCC}" srcOrd="2" destOrd="0" parTransId="{9D745EAC-6AFA-4AD7-A08D-AF605C21AB25}" sibTransId="{B68063EA-0196-4BA2-A10A-A31004657EB1}"/>
    <dgm:cxn modelId="{B117AD91-A34F-4121-9711-E705C0E642BD}" type="presOf" srcId="{0D61E721-5083-440B-B65C-9DFDA9A3C102}" destId="{41A8EF31-8251-4360-BC58-9DFE8FA7D9FE}" srcOrd="0" destOrd="0" presId="urn:microsoft.com/office/officeart/2005/8/layout/list1"/>
    <dgm:cxn modelId="{F4E244A7-ECEA-414D-9199-C654AE0B08EC}" type="presOf" srcId="{692657C9-3915-4BBE-8A83-AC72A2730D36}" destId="{954805FE-5492-4459-9DCF-6C73868069EC}" srcOrd="1" destOrd="0" presId="urn:microsoft.com/office/officeart/2005/8/layout/list1"/>
    <dgm:cxn modelId="{C59AE8AA-F11E-46FB-9448-F550F9B93057}" type="presOf" srcId="{692657C9-3915-4BBE-8A83-AC72A2730D36}" destId="{B51BF2A0-E22A-410B-876E-AD2E3C786360}" srcOrd="0" destOrd="0" presId="urn:microsoft.com/office/officeart/2005/8/layout/list1"/>
    <dgm:cxn modelId="{289AB7B8-64C2-4E36-97A2-80B3234044D1}" type="presOf" srcId="{49E753C5-0538-402E-B10A-6D5B4AD573DA}" destId="{552F2AD3-3D52-4101-B563-1DF1FC8C0DDA}" srcOrd="1" destOrd="0" presId="urn:microsoft.com/office/officeart/2005/8/layout/list1"/>
    <dgm:cxn modelId="{38F403BF-AFE4-4B54-93B2-C6FAA38276E8}" srcId="{2B8164F7-761F-4403-81CF-B02364622701}" destId="{74B129E3-4BFC-42B0-8523-3BCF27A8DB29}" srcOrd="1" destOrd="0" parTransId="{49BD092C-F8EC-4FB1-BA78-5BC70F800E66}" sibTransId="{064DB048-88DE-49A9-AAD5-90683439BE86}"/>
    <dgm:cxn modelId="{DCEAB8BF-05B0-4C55-AA5D-EA3A93E474A3}" srcId="{2B8164F7-761F-4403-81CF-B02364622701}" destId="{692657C9-3915-4BBE-8A83-AC72A2730D36}" srcOrd="4" destOrd="0" parTransId="{E251BF3E-2328-4313-8D8A-9A336F9282F0}" sibTransId="{2AF323C6-D846-40CE-B6FD-66D0D062FF5E}"/>
    <dgm:cxn modelId="{5C64D6C0-745E-4710-A667-A709BFEE41D4}" type="presOf" srcId="{0E25406B-2E20-4C7C-81CD-137C34076A84}" destId="{41A8EF31-8251-4360-BC58-9DFE8FA7D9FE}" srcOrd="0" destOrd="1" presId="urn:microsoft.com/office/officeart/2005/8/layout/list1"/>
    <dgm:cxn modelId="{1EA494C1-3046-4E2B-A265-BD01653A1E5C}" type="presOf" srcId="{6D90E708-83C5-4B80-8D42-E4F0958124B8}" destId="{C917DFA1-7CAA-4069-8D39-1078072AB091}" srcOrd="0" destOrd="0" presId="urn:microsoft.com/office/officeart/2005/8/layout/list1"/>
    <dgm:cxn modelId="{F7B0D6D6-C5FB-4618-9467-FFE08222893C}" type="presOf" srcId="{75045135-695A-4158-80D4-68444BC398EF}" destId="{0D8B83BE-9BAF-4A8F-B329-EAE364858178}" srcOrd="1" destOrd="0" presId="urn:microsoft.com/office/officeart/2005/8/layout/list1"/>
    <dgm:cxn modelId="{8AFAB3D8-2F60-4729-978C-732ADE6E2D76}" type="presOf" srcId="{64034786-268A-4E53-ADED-FB1912E50BCC}" destId="{41A8EF31-8251-4360-BC58-9DFE8FA7D9FE}" srcOrd="0" destOrd="2" presId="urn:microsoft.com/office/officeart/2005/8/layout/list1"/>
    <dgm:cxn modelId="{5C7C98E7-328D-41D3-9064-848C50061DDE}" type="presOf" srcId="{74B129E3-4BFC-42B0-8523-3BCF27A8DB29}" destId="{B9D1B02F-4E9E-44C8-B49E-15A9CD875B89}" srcOrd="0" destOrd="0" presId="urn:microsoft.com/office/officeart/2005/8/layout/list1"/>
    <dgm:cxn modelId="{5219F1FA-D3E5-4DD6-8F18-0256E1D8FFE6}" type="presOf" srcId="{49E753C5-0538-402E-B10A-6D5B4AD573DA}" destId="{CEA7856C-E7F1-4C0E-8896-7184184D0C6F}" srcOrd="0" destOrd="0" presId="urn:microsoft.com/office/officeart/2005/8/layout/list1"/>
    <dgm:cxn modelId="{4FFC1EFB-2C09-4ED0-A66D-3C8906537567}" type="presOf" srcId="{2B8164F7-761F-4403-81CF-B02364622701}" destId="{425AE521-4074-42EA-A475-F4D9FE78B375}" srcOrd="0" destOrd="0" presId="urn:microsoft.com/office/officeart/2005/8/layout/list1"/>
    <dgm:cxn modelId="{0DC939FC-672C-407C-9C4E-076E344D5599}" srcId="{2B8164F7-761F-4403-81CF-B02364622701}" destId="{75045135-695A-4158-80D4-68444BC398EF}" srcOrd="2" destOrd="0" parTransId="{4EF7D59F-9D94-4951-B724-936A39C56DEC}" sibTransId="{DA128711-EDC0-4FFE-B8A7-829227B96EB0}"/>
    <dgm:cxn modelId="{F098F2F2-A710-49C0-96FD-FF3CFD44B0AD}" type="presParOf" srcId="{425AE521-4074-42EA-A475-F4D9FE78B375}" destId="{FD425297-C5F8-454D-B968-5D4FD3990409}" srcOrd="0" destOrd="0" presId="urn:microsoft.com/office/officeart/2005/8/layout/list1"/>
    <dgm:cxn modelId="{734BC581-DE0A-47D6-A120-8324829A43EF}" type="presParOf" srcId="{FD425297-C5F8-454D-B968-5D4FD3990409}" destId="{CEA7856C-E7F1-4C0E-8896-7184184D0C6F}" srcOrd="0" destOrd="0" presId="urn:microsoft.com/office/officeart/2005/8/layout/list1"/>
    <dgm:cxn modelId="{EEA0472A-895C-4566-B4C1-F0CB04583668}" type="presParOf" srcId="{FD425297-C5F8-454D-B968-5D4FD3990409}" destId="{552F2AD3-3D52-4101-B563-1DF1FC8C0DDA}" srcOrd="1" destOrd="0" presId="urn:microsoft.com/office/officeart/2005/8/layout/list1"/>
    <dgm:cxn modelId="{DEC6EAE9-AC38-46A1-B197-E51DA7D70465}" type="presParOf" srcId="{425AE521-4074-42EA-A475-F4D9FE78B375}" destId="{045B8FC1-BD0F-418E-9A1F-9E976DB7078D}" srcOrd="1" destOrd="0" presId="urn:microsoft.com/office/officeart/2005/8/layout/list1"/>
    <dgm:cxn modelId="{6C52FCB8-4B47-4C29-882D-DF813CE32E53}" type="presParOf" srcId="{425AE521-4074-42EA-A475-F4D9FE78B375}" destId="{854522F9-0517-4E51-9581-72F60A64DB81}" srcOrd="2" destOrd="0" presId="urn:microsoft.com/office/officeart/2005/8/layout/list1"/>
    <dgm:cxn modelId="{ED56E86B-7C41-472E-A35E-5C954801AF06}" type="presParOf" srcId="{425AE521-4074-42EA-A475-F4D9FE78B375}" destId="{6B71487E-D58C-478F-8B05-16D1D8091841}" srcOrd="3" destOrd="0" presId="urn:microsoft.com/office/officeart/2005/8/layout/list1"/>
    <dgm:cxn modelId="{D33C60F4-9560-4785-B4F0-505548BED3F7}" type="presParOf" srcId="{425AE521-4074-42EA-A475-F4D9FE78B375}" destId="{A8358BD4-83FF-4E71-B9A1-3574336B60BA}" srcOrd="4" destOrd="0" presId="urn:microsoft.com/office/officeart/2005/8/layout/list1"/>
    <dgm:cxn modelId="{E3335A43-288E-4A7D-AAF7-3F9BC0D666B7}" type="presParOf" srcId="{A8358BD4-83FF-4E71-B9A1-3574336B60BA}" destId="{B9D1B02F-4E9E-44C8-B49E-15A9CD875B89}" srcOrd="0" destOrd="0" presId="urn:microsoft.com/office/officeart/2005/8/layout/list1"/>
    <dgm:cxn modelId="{E2FF2CA6-91FA-46FF-BC09-C45F80B03981}" type="presParOf" srcId="{A8358BD4-83FF-4E71-B9A1-3574336B60BA}" destId="{DB5AD551-6A12-48CA-89E7-D5D85262046D}" srcOrd="1" destOrd="0" presId="urn:microsoft.com/office/officeart/2005/8/layout/list1"/>
    <dgm:cxn modelId="{6E24F38F-043C-446A-9EB7-0F9B383C6BD0}" type="presParOf" srcId="{425AE521-4074-42EA-A475-F4D9FE78B375}" destId="{28D799FD-5307-4B9B-B29E-86899DBA2C8E}" srcOrd="5" destOrd="0" presId="urn:microsoft.com/office/officeart/2005/8/layout/list1"/>
    <dgm:cxn modelId="{11D2977E-5E51-4B00-AE94-BD696931A353}" type="presParOf" srcId="{425AE521-4074-42EA-A475-F4D9FE78B375}" destId="{1618A54F-2C69-472E-94B8-FAA2568C128A}" srcOrd="6" destOrd="0" presId="urn:microsoft.com/office/officeart/2005/8/layout/list1"/>
    <dgm:cxn modelId="{F8DE6B79-6BEE-4DC3-A570-CBFF46E883EE}" type="presParOf" srcId="{425AE521-4074-42EA-A475-F4D9FE78B375}" destId="{2AD1529D-5735-428D-9F50-B328EE16F5AB}" srcOrd="7" destOrd="0" presId="urn:microsoft.com/office/officeart/2005/8/layout/list1"/>
    <dgm:cxn modelId="{AC00DDE3-8245-4E0D-9C97-D14F29459021}" type="presParOf" srcId="{425AE521-4074-42EA-A475-F4D9FE78B375}" destId="{2C49BFAF-B413-41FB-96C9-96A32A0EF60F}" srcOrd="8" destOrd="0" presId="urn:microsoft.com/office/officeart/2005/8/layout/list1"/>
    <dgm:cxn modelId="{76462745-198B-479E-A5A3-83C45599C8CD}" type="presParOf" srcId="{2C49BFAF-B413-41FB-96C9-96A32A0EF60F}" destId="{DCF18F7E-9EEF-4D4D-A31F-27A6A3CBE1D4}" srcOrd="0" destOrd="0" presId="urn:microsoft.com/office/officeart/2005/8/layout/list1"/>
    <dgm:cxn modelId="{D67BBBFC-F276-467E-93BD-CD68F86AB850}" type="presParOf" srcId="{2C49BFAF-B413-41FB-96C9-96A32A0EF60F}" destId="{0D8B83BE-9BAF-4A8F-B329-EAE364858178}" srcOrd="1" destOrd="0" presId="urn:microsoft.com/office/officeart/2005/8/layout/list1"/>
    <dgm:cxn modelId="{CB549C09-93C9-42A4-B3D8-5435352D389D}" type="presParOf" srcId="{425AE521-4074-42EA-A475-F4D9FE78B375}" destId="{CB19C47D-B3D6-4A78-B368-77D75A5A1750}" srcOrd="9" destOrd="0" presId="urn:microsoft.com/office/officeart/2005/8/layout/list1"/>
    <dgm:cxn modelId="{87F8EFFC-6ECC-4FF9-BA97-9D90D4E08E3E}" type="presParOf" srcId="{425AE521-4074-42EA-A475-F4D9FE78B375}" destId="{41A8EF31-8251-4360-BC58-9DFE8FA7D9FE}" srcOrd="10" destOrd="0" presId="urn:microsoft.com/office/officeart/2005/8/layout/list1"/>
    <dgm:cxn modelId="{2BCCAEDF-016C-4C33-956E-3239D72F0C71}" type="presParOf" srcId="{425AE521-4074-42EA-A475-F4D9FE78B375}" destId="{7BC4D99C-BB26-431A-86FF-AF52F347C079}" srcOrd="11" destOrd="0" presId="urn:microsoft.com/office/officeart/2005/8/layout/list1"/>
    <dgm:cxn modelId="{6687C57C-9941-447E-AF9B-9FBCDFDB5497}" type="presParOf" srcId="{425AE521-4074-42EA-A475-F4D9FE78B375}" destId="{C7C1A036-5E81-43ED-A381-7DBBC25C19C1}" srcOrd="12" destOrd="0" presId="urn:microsoft.com/office/officeart/2005/8/layout/list1"/>
    <dgm:cxn modelId="{16964A77-8859-4B75-BB00-A58B73B321FB}" type="presParOf" srcId="{C7C1A036-5E81-43ED-A381-7DBBC25C19C1}" destId="{C917DFA1-7CAA-4069-8D39-1078072AB091}" srcOrd="0" destOrd="0" presId="urn:microsoft.com/office/officeart/2005/8/layout/list1"/>
    <dgm:cxn modelId="{8010E6BB-EB18-4A32-9746-7015705E9E1F}" type="presParOf" srcId="{C7C1A036-5E81-43ED-A381-7DBBC25C19C1}" destId="{6E7D9359-5F40-47C8-814B-5E23558BCCA2}" srcOrd="1" destOrd="0" presId="urn:microsoft.com/office/officeart/2005/8/layout/list1"/>
    <dgm:cxn modelId="{D4E0E11F-DEAE-41A5-8463-67AA253CD196}" type="presParOf" srcId="{425AE521-4074-42EA-A475-F4D9FE78B375}" destId="{00A8ADA9-0C32-4EA2-9579-5C9A461BE3D0}" srcOrd="13" destOrd="0" presId="urn:microsoft.com/office/officeart/2005/8/layout/list1"/>
    <dgm:cxn modelId="{340FA497-501E-4EA2-BA37-FA8C4D7E9DF1}" type="presParOf" srcId="{425AE521-4074-42EA-A475-F4D9FE78B375}" destId="{1A0D3369-83E9-4EAB-9947-5BEF4E6596A4}" srcOrd="14" destOrd="0" presId="urn:microsoft.com/office/officeart/2005/8/layout/list1"/>
    <dgm:cxn modelId="{B2B04658-7858-42B3-94D7-638D7AF2E3E4}" type="presParOf" srcId="{425AE521-4074-42EA-A475-F4D9FE78B375}" destId="{5C2D40CB-FECA-4282-BD3F-6712847EA8FC}" srcOrd="15" destOrd="0" presId="urn:microsoft.com/office/officeart/2005/8/layout/list1"/>
    <dgm:cxn modelId="{C9B7B234-6692-4599-89C6-E456EB384FBD}" type="presParOf" srcId="{425AE521-4074-42EA-A475-F4D9FE78B375}" destId="{1AEE2EF1-F70B-4BCE-847C-A4347C1E9929}" srcOrd="16" destOrd="0" presId="urn:microsoft.com/office/officeart/2005/8/layout/list1"/>
    <dgm:cxn modelId="{EEF586E5-6EB8-407C-B7FF-9C7090D8099F}" type="presParOf" srcId="{1AEE2EF1-F70B-4BCE-847C-A4347C1E9929}" destId="{B51BF2A0-E22A-410B-876E-AD2E3C786360}" srcOrd="0" destOrd="0" presId="urn:microsoft.com/office/officeart/2005/8/layout/list1"/>
    <dgm:cxn modelId="{D6720865-5516-48B5-9241-697E45507B41}" type="presParOf" srcId="{1AEE2EF1-F70B-4BCE-847C-A4347C1E9929}" destId="{954805FE-5492-4459-9DCF-6C73868069EC}" srcOrd="1" destOrd="0" presId="urn:microsoft.com/office/officeart/2005/8/layout/list1"/>
    <dgm:cxn modelId="{F0260028-7B78-46B0-9E6C-514B65A4DFED}" type="presParOf" srcId="{425AE521-4074-42EA-A475-F4D9FE78B375}" destId="{E6D3FB7F-A806-4FFE-B5B3-C3B94D844377}" srcOrd="17" destOrd="0" presId="urn:microsoft.com/office/officeart/2005/8/layout/list1"/>
    <dgm:cxn modelId="{D53A7F5E-3D77-461E-BFBF-A1398D8134A2}" type="presParOf" srcId="{425AE521-4074-42EA-A475-F4D9FE78B375}" destId="{4C918A5E-461C-4066-8DB3-2FE020F9A83A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522F9-0517-4E51-9581-72F60A64DB81}">
      <dsp:nvSpPr>
        <dsp:cNvPr id="0" name=""/>
        <dsp:cNvSpPr/>
      </dsp:nvSpPr>
      <dsp:spPr>
        <a:xfrm>
          <a:off x="0" y="348254"/>
          <a:ext cx="61447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F2AD3-3D52-4101-B563-1DF1FC8C0DDA}">
      <dsp:nvSpPr>
        <dsp:cNvPr id="0" name=""/>
        <dsp:cNvSpPr/>
      </dsp:nvSpPr>
      <dsp:spPr>
        <a:xfrm>
          <a:off x="307238" y="82574"/>
          <a:ext cx="43013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Contexte et objectifs</a:t>
          </a:r>
          <a:endParaRPr lang="en-US" sz="1800" kern="1200"/>
        </a:p>
      </dsp:txBody>
      <dsp:txXfrm>
        <a:off x="333177" y="108513"/>
        <a:ext cx="4249459" cy="479482"/>
      </dsp:txXfrm>
    </dsp:sp>
    <dsp:sp modelId="{1618A54F-2C69-472E-94B8-FAA2568C128A}">
      <dsp:nvSpPr>
        <dsp:cNvPr id="0" name=""/>
        <dsp:cNvSpPr/>
      </dsp:nvSpPr>
      <dsp:spPr>
        <a:xfrm>
          <a:off x="0" y="1164734"/>
          <a:ext cx="61447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AD551-6A12-48CA-89E7-D5D85262046D}">
      <dsp:nvSpPr>
        <dsp:cNvPr id="0" name=""/>
        <dsp:cNvSpPr/>
      </dsp:nvSpPr>
      <dsp:spPr>
        <a:xfrm>
          <a:off x="307238" y="899054"/>
          <a:ext cx="43013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Présentation du système</a:t>
          </a:r>
          <a:endParaRPr lang="en-US" sz="1800" kern="1200"/>
        </a:p>
      </dsp:txBody>
      <dsp:txXfrm>
        <a:off x="333177" y="924993"/>
        <a:ext cx="4249459" cy="479482"/>
      </dsp:txXfrm>
    </dsp:sp>
    <dsp:sp modelId="{41A8EF31-8251-4360-BC58-9DFE8FA7D9FE}">
      <dsp:nvSpPr>
        <dsp:cNvPr id="0" name=""/>
        <dsp:cNvSpPr/>
      </dsp:nvSpPr>
      <dsp:spPr>
        <a:xfrm>
          <a:off x="0" y="1981214"/>
          <a:ext cx="6144767" cy="1332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902" tIns="374904" rIns="476902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Modèle géométrique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Modèle cinématique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800" kern="1200"/>
            <a:t>Simulation et comparaison</a:t>
          </a:r>
          <a:endParaRPr lang="en-US" sz="1800" kern="1200"/>
        </a:p>
      </dsp:txBody>
      <dsp:txXfrm>
        <a:off x="0" y="1981214"/>
        <a:ext cx="6144767" cy="1332450"/>
      </dsp:txXfrm>
    </dsp:sp>
    <dsp:sp modelId="{0D8B83BE-9BAF-4A8F-B329-EAE364858178}">
      <dsp:nvSpPr>
        <dsp:cNvPr id="0" name=""/>
        <dsp:cNvSpPr/>
      </dsp:nvSpPr>
      <dsp:spPr>
        <a:xfrm>
          <a:off x="307238" y="1715534"/>
          <a:ext cx="43013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Avancée du travail</a:t>
          </a:r>
          <a:endParaRPr lang="en-US" sz="1800" kern="1200"/>
        </a:p>
      </dsp:txBody>
      <dsp:txXfrm>
        <a:off x="333177" y="1741473"/>
        <a:ext cx="4249459" cy="479482"/>
      </dsp:txXfrm>
    </dsp:sp>
    <dsp:sp modelId="{1A0D3369-83E9-4EAB-9947-5BEF4E6596A4}">
      <dsp:nvSpPr>
        <dsp:cNvPr id="0" name=""/>
        <dsp:cNvSpPr/>
      </dsp:nvSpPr>
      <dsp:spPr>
        <a:xfrm>
          <a:off x="0" y="3676545"/>
          <a:ext cx="61447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D9359-5F40-47C8-814B-5E23558BCCA2}">
      <dsp:nvSpPr>
        <dsp:cNvPr id="0" name=""/>
        <dsp:cNvSpPr/>
      </dsp:nvSpPr>
      <dsp:spPr>
        <a:xfrm>
          <a:off x="307238" y="3410864"/>
          <a:ext cx="43013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Objectifs à venir</a:t>
          </a:r>
          <a:endParaRPr lang="en-US" sz="1800" kern="1200"/>
        </a:p>
      </dsp:txBody>
      <dsp:txXfrm>
        <a:off x="333177" y="3436803"/>
        <a:ext cx="4249459" cy="479482"/>
      </dsp:txXfrm>
    </dsp:sp>
    <dsp:sp modelId="{4C918A5E-461C-4066-8DB3-2FE020F9A83A}">
      <dsp:nvSpPr>
        <dsp:cNvPr id="0" name=""/>
        <dsp:cNvSpPr/>
      </dsp:nvSpPr>
      <dsp:spPr>
        <a:xfrm>
          <a:off x="0" y="4493025"/>
          <a:ext cx="6144767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805FE-5492-4459-9DCF-6C73868069EC}">
      <dsp:nvSpPr>
        <dsp:cNvPr id="0" name=""/>
        <dsp:cNvSpPr/>
      </dsp:nvSpPr>
      <dsp:spPr>
        <a:xfrm>
          <a:off x="307238" y="4227345"/>
          <a:ext cx="43013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580" tIns="0" rIns="16258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Conclusion</a:t>
          </a:r>
          <a:endParaRPr lang="en-US" sz="1800" kern="1200"/>
        </a:p>
      </dsp:txBody>
      <dsp:txXfrm>
        <a:off x="333177" y="4253284"/>
        <a:ext cx="424945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E8360-5791-4FF0-B29D-2E06300F7BFE}" type="datetimeFigureOut">
              <a:rPr lang="fr-FR" smtClean="0"/>
              <a:t>13/06/2025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D647-0686-454C-A147-AE694AFCBF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693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F60A6-5106-4F56-AF7A-8E5695C25D8E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F5C7EB5-9668-4115-9EC5-8C7509F3445C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7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Excel_Worksheet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AF060E0-2D94-F0AC-140F-F7FFCEBC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400"/>
              <a:t>PJE :</a:t>
            </a:r>
            <a:br>
              <a:rPr lang="fr-FR" sz="3400"/>
            </a:br>
            <a:r>
              <a:rPr lang="fr-FR" sz="3400"/>
              <a:t>MODELISATION D’UN RPC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183CBF-74DD-3CAA-7CBC-447B35D7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r>
              <a:rPr lang="fr-FR"/>
              <a:t>Ngatam THIEBAUT</a:t>
            </a:r>
          </a:p>
          <a:p>
            <a:r>
              <a:rPr lang="fr-FR"/>
              <a:t>Gwezheneg RIVIERE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emple de robot parallèle à câble | Download Scientific Diagram">
            <a:extLst>
              <a:ext uri="{FF2B5EF4-FFF2-40B4-BE49-F238E27FC236}">
                <a16:creationId xmlns:a16="http://schemas.microsoft.com/office/drawing/2014/main" id="{AEC5846F-E8E7-DB05-B782-B6832846D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1704" y="1375554"/>
            <a:ext cx="7293594" cy="475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DF2150-9B8C-7FF5-1C0C-A8768228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9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279C0C-A1BD-C6E0-7136-8D6D4736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10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AA97341-96F5-B352-50D4-1983ADBF121A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III. Avancée du travail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99522926-E2A3-0B5C-1920-412F3E916868}"/>
              </a:ext>
            </a:extLst>
          </p:cNvPr>
          <p:cNvSpPr txBox="1">
            <a:spLocks/>
          </p:cNvSpPr>
          <p:nvPr/>
        </p:nvSpPr>
        <p:spPr>
          <a:xfrm>
            <a:off x="493986" y="2076820"/>
            <a:ext cx="6141545" cy="54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3. Simulation et comparaison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655BBD-F6C5-C318-FC2A-A6721202B21C}"/>
              </a:ext>
            </a:extLst>
          </p:cNvPr>
          <p:cNvSpPr txBox="1"/>
          <p:nvPr/>
        </p:nvSpPr>
        <p:spPr>
          <a:xfrm>
            <a:off x="590551" y="2714625"/>
            <a:ext cx="6896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Résultats :</a:t>
            </a:r>
            <a:endParaRPr lang="fr-FR" dirty="0"/>
          </a:p>
          <a:p>
            <a:r>
              <a:rPr lang="fr-FR" sz="1400" dirty="0"/>
              <a:t>Initialisation</a:t>
            </a:r>
          </a:p>
          <a:p>
            <a:endParaRPr lang="fr-FR" sz="1400" dirty="0"/>
          </a:p>
          <a:p>
            <a:endParaRPr lang="fr-FR" dirty="0"/>
          </a:p>
          <a:p>
            <a:r>
              <a:rPr lang="fr-FR" sz="1400" dirty="0"/>
              <a:t>708eme itération (première itération où l’objectif est atteint)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u="sng" dirty="0"/>
              <a:t>Analyse :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458A585-2440-6317-6596-1C57FA22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3572"/>
            <a:ext cx="12192000" cy="33085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6889A354-8252-81A4-AE4B-DEED13798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3403"/>
            <a:ext cx="12192000" cy="157156"/>
          </a:xfrm>
          <a:prstGeom prst="rect">
            <a:avLst/>
          </a:prstGeom>
        </p:spPr>
      </p:pic>
      <p:graphicFrame>
        <p:nvGraphicFramePr>
          <p:cNvPr id="19" name="Objet 18">
            <a:extLst>
              <a:ext uri="{FF2B5EF4-FFF2-40B4-BE49-F238E27FC236}">
                <a16:creationId xmlns:a16="http://schemas.microsoft.com/office/drawing/2014/main" id="{18AB2E97-B614-56EC-1D2E-217EB2EF6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0323400"/>
              </p:ext>
            </p:extLst>
          </p:nvPr>
        </p:nvGraphicFramePr>
        <p:xfrm>
          <a:off x="2047875" y="4491038"/>
          <a:ext cx="5924550" cy="896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924365" imgH="927217" progId="Excel.Sheet.12">
                  <p:embed/>
                </p:oleObj>
              </mc:Choice>
              <mc:Fallback>
                <p:oleObj name="Worksheet" r:id="rId4" imgW="5924365" imgH="927217" progId="Excel.Sheet.12">
                  <p:embed/>
                  <p:pic>
                    <p:nvPicPr>
                      <p:cNvPr id="19" name="Objet 18">
                        <a:extLst>
                          <a:ext uri="{FF2B5EF4-FFF2-40B4-BE49-F238E27FC236}">
                            <a16:creationId xmlns:a16="http://schemas.microsoft.com/office/drawing/2014/main" id="{18AB2E97-B614-56EC-1D2E-217EB2EF6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7875" y="4491038"/>
                        <a:ext cx="5924550" cy="896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757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A97EAA5D-6F26-5F38-A858-18CB4128CEC9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/>
              <a:t>IV. Objectifs à venir</a:t>
            </a:r>
            <a:endParaRPr lang="fr-FR" sz="4400" dirty="0"/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3BB4DD6D-60D4-390E-02C8-B4A0C82EAE2A}"/>
              </a:ext>
            </a:extLst>
          </p:cNvPr>
          <p:cNvSpPr txBox="1">
            <a:spLocks/>
          </p:cNvSpPr>
          <p:nvPr/>
        </p:nvSpPr>
        <p:spPr>
          <a:xfrm>
            <a:off x="493986" y="2076820"/>
            <a:ext cx="6141545" cy="30211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Avancer sur les modèles dynamiques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Implémenter ces modèles et les vérifier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Pivoter sur un problème 3D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dirty="0"/>
              <a:t>Vérifier automatiquement la tension des câbles et la position de l’effecteur avant la mise en mouvement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235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7C67BF-A388-1F3E-C9AA-5920DDFFD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r>
              <a:rPr lang="fr-FR" sz="4800"/>
              <a:t>Merci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B202B6-C173-5E4B-134A-72D3452B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72DA7A8C-BA48-4EE9-FD88-7CE2C7FD8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5234" y="508090"/>
            <a:ext cx="5626534" cy="56265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CEA58-6333-4EA5-1860-E7CB271F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D11C4C-6852-F048-A23B-E543E3E30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4288536" cy="33649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Sommaire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1E908F-EF1E-2FDB-BE4D-3F4C56B2F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A2980E-8F82-6B7D-A838-277407403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373F08-7526-1885-9CB2-BAAE4B51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7432" y="6419088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48CC95F-0247-41B6-91CF-DC97C76A7088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24" name="ZoneTexte 3">
            <a:extLst>
              <a:ext uri="{FF2B5EF4-FFF2-40B4-BE49-F238E27FC236}">
                <a16:creationId xmlns:a16="http://schemas.microsoft.com/office/drawing/2014/main" id="{09B583E8-E99D-F575-CE03-46604728E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419382"/>
              </p:ext>
            </p:extLst>
          </p:nvPr>
        </p:nvGraphicFramePr>
        <p:xfrm>
          <a:off x="5532120" y="978408"/>
          <a:ext cx="6144768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07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34DCC1-CCDB-6108-8278-39E118D97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8928" y="978408"/>
            <a:ext cx="653796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I.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Contexte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et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objectifs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  <a:b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 descr="Mur peint avec une flèche et un fléchette">
            <a:extLst>
              <a:ext uri="{FF2B5EF4-FFF2-40B4-BE49-F238E27FC236}">
                <a16:creationId xmlns:a16="http://schemas.microsoft.com/office/drawing/2014/main" id="{81309DF0-0BB7-33A1-C798-ABDF639BC0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850" r="1" b="1"/>
          <a:stretch>
            <a:fillRect/>
          </a:stretch>
        </p:blipFill>
        <p:spPr>
          <a:xfrm>
            <a:off x="517870" y="970928"/>
            <a:ext cx="3996980" cy="5377029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61F47EF5-2DB6-8F14-7AE3-359F5FF9F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38928" y="2578608"/>
            <a:ext cx="6537960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Travail </a:t>
            </a:r>
            <a:r>
              <a:rPr lang="en-US" dirty="0" err="1"/>
              <a:t>portant</a:t>
            </a:r>
            <a:r>
              <a:rPr lang="en-US" dirty="0"/>
              <a:t> sur le </a:t>
            </a:r>
            <a:r>
              <a:rPr lang="en-US" b="1" dirty="0"/>
              <a:t>robot </a:t>
            </a:r>
            <a:r>
              <a:rPr lang="en-US" b="1" dirty="0" err="1"/>
              <a:t>parallèle</a:t>
            </a:r>
            <a:r>
              <a:rPr lang="en-US" b="1" dirty="0"/>
              <a:t> à </a:t>
            </a:r>
            <a:r>
              <a:rPr lang="en-US" b="1" dirty="0" err="1"/>
              <a:t>câbles</a:t>
            </a:r>
            <a:r>
              <a:rPr lang="en-US" dirty="0"/>
              <a:t> de </a:t>
            </a:r>
            <a:r>
              <a:rPr lang="en-US" dirty="0" err="1"/>
              <a:t>l’atelier</a:t>
            </a:r>
            <a:endParaRPr lang="en-US" dirty="0"/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Les </a:t>
            </a:r>
            <a:r>
              <a:rPr lang="en-US" dirty="0" err="1"/>
              <a:t>objectifs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de :</a:t>
            </a:r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Trouver</a:t>
            </a:r>
            <a:r>
              <a:rPr lang="en-US" dirty="0"/>
              <a:t> des </a:t>
            </a:r>
            <a:r>
              <a:rPr lang="en-US" b="1" dirty="0" err="1"/>
              <a:t>modèles</a:t>
            </a:r>
            <a:r>
              <a:rPr lang="en-US" b="1" dirty="0"/>
              <a:t> </a:t>
            </a:r>
            <a:r>
              <a:rPr lang="en-US" b="1" dirty="0" err="1"/>
              <a:t>cinématiques</a:t>
            </a:r>
            <a:r>
              <a:rPr lang="en-US" b="1" dirty="0"/>
              <a:t> et </a:t>
            </a:r>
            <a:r>
              <a:rPr lang="en-US" b="1" dirty="0" err="1"/>
              <a:t>dynamiques</a:t>
            </a:r>
            <a:r>
              <a:rPr lang="en-US" dirty="0"/>
              <a:t> du robot</a:t>
            </a:r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Les </a:t>
            </a:r>
            <a:r>
              <a:rPr lang="en-US" dirty="0" err="1"/>
              <a:t>exprimer</a:t>
            </a:r>
            <a:r>
              <a:rPr lang="en-US" dirty="0"/>
              <a:t> sous </a:t>
            </a:r>
            <a:r>
              <a:rPr lang="en-US" dirty="0" err="1"/>
              <a:t>leurs</a:t>
            </a:r>
            <a:r>
              <a:rPr lang="en-US" dirty="0"/>
              <a:t> </a:t>
            </a:r>
            <a:r>
              <a:rPr lang="en-US" dirty="0" err="1"/>
              <a:t>formes</a:t>
            </a:r>
            <a:r>
              <a:rPr lang="en-US" dirty="0"/>
              <a:t> </a:t>
            </a:r>
            <a:r>
              <a:rPr lang="en-US" b="1" dirty="0" err="1"/>
              <a:t>directes</a:t>
            </a:r>
            <a:r>
              <a:rPr lang="en-US" b="1" dirty="0"/>
              <a:t> et </a:t>
            </a:r>
            <a:r>
              <a:rPr lang="en-US" b="1" dirty="0" err="1"/>
              <a:t>indirectes</a:t>
            </a:r>
            <a:endParaRPr lang="en-US" dirty="0"/>
          </a:p>
          <a:p>
            <a:pPr marL="800100" lvl="1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Implémenter</a:t>
            </a:r>
            <a:r>
              <a:rPr lang="en-US" dirty="0"/>
              <a:t> les </a:t>
            </a:r>
            <a:r>
              <a:rPr lang="en-US" dirty="0" err="1"/>
              <a:t>modèles</a:t>
            </a:r>
            <a:r>
              <a:rPr lang="en-US" dirty="0"/>
              <a:t> sur le robot pour </a:t>
            </a:r>
            <a:r>
              <a:rPr lang="en-US" b="1" dirty="0"/>
              <a:t>comparer </a:t>
            </a:r>
            <a:r>
              <a:rPr lang="en-US" b="1" dirty="0" err="1"/>
              <a:t>nos</a:t>
            </a:r>
            <a:r>
              <a:rPr lang="en-US" b="1" dirty="0"/>
              <a:t> simulations aux </a:t>
            </a:r>
            <a:r>
              <a:rPr lang="en-US" b="1" dirty="0" err="1"/>
              <a:t>valeurs</a:t>
            </a:r>
            <a:r>
              <a:rPr lang="en-US" b="1" dirty="0"/>
              <a:t> </a:t>
            </a:r>
            <a:r>
              <a:rPr lang="en-US" b="1" dirty="0" err="1"/>
              <a:t>réelles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932AA1-8B1A-A089-216F-4C272D8D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4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188200-047D-3C07-3CEF-3526E472F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400" dirty="0"/>
              <a:t>II. Présentation du système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0DF4B2-6990-AC45-60D7-6D6965B6C4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fr-FR" sz="1500" u="sng"/>
              <a:t>Hypothèses</a:t>
            </a:r>
            <a:r>
              <a:rPr lang="fr-FR" sz="1500"/>
              <a:t> :</a:t>
            </a:r>
          </a:p>
          <a:p>
            <a:pPr>
              <a:lnSpc>
                <a:spcPct val="100000"/>
              </a:lnSpc>
            </a:pPr>
            <a:r>
              <a:rPr lang="fr-FR" sz="1500"/>
              <a:t>-Problème 2D</a:t>
            </a:r>
          </a:p>
          <a:p>
            <a:pPr>
              <a:lnSpc>
                <a:spcPct val="100000"/>
              </a:lnSpc>
            </a:pPr>
            <a:r>
              <a:rPr lang="fr-FR" sz="1500"/>
              <a:t>-Diamètres des poulies négligés</a:t>
            </a:r>
          </a:p>
          <a:p>
            <a:pPr>
              <a:lnSpc>
                <a:spcPct val="100000"/>
              </a:lnSpc>
            </a:pPr>
            <a:r>
              <a:rPr lang="fr-FR" sz="1500"/>
              <a:t>-Câbles modélisés par des barres de longueur variable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8315A4-EE41-CBC4-8A22-ACEDE0123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499" y="508090"/>
            <a:ext cx="6412004" cy="562653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C575C1-95B4-87CC-07F8-064BF8A6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8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80557-DEE9-BB66-6581-B530DCAF5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867645"/>
          </a:xfrm>
        </p:spPr>
        <p:txBody>
          <a:bodyPr anchor="t">
            <a:normAutofit/>
          </a:bodyPr>
          <a:lstStyle/>
          <a:p>
            <a:r>
              <a:rPr lang="fr-FR" sz="4400" dirty="0"/>
              <a:t>III. Avancée du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EF971C-7D9F-D5DB-0FBC-04E92A835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986" y="2076819"/>
            <a:ext cx="6141545" cy="1352181"/>
          </a:xfrm>
        </p:spPr>
        <p:txBody>
          <a:bodyPr anchor="t">
            <a:normAutofit/>
          </a:bodyPr>
          <a:lstStyle/>
          <a:p>
            <a:r>
              <a:rPr lang="fr-FR" dirty="0"/>
              <a:t>1. Modèle géométrique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B1C3C40-0C35-D590-8E9C-3DD48D21F5D3}"/>
                  </a:ext>
                </a:extLst>
              </p:cNvPr>
              <p:cNvSpPr txBox="1"/>
              <p:nvPr/>
            </p:nvSpPr>
            <p:spPr>
              <a:xfrm>
                <a:off x="581696" y="3105150"/>
                <a:ext cx="5586191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Modèle directe (fermeture géométrique):</a:t>
                </a:r>
                <a:endParaRPr lang="fr-FR" dirty="0"/>
              </a:p>
              <a:p>
                <a:endParaRPr lang="fr-FR" u="sng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,</a:t>
                </a:r>
                <a:r>
                  <a:rPr lang="fr-FR" dirty="0"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FR" dirty="0"/>
                  <a:t> : Position de l’effecteur dans le repère global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800" b="0" i="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fr-FR" dirty="0"/>
                  <a:t> : Longueur du câble lié à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è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fr-FR" dirty="0"/>
                  <a:t> poulie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: Hauteur des poulies du bas (1,3)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8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: Hauteur des poulies du haut (2,4)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: Distance entre les poulies (1,2) et (3,4)</a:t>
                </a:r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dirty="0"/>
                  <a:t>: Largeur de la plaque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dirty="0"/>
                  <a:t> : Longueur de la plaque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fr-FR" sz="18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: Angle 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è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fr-FR" dirty="0"/>
                  <a:t> câble dans son repère local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/>
                  <a:t> : Inclinaison de l’effecteur autour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u="sng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B1C3C40-0C35-D590-8E9C-3DD48D21F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6" y="3105150"/>
                <a:ext cx="5586191" cy="3693319"/>
              </a:xfrm>
              <a:prstGeom prst="rect">
                <a:avLst/>
              </a:prstGeom>
              <a:blipFill>
                <a:blip r:embed="rId2"/>
                <a:stretch>
                  <a:fillRect l="-872" t="-8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 de texte 2">
                <a:extLst>
                  <a:ext uri="{FF2B5EF4-FFF2-40B4-BE49-F238E27FC236}">
                    <a16:creationId xmlns:a16="http://schemas.microsoft.com/office/drawing/2014/main" id="{00E2F135-AA36-E36D-5105-6AD5549EC9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5692" y="3467698"/>
                <a:ext cx="4216400" cy="306673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 smtClea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arenBoth"/>
                </a:pP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=−</m:t>
                    </m:r>
                    <m:func>
                      <m:func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fr-FR" sz="12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fr-FR" sz="12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𝑙𝑠𝑖𝑛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𝐿𝑐𝑜𝑠</m:t>
                        </m:r>
                        <m:d>
                          <m:d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67818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400" b="1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fr-FR" sz="1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Zone de texte 2">
                <a:extLst>
                  <a:ext uri="{FF2B5EF4-FFF2-40B4-BE49-F238E27FC236}">
                    <a16:creationId xmlns:a16="http://schemas.microsoft.com/office/drawing/2014/main" id="{00E2F135-AA36-E36D-5105-6AD5549EC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5692" y="3467698"/>
                <a:ext cx="4216400" cy="3066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E42F8B35-AFCF-BF97-7C28-037AEB3B7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055" y="244840"/>
            <a:ext cx="3999673" cy="297801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089EE20-57E6-BFF1-A4CB-9177B70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9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DF9F9-C1C6-D919-C2B2-A8A634B4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6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743116B5-D240-0D2A-6E6A-62C6F64BE9C3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III. Avancée du travail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8A0D6079-04A9-71F6-4B04-27018F1019D2}"/>
              </a:ext>
            </a:extLst>
          </p:cNvPr>
          <p:cNvSpPr txBox="1">
            <a:spLocks/>
          </p:cNvSpPr>
          <p:nvPr/>
        </p:nvSpPr>
        <p:spPr>
          <a:xfrm>
            <a:off x="493986" y="2076819"/>
            <a:ext cx="6141545" cy="1352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1. Modèle géométrique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52FF77D-66E2-AAAA-0380-E21D38C0A287}"/>
                  </a:ext>
                </a:extLst>
              </p:cNvPr>
              <p:cNvSpPr txBox="1"/>
              <p:nvPr/>
            </p:nvSpPr>
            <p:spPr>
              <a:xfrm>
                <a:off x="581695" y="2848431"/>
                <a:ext cx="5586191" cy="357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Modèle inverse</a:t>
                </a:r>
                <a:endParaRPr lang="fr-FR" dirty="0"/>
              </a:p>
              <a:p>
                <a:endParaRPr lang="fr-FR" u="sng" dirty="0"/>
              </a:p>
              <a:p>
                <a:r>
                  <a:rPr lang="fr-FR" dirty="0"/>
                  <a:t>On peut relier les </a:t>
                </a:r>
                <a:r>
                  <a:rPr lang="fr-FR" b="1" dirty="0"/>
                  <a:t>longueurs de câble </a:t>
                </a:r>
                <a:r>
                  <a:rPr lang="fr-FR" dirty="0"/>
                  <a:t>aux </a:t>
                </a:r>
                <a:r>
                  <a:rPr lang="fr-FR" b="1" dirty="0"/>
                  <a:t>positions angulaire des moteurs </a:t>
                </a:r>
                <a:r>
                  <a:rPr lang="fr-FR" dirty="0"/>
                  <a:t>:</a:t>
                </a:r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𝑖𝑛𝑖𝑡𝑖𝑎𝑙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  <m:r>
                      <a:rPr lang="fr-FR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sz="1800" b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fr-FR" sz="1800" b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fr-FR" sz="1800" b="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b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 Position angulaire du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è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𝑚𝑒</m:t>
                        </m:r>
                      </m:sub>
                    </m:sSub>
                  </m:oMath>
                </a14:m>
                <a:r>
                  <a:rPr lang="fr-FR" sz="1800" b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moteur </a:t>
                </a:r>
              </a:p>
              <a:p>
                <a14:m>
                  <m:oMath xmlns:m="http://schemas.openxmlformats.org/officeDocument/2006/math">
                    <m:r>
                      <a:rPr lang="fr-FR" sz="180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sz="1800" b="0" i="1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fr-FR" dirty="0"/>
                  <a:t> le rayon des bobines</a:t>
                </a:r>
              </a:p>
              <a:p>
                <a:endParaRPr lang="fr-FR" u="sng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E52FF77D-66E2-AAAA-0380-E21D38C0A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5" y="2848431"/>
                <a:ext cx="5586191" cy="3570657"/>
              </a:xfrm>
              <a:prstGeom prst="rect">
                <a:avLst/>
              </a:prstGeom>
              <a:blipFill>
                <a:blip r:embed="rId2"/>
                <a:stretch>
                  <a:fillRect l="-872" t="-8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 de texte 2">
                <a:extLst>
                  <a:ext uri="{FF2B5EF4-FFF2-40B4-BE49-F238E27FC236}">
                    <a16:creationId xmlns:a16="http://schemas.microsoft.com/office/drawing/2014/main" id="{E952FE8A-0F68-0F94-67C0-DBEAB0FDE4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0225" y="1690608"/>
                <a:ext cx="6264870" cy="18007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lvl="0" algn="ctr"/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+(+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sz="1200" dirty="0"/>
              </a:p>
              <a:p>
                <a:pPr lvl="0" algn="ctr"/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+(−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sz="1200" dirty="0"/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12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𝑙𝑐𝑜𝑠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𝐿𝑠𝑖𝑛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+(−</m:t>
                          </m:r>
                          <m:f>
                            <m:f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𝑙𝑠𝑖𝑛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𝐿𝑐𝑜𝑠</m:t>
                                  </m:r>
                                  <m:d>
                                    <m:d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FR" sz="1200" dirty="0"/>
              </a:p>
              <a:p>
                <a:pPr lvl="0" algn="ctr"/>
                <a:r>
                  <a:rPr lang="fr-F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sz="1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+(</m:t>
                        </m:r>
                        <m:f>
                          <m:f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𝑙𝑠𝑖𝑛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𝐿𝑐𝑜𝑠</m:t>
                                </m:r>
                                <m:d>
                                  <m:d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 de texte 2">
                <a:extLst>
                  <a:ext uri="{FF2B5EF4-FFF2-40B4-BE49-F238E27FC236}">
                    <a16:creationId xmlns:a16="http://schemas.microsoft.com/office/drawing/2014/main" id="{E952FE8A-0F68-0F94-67C0-DBEAB0FD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80225" y="1690608"/>
                <a:ext cx="6264870" cy="1800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D01E666-59F4-6FEE-D606-A649AE80A6FF}"/>
                  </a:ext>
                </a:extLst>
              </p:cNvPr>
              <p:cNvSpPr txBox="1"/>
              <p:nvPr/>
            </p:nvSpPr>
            <p:spPr>
              <a:xfrm>
                <a:off x="3374790" y="4212172"/>
                <a:ext cx="2602251" cy="1101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𝑓𝑖𝑛𝑎𝑙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  <m:t> 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]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fr-FR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fr-FR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e>
                                  <m:sub>
                                    <m:r>
                                      <a:rPr lang="fr-FR" sz="1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D01E666-59F4-6FEE-D606-A649AE80A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790" y="4212172"/>
                <a:ext cx="2602251" cy="1101327"/>
              </a:xfrm>
              <a:prstGeom prst="rect">
                <a:avLst/>
              </a:prstGeom>
              <a:blipFill>
                <a:blip r:embed="rId4"/>
                <a:stretch>
                  <a:fillRect l="-4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E27C104-3963-27CF-68EC-8784E7670B4F}"/>
              </a:ext>
            </a:extLst>
          </p:cNvPr>
          <p:cNvSpPr/>
          <p:nvPr/>
        </p:nvSpPr>
        <p:spPr>
          <a:xfrm>
            <a:off x="581695" y="4220638"/>
            <a:ext cx="5201037" cy="1101327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301F161-0D6A-D3DF-7D7F-DC8BF085E141}"/>
                  </a:ext>
                </a:extLst>
              </p:cNvPr>
              <p:cNvSpPr txBox="1"/>
              <p:nvPr/>
            </p:nvSpPr>
            <p:spPr>
              <a:xfrm>
                <a:off x="6096000" y="4554712"/>
                <a:ext cx="349673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∗(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301F161-0D6A-D3DF-7D7F-DC8BF085E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54712"/>
                <a:ext cx="3496733" cy="369332"/>
              </a:xfrm>
              <a:prstGeom prst="rect">
                <a:avLst/>
              </a:prstGeom>
              <a:blipFill>
                <a:blip r:embed="rId5"/>
                <a:stretch>
                  <a:fillRect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490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D2D5E9-A182-F898-AA04-26206F29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7</a:t>
            </a:fld>
            <a:endParaRPr lang="en-US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CE10070-C29F-50D3-005C-20E7FBEDF53C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III. Avancée du travail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1C50E9F1-B019-C1AF-BBFB-4744E038B216}"/>
              </a:ext>
            </a:extLst>
          </p:cNvPr>
          <p:cNvSpPr txBox="1">
            <a:spLocks/>
          </p:cNvSpPr>
          <p:nvPr/>
        </p:nvSpPr>
        <p:spPr>
          <a:xfrm>
            <a:off x="493986" y="2076820"/>
            <a:ext cx="6141545" cy="54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2. Modèle cinématique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613E7E7-E80D-A9F5-BD3D-1D9E1BD803DD}"/>
                  </a:ext>
                </a:extLst>
              </p:cNvPr>
              <p:cNvSpPr txBox="1"/>
              <p:nvPr/>
            </p:nvSpPr>
            <p:spPr>
              <a:xfrm>
                <a:off x="581695" y="2753181"/>
                <a:ext cx="10648280" cy="3467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Modèle inverse et Jacobienne</a:t>
                </a:r>
              </a:p>
              <a:p>
                <a:endParaRPr lang="fr-FR" u="sng" dirty="0"/>
              </a:p>
              <a:p>
                <a:r>
                  <a:rPr lang="fr-FR" dirty="0"/>
                  <a:t>En dérivant la relation suivante : </a:t>
                </a:r>
                <a:r>
                  <a:rPr lang="fr-FR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∗(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18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Λ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dirty="0"/>
                  <a:t>; on obtient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</m:acc>
                      </m:e>
                      <m:sub>
                        <m:r>
                          <a:rPr lang="fr-FR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fr-FR" b="1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𝑱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fr-F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fr-FR" dirty="0"/>
                  <a:t>.</a:t>
                </a:r>
              </a:p>
              <a:p>
                <a:r>
                  <a:rPr lang="fr-FR" dirty="0"/>
                  <a:t>On en déduit l’expression suivante par dérivation 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r-FR" sz="1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fr-FR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−2(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))−2(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fr-FR" sz="14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  <m:r>
                                      <a:rPr lang="fr-FR" sz="14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⁡</m:t>
                                    </m:r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))(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 sz="14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sz="14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𝜙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sz="14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DengXian" panose="02010600030101010101" pitchFamily="2" charset="-122"/>
                                                    <a:cs typeface="Times New Roman" panose="020206030504050203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fr-FR" sz="14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  <m:r>
                                      <a:rPr lang="fr-FR" sz="14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⁡</m:t>
                                    </m:r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))</m:t>
                                    </m:r>
                                  </m:num>
                                  <m:den>
                                    <m:r>
                                      <a:rPr lang="fr-FR" sz="14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fr-FR" sz="14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/>
              </a:p>
              <a:p>
                <a:r>
                  <a:rPr lang="fr-FR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800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  <m:t>𝑏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dirty="0"/>
                  <a:t> sont les coordonnées des points d’accroche de l’effecteur dans son repère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𝑒𝑡</m:t>
                    </m:r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</a:rPr>
                        </m:ctrlPr>
                      </m:sSub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sont les coordonnées du point de la poulie i</a:t>
                </a:r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613E7E7-E80D-A9F5-BD3D-1D9E1BD80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5" y="2753181"/>
                <a:ext cx="10648280" cy="3467231"/>
              </a:xfrm>
              <a:prstGeom prst="rect">
                <a:avLst/>
              </a:prstGeom>
              <a:blipFill>
                <a:blip r:embed="rId2"/>
                <a:stretch>
                  <a:fillRect l="-458" t="-1056" b="-19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37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83BA1048-0C73-5E78-CCC4-D0A5533F9164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III. Avancée du travail</a:t>
            </a:r>
          </a:p>
        </p:txBody>
      </p:sp>
      <p:sp>
        <p:nvSpPr>
          <p:cNvPr id="8" name="Sous-titre 2">
            <a:extLst>
              <a:ext uri="{FF2B5EF4-FFF2-40B4-BE49-F238E27FC236}">
                <a16:creationId xmlns:a16="http://schemas.microsoft.com/office/drawing/2014/main" id="{FAFAF14A-6B2D-20A4-6F43-66A7B8A4DD57}"/>
              </a:ext>
            </a:extLst>
          </p:cNvPr>
          <p:cNvSpPr txBox="1">
            <a:spLocks/>
          </p:cNvSpPr>
          <p:nvPr/>
        </p:nvSpPr>
        <p:spPr>
          <a:xfrm>
            <a:off x="493986" y="2076820"/>
            <a:ext cx="6141545" cy="54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2. Modèle cinématique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5F75AAF-4F32-F075-7565-D36C3D4DBCCB}"/>
                  </a:ext>
                </a:extLst>
              </p:cNvPr>
              <p:cNvSpPr txBox="1"/>
              <p:nvPr/>
            </p:nvSpPr>
            <p:spPr>
              <a:xfrm>
                <a:off x="581695" y="2753181"/>
                <a:ext cx="10648280" cy="2961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u="sng" dirty="0"/>
                  <a:t>Modèle directe </a:t>
                </a:r>
              </a:p>
              <a:p>
                <a:endParaRPr lang="fr-FR" sz="1800" u="sng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Pour le modèle cinématique directe, on va utiliser la </a:t>
                </a:r>
                <a:r>
                  <a:rPr lang="fr-FR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pseudo inverse 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 la Jacobienne précédemment présenté et calculé, car la Jacobienne étant de taille 3x4,  nous ne pouvons pas calculer son inverse.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Rappelons le calcul d’une pseudo inverse noté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pour une matrice Jacobienne noté </a:t>
                </a:r>
                <a14:m>
                  <m:oMath xmlns:m="http://schemas.openxmlformats.org/officeDocument/2006/math"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𝐽</m:t>
                    </m:r>
                  </m:oMath>
                </a14:m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On a 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𝐽</m:t>
                                </m:r>
                              </m:e>
                              <m:sup>
                                <m:r>
                                  <a:rPr lang="fr-FR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sup>
                            </m:sSup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r>
                              <a:rPr lang="fr-FR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</m:e>
                        </m:d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fr-FR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  <m:r>
                      <a:rPr lang="fr-FR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À partir de l’équation du modèle inverse on a alors :</a:t>
                </a:r>
                <a:endPara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d>
                        <m:dPr>
                          <m:ctrlP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fr-FR" sz="18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r-FR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800" b="1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𝑸</m:t>
                              </m:r>
                            </m:e>
                          </m:acc>
                        </m:e>
                        <m:sub>
                          <m:r>
                            <a:rPr lang="fr-FR" sz="1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sz="1800" b="1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5F75AAF-4F32-F075-7565-D36C3D4D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5" y="2753181"/>
                <a:ext cx="10648280" cy="2961708"/>
              </a:xfrm>
              <a:prstGeom prst="rect">
                <a:avLst/>
              </a:prstGeom>
              <a:blipFill>
                <a:blip r:embed="rId2"/>
                <a:stretch>
                  <a:fillRect l="-458" t="-12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355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4A6C46C-7E7F-4104-1062-C5E4A0F5E5EF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6117661" cy="8676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400" dirty="0"/>
              <a:t>III. Avancée du travail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ED3CA20A-FF46-0501-A686-ACE11D7FDF5F}"/>
              </a:ext>
            </a:extLst>
          </p:cNvPr>
          <p:cNvSpPr txBox="1">
            <a:spLocks/>
          </p:cNvSpPr>
          <p:nvPr/>
        </p:nvSpPr>
        <p:spPr>
          <a:xfrm>
            <a:off x="493986" y="2076820"/>
            <a:ext cx="6141545" cy="5425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3. Simulation et comparaison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EAE5A2-6F6D-C8B7-BCB4-355CBFB59759}"/>
              </a:ext>
            </a:extLst>
          </p:cNvPr>
          <p:cNvSpPr txBox="1"/>
          <p:nvPr/>
        </p:nvSpPr>
        <p:spPr>
          <a:xfrm>
            <a:off x="590551" y="2714625"/>
            <a:ext cx="6896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Simulation sur </a:t>
            </a:r>
            <a:r>
              <a:rPr lang="fr-FR" b="1" dirty="0"/>
              <a:t>Python </a:t>
            </a:r>
            <a:r>
              <a:rPr lang="fr-FR" dirty="0"/>
              <a:t>où l’objectif est de vérifier les </a:t>
            </a:r>
            <a:r>
              <a:rPr lang="fr-FR" b="1" dirty="0"/>
              <a:t>écarts</a:t>
            </a:r>
            <a:r>
              <a:rPr lang="fr-FR" dirty="0"/>
              <a:t> entre notre premier </a:t>
            </a:r>
            <a:r>
              <a:rPr lang="fr-FR" b="1" dirty="0"/>
              <a:t>modèle</a:t>
            </a:r>
            <a:r>
              <a:rPr lang="fr-FR" dirty="0"/>
              <a:t> et le </a:t>
            </a:r>
            <a:r>
              <a:rPr lang="fr-FR" b="1" dirty="0"/>
              <a:t>système réel</a:t>
            </a:r>
            <a:r>
              <a:rPr lang="fr-FR" dirty="0"/>
              <a:t>. </a:t>
            </a:r>
            <a:endParaRPr lang="fr-FR" u="sng" dirty="0"/>
          </a:p>
          <a:p>
            <a:endParaRPr lang="fr-FR" b="1" u="sng" dirty="0"/>
          </a:p>
          <a:p>
            <a:r>
              <a:rPr lang="fr-FR" dirty="0"/>
              <a:t>Essais pour un déplacement de </a:t>
            </a:r>
            <a:r>
              <a:rPr lang="fr-FR" b="1" dirty="0"/>
              <a:t>500mm </a:t>
            </a:r>
            <a:r>
              <a:rPr lang="fr-FR" dirty="0"/>
              <a:t>sur </a:t>
            </a:r>
            <a:r>
              <a:rPr lang="fr-FR" b="1" dirty="0"/>
              <a:t>X</a:t>
            </a:r>
            <a:r>
              <a:rPr lang="fr-FR" dirty="0"/>
              <a:t> et </a:t>
            </a:r>
            <a:r>
              <a:rPr lang="fr-FR" b="1" dirty="0"/>
              <a:t>Y </a:t>
            </a:r>
            <a:r>
              <a:rPr lang="fr-FR" dirty="0"/>
              <a:t>depuis la </a:t>
            </a:r>
            <a:r>
              <a:rPr lang="fr-FR" b="1" dirty="0"/>
              <a:t>position centrale </a:t>
            </a:r>
            <a:r>
              <a:rPr lang="fr-FR" dirty="0"/>
              <a:t>avec une rotation nulle de l’effecteur. </a:t>
            </a:r>
          </a:p>
          <a:p>
            <a:endParaRPr lang="fr-FR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E2D74C0-8C9A-0BAB-298E-44AE80A2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846053"/>
            <a:ext cx="314845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59289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662</Words>
  <Application>Microsoft Office PowerPoint</Application>
  <PresentationFormat>Grand écran</PresentationFormat>
  <Paragraphs>115</Paragraphs>
  <Slides>12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1" baseType="lpstr">
      <vt:lpstr>DengXian</vt:lpstr>
      <vt:lpstr>Aptos</vt:lpstr>
      <vt:lpstr>Arial</vt:lpstr>
      <vt:lpstr>Bierstadt</vt:lpstr>
      <vt:lpstr>Calibri</vt:lpstr>
      <vt:lpstr>Cambria Math</vt:lpstr>
      <vt:lpstr>Wingdings</vt:lpstr>
      <vt:lpstr>GestaltVTI</vt:lpstr>
      <vt:lpstr>Feuille de calcul Microsoft Excel</vt:lpstr>
      <vt:lpstr>PJE : MODELISATION D’UN RPC</vt:lpstr>
      <vt:lpstr>Sommaire</vt:lpstr>
      <vt:lpstr>I. Contexte et objectifs : </vt:lpstr>
      <vt:lpstr>II. Présentation du système</vt:lpstr>
      <vt:lpstr>III. Avancée du travail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RIVIERE Gwezheneg</dc:creator>
  <cp:lastModifiedBy>THIÉBAUT Ngatam</cp:lastModifiedBy>
  <cp:revision>5</cp:revision>
  <dcterms:created xsi:type="dcterms:W3CDTF">2025-05-21T14:37:28Z</dcterms:created>
  <dcterms:modified xsi:type="dcterms:W3CDTF">2025-06-13T13:45:31Z</dcterms:modified>
</cp:coreProperties>
</file>