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gatatuema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540" y="66004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making music with python</a:t>
            </a:r>
            <a:br>
              <a:rPr lang="en-US" dirty="0" smtClean="0"/>
            </a:br>
            <a:r>
              <a:rPr lang="en-US" sz="4000" dirty="0" err="1" smtClean="0">
                <a:solidFill>
                  <a:schemeClr val="bg2">
                    <a:lumMod val="50000"/>
                  </a:schemeClr>
                </a:solidFill>
              </a:rPr>
              <a:t>FoxDot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 for beginner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715" y="2922824"/>
            <a:ext cx="8915399" cy="1126283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 err="1" smtClean="0"/>
              <a:t>Ngatatue</a:t>
            </a:r>
            <a:r>
              <a:rPr lang="en-US" sz="2400" dirty="0" smtClean="0"/>
              <a:t> V Mate</a:t>
            </a:r>
          </a:p>
          <a:p>
            <a:r>
              <a:rPr lang="en-US" sz="2400" dirty="0" smtClean="0">
                <a:hlinkClick r:id="rId2"/>
              </a:rPr>
              <a:t>ngatatuemate@gmail.com</a:t>
            </a:r>
            <a:endParaRPr lang="en-US" sz="2400" dirty="0" smtClean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: </a:t>
            </a:r>
            <a:r>
              <a:rPr lang="en-US" sz="2400" dirty="0" err="1" smtClean="0"/>
              <a:t>Ngatatue</a:t>
            </a:r>
            <a:r>
              <a:rPr lang="en-US" sz="2400" dirty="0" smtClean="0"/>
              <a:t>/Introduction-to-</a:t>
            </a:r>
            <a:r>
              <a:rPr lang="en-US" sz="2400" dirty="0" err="1" smtClean="0"/>
              <a:t>FoxDot</a:t>
            </a:r>
            <a:endParaRPr lang="en-US" sz="2400" dirty="0" smtClean="0"/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ngatatuemate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85" y="2922823"/>
            <a:ext cx="4948975" cy="37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FoxDot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Sample Player</a:t>
            </a:r>
          </a:p>
          <a:p>
            <a:pPr lvl="1"/>
            <a:r>
              <a:rPr lang="en-US" b="1" dirty="0" smtClean="0"/>
              <a:t>Takes a string as its first argument instead of pitches</a:t>
            </a:r>
          </a:p>
          <a:p>
            <a:pPr lvl="1"/>
            <a:r>
              <a:rPr lang="en-US" b="1" dirty="0" smtClean="0"/>
              <a:t>Each sample is mapped to a character</a:t>
            </a:r>
          </a:p>
          <a:p>
            <a:pPr lvl="1"/>
            <a:r>
              <a:rPr lang="en-US" b="1" dirty="0" smtClean="0"/>
              <a:t>String is parsed to create rhythm</a:t>
            </a:r>
          </a:p>
          <a:p>
            <a:pPr lvl="2"/>
            <a:r>
              <a:rPr lang="en-US" b="1" dirty="0" smtClean="0"/>
              <a:t>[square] brackets plays multiple samples in succession</a:t>
            </a:r>
          </a:p>
          <a:p>
            <a:pPr lvl="2"/>
            <a:r>
              <a:rPr lang="en-US" b="1" dirty="0" smtClean="0"/>
              <a:t>(round) brackets alternates the sample played</a:t>
            </a:r>
          </a:p>
          <a:p>
            <a:pPr lvl="2"/>
            <a:r>
              <a:rPr lang="en-US" b="1" dirty="0" smtClean="0"/>
              <a:t>{curly} braces plays one sample at random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8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FoxDot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Pattern objects</a:t>
            </a:r>
          </a:p>
          <a:p>
            <a:pPr lvl="1"/>
            <a:r>
              <a:rPr lang="en-US" b="1" dirty="0" smtClean="0"/>
              <a:t>Contains types that allow arithmetic operations and modular indexing</a:t>
            </a:r>
          </a:p>
          <a:p>
            <a:pPr lvl="2"/>
            <a:r>
              <a:rPr lang="en-US" b="1" dirty="0" err="1" smtClean="0"/>
              <a:t>E.g</a:t>
            </a:r>
            <a:r>
              <a:rPr lang="en-US" b="1" dirty="0" smtClean="0"/>
              <a:t> P[0,1,2,3] + [2,4] -&gt; P[2,5,4,7]</a:t>
            </a:r>
          </a:p>
          <a:p>
            <a:pPr lvl="1"/>
            <a:r>
              <a:rPr lang="en-US" b="1" dirty="0" smtClean="0"/>
              <a:t>Methods for manipulating order</a:t>
            </a:r>
          </a:p>
          <a:p>
            <a:pPr lvl="2"/>
            <a:r>
              <a:rPr lang="en-US" b="1" dirty="0" err="1" smtClean="0"/>
              <a:t>E.g</a:t>
            </a:r>
            <a:r>
              <a:rPr lang="en-US" b="1" dirty="0" smtClean="0"/>
              <a:t> palindrome, rotate and stretch</a:t>
            </a:r>
          </a:p>
          <a:p>
            <a:pPr lvl="1"/>
            <a:r>
              <a:rPr lang="en-US" b="1" dirty="0" smtClean="0"/>
              <a:t>Predefined functions for generating useful patterns of numbers</a:t>
            </a:r>
          </a:p>
          <a:p>
            <a:pPr lvl="2"/>
            <a:r>
              <a:rPr lang="en-US" b="1" dirty="0" err="1" smtClean="0"/>
              <a:t>PDur</a:t>
            </a:r>
            <a:r>
              <a:rPr lang="en-US" b="1" dirty="0" smtClean="0"/>
              <a:t> generates durations for rhythms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5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FoxDot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Time dependent variable</a:t>
            </a:r>
          </a:p>
          <a:p>
            <a:pPr lvl="1"/>
            <a:r>
              <a:rPr lang="en-US" b="1" dirty="0" smtClean="0"/>
              <a:t>Variables that change value based on time</a:t>
            </a:r>
          </a:p>
          <a:p>
            <a:pPr lvl="1"/>
            <a:r>
              <a:rPr lang="en-US" b="1" dirty="0" err="1" smtClean="0"/>
              <a:t>Reative</a:t>
            </a:r>
            <a:r>
              <a:rPr lang="en-US" b="1" dirty="0" smtClean="0"/>
              <a:t>, changes propagate to variables that depend on it</a:t>
            </a:r>
          </a:p>
          <a:p>
            <a:pPr marL="457200" lvl="1" indent="0">
              <a:buNone/>
            </a:pPr>
            <a:r>
              <a:rPr lang="en-US" b="1" dirty="0" smtClean="0"/>
              <a:t>&gt;&gt;&gt; A = </a:t>
            </a:r>
            <a:r>
              <a:rPr lang="en-US" b="1" dirty="0" err="1" smtClean="0"/>
              <a:t>var</a:t>
            </a:r>
            <a:r>
              <a:rPr lang="en-US" b="1" dirty="0" smtClean="0"/>
              <a:t>([0,1],8)</a:t>
            </a:r>
          </a:p>
          <a:p>
            <a:pPr marL="457200" lvl="1" indent="0">
              <a:buNone/>
            </a:pPr>
            <a:r>
              <a:rPr lang="en-US" b="1" dirty="0" smtClean="0"/>
              <a:t>&gt;&gt;&gt; B = A+2</a:t>
            </a:r>
          </a:p>
          <a:p>
            <a:pPr marL="457200" lvl="1" indent="0">
              <a:buNone/>
            </a:pPr>
            <a:r>
              <a:rPr lang="en-US" b="1" dirty="0" smtClean="0"/>
              <a:t>&gt;&gt;&gt; print(A,B)</a:t>
            </a:r>
          </a:p>
          <a:p>
            <a:pPr marL="457200" lvl="1" indent="0">
              <a:buNone/>
            </a:pPr>
            <a:r>
              <a:rPr lang="en-US" b="1" dirty="0" smtClean="0"/>
              <a:t>0,2</a:t>
            </a:r>
          </a:p>
          <a:p>
            <a:pPr marL="457200" lvl="1" indent="0">
              <a:buNone/>
            </a:pPr>
            <a:r>
              <a:rPr lang="en-US" b="1" dirty="0" smtClean="0"/>
              <a:t>&gt;&gt;&gt; </a:t>
            </a:r>
            <a:r>
              <a:rPr lang="en-US" b="1" dirty="0" err="1" smtClean="0"/>
              <a:t>A.update</a:t>
            </a:r>
            <a:r>
              <a:rPr lang="en-US" b="1" dirty="0" smtClean="0"/>
              <a:t>([2,4])</a:t>
            </a:r>
          </a:p>
          <a:p>
            <a:pPr marL="457200" lvl="1" indent="0">
              <a:buNone/>
            </a:pPr>
            <a:r>
              <a:rPr lang="en-US" b="1" dirty="0" smtClean="0"/>
              <a:t>&gt;&gt;&gt; print(A,B)</a:t>
            </a:r>
          </a:p>
          <a:p>
            <a:pPr marL="457200" lvl="1" indent="0">
              <a:buNone/>
            </a:pPr>
            <a:r>
              <a:rPr lang="en-US" b="1" dirty="0" smtClean="0"/>
              <a:t>4,6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0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FoxDot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Player states</a:t>
            </a:r>
          </a:p>
          <a:p>
            <a:pPr lvl="1"/>
            <a:r>
              <a:rPr lang="en-US" b="1" dirty="0" smtClean="0"/>
              <a:t>Algorithmically altered in time</a:t>
            </a:r>
          </a:p>
          <a:p>
            <a:pPr lvl="3"/>
            <a:r>
              <a:rPr lang="en-US" b="1" dirty="0" smtClean="0"/>
              <a:t>P1 &gt;&gt; pluck([0,1,2,3]).every(4, “reverse”)</a:t>
            </a:r>
          </a:p>
          <a:p>
            <a:pPr lvl="1"/>
            <a:r>
              <a:rPr lang="en-US" b="1" dirty="0" smtClean="0"/>
              <a:t>Can be referenced by other players</a:t>
            </a:r>
          </a:p>
          <a:p>
            <a:pPr lvl="2"/>
            <a:r>
              <a:rPr lang="en-US" b="1" dirty="0" smtClean="0"/>
              <a:t>Dynamic and versatile</a:t>
            </a:r>
          </a:p>
          <a:p>
            <a:pPr lvl="2"/>
            <a:r>
              <a:rPr lang="en-US" b="1" dirty="0" smtClean="0"/>
              <a:t>If b1.dur = p1.dur and p1.dur changes, so does b1.dur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07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FoxDot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clock</a:t>
            </a:r>
          </a:p>
          <a:p>
            <a:pPr lvl="1"/>
            <a:r>
              <a:rPr lang="en-US" dirty="0" smtClean="0"/>
              <a:t>Handles all the musical events</a:t>
            </a:r>
          </a:p>
          <a:p>
            <a:pPr lvl="1"/>
            <a:r>
              <a:rPr lang="en-US" dirty="0" smtClean="0"/>
              <a:t>Can schedule functions in future</a:t>
            </a:r>
          </a:p>
          <a:p>
            <a:pPr lvl="1"/>
            <a:r>
              <a:rPr lang="en-US" dirty="0" smtClean="0"/>
              <a:t>Functions can call themselves in the future while you edit them</a:t>
            </a:r>
          </a:p>
          <a:p>
            <a:pPr lvl="2"/>
            <a:r>
              <a:rPr lang="en-US" dirty="0" smtClean="0"/>
              <a:t>Temporal recursion</a:t>
            </a:r>
          </a:p>
          <a:p>
            <a:pPr lvl="2"/>
            <a:r>
              <a:rPr lang="en-US" dirty="0" smtClean="0"/>
              <a:t>How the player objects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/>
              <a:t>Practical examples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Installation</a:t>
            </a:r>
          </a:p>
          <a:p>
            <a:r>
              <a:rPr lang="en-US" sz="2800" dirty="0" smtClean="0"/>
              <a:t>Exercises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94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About Me</a:t>
            </a:r>
          </a:p>
          <a:p>
            <a:r>
              <a:rPr lang="en-US" sz="3200" dirty="0" smtClean="0"/>
              <a:t>What is live coding?</a:t>
            </a:r>
          </a:p>
          <a:p>
            <a:r>
              <a:rPr lang="en-US" sz="3200" dirty="0" smtClean="0"/>
              <a:t>Existing live coding languages</a:t>
            </a:r>
          </a:p>
          <a:p>
            <a:r>
              <a:rPr lang="en-US" sz="3200" dirty="0" err="1" smtClean="0"/>
              <a:t>FoxDot</a:t>
            </a:r>
            <a:r>
              <a:rPr lang="en-US" sz="3200" dirty="0" smtClean="0"/>
              <a:t> Environment</a:t>
            </a:r>
          </a:p>
          <a:p>
            <a:pPr lvl="1"/>
            <a:r>
              <a:rPr lang="en-US" sz="3000" dirty="0" smtClean="0"/>
              <a:t>Basic instruction</a:t>
            </a:r>
          </a:p>
          <a:p>
            <a:r>
              <a:rPr lang="en-US" sz="3200" dirty="0" smtClean="0"/>
              <a:t>Practical examples.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23" y="1528293"/>
            <a:ext cx="3778250" cy="377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54" y="1524000"/>
            <a:ext cx="4009622" cy="378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373" y="1524000"/>
            <a:ext cx="3957681" cy="37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What is live coding?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“Live coding is a new direction in electronic music and video, and is getting somewhere interesting. Live coders expose and rewrite the innards of software while it generates improvised music”</a:t>
            </a:r>
          </a:p>
          <a:p>
            <a:pPr lvl="1"/>
            <a:r>
              <a:rPr lang="en-US" sz="2400" dirty="0" smtClean="0"/>
              <a:t>toplap.org</a:t>
            </a:r>
          </a:p>
        </p:txBody>
      </p:sp>
    </p:spTree>
    <p:extLst>
      <p:ext uri="{BB962C8B-B14F-4D97-AF65-F5344CB8AC3E}">
        <p14:creationId xmlns:p14="http://schemas.microsoft.com/office/powerpoint/2010/main" val="31919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live coding?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composition as performance</a:t>
            </a:r>
          </a:p>
          <a:p>
            <a:r>
              <a:rPr lang="en-US" dirty="0" smtClean="0"/>
              <a:t>The use of code to describe rules for music</a:t>
            </a:r>
          </a:p>
          <a:p>
            <a:r>
              <a:rPr lang="en-US" dirty="0" smtClean="0"/>
              <a:t>Coding where the programmer interacts with code while the program is running.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55272"/>
            <a:ext cx="8915400" cy="22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live coding languages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694" y="1436416"/>
            <a:ext cx="8915400" cy="169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59" y="3941872"/>
            <a:ext cx="3237963" cy="2086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874" y="3514256"/>
            <a:ext cx="3824220" cy="27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FoxDot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musical patterns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smtClean="0"/>
              <a:t>Easy to write, easy to read</a:t>
            </a:r>
          </a:p>
          <a:p>
            <a:r>
              <a:rPr lang="en-US" dirty="0" smtClean="0"/>
              <a:t>Object oriented live coding</a:t>
            </a:r>
          </a:p>
          <a:p>
            <a:pPr lvl="1"/>
            <a:r>
              <a:rPr lang="en-US" dirty="0" err="1" smtClean="0"/>
              <a:t>Accesible</a:t>
            </a:r>
            <a:r>
              <a:rPr lang="en-US" dirty="0" smtClean="0"/>
              <a:t> states</a:t>
            </a:r>
          </a:p>
          <a:p>
            <a:pPr lvl="1"/>
            <a:r>
              <a:rPr lang="en-US" dirty="0" smtClean="0"/>
              <a:t>Reactive and dynamic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06" y="2133600"/>
            <a:ext cx="4944285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FoxDot</a:t>
            </a:r>
            <a:r>
              <a:rPr lang="en-US" dirty="0" smtClean="0"/>
              <a:t>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192" y="1811628"/>
            <a:ext cx="831215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FoxDot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Player objects</a:t>
            </a:r>
          </a:p>
          <a:p>
            <a:pPr lvl="1"/>
            <a:r>
              <a:rPr lang="en-US" b="1" dirty="0" smtClean="0"/>
              <a:t>All two character variable instantiated at run-time</a:t>
            </a:r>
          </a:p>
          <a:p>
            <a:pPr lvl="1"/>
            <a:r>
              <a:rPr lang="en-US" b="1" dirty="0" smtClean="0"/>
              <a:t>Generate music</a:t>
            </a:r>
          </a:p>
          <a:p>
            <a:pPr lvl="1"/>
            <a:r>
              <a:rPr lang="en-US" b="1" dirty="0" smtClean="0"/>
              <a:t>Name of the “instrument” or “</a:t>
            </a:r>
            <a:r>
              <a:rPr lang="en-US" b="1" dirty="0" err="1" smtClean="0"/>
              <a:t>SynthDef</a:t>
            </a:r>
            <a:r>
              <a:rPr lang="en-US" b="1" dirty="0" smtClean="0"/>
              <a:t>”</a:t>
            </a:r>
          </a:p>
          <a:p>
            <a:pPr lvl="2"/>
            <a:r>
              <a:rPr lang="en-US" b="1" dirty="0" smtClean="0"/>
              <a:t>Pitch, Duration and parameters for filters</a:t>
            </a:r>
          </a:p>
          <a:p>
            <a:pPr lvl="1"/>
            <a:r>
              <a:rPr lang="en-US" b="1" dirty="0" smtClean="0"/>
              <a:t>Given instruction using the &gt;&gt; syntax</a:t>
            </a:r>
          </a:p>
          <a:p>
            <a:pPr lvl="2"/>
            <a:r>
              <a:rPr lang="en-US" b="1" dirty="0" smtClean="0"/>
              <a:t>P1 &gt;&gt; pads([0,1,2,3], </a:t>
            </a:r>
            <a:r>
              <a:rPr lang="en-US" b="1" dirty="0" err="1" smtClean="0"/>
              <a:t>dur</a:t>
            </a:r>
            <a:r>
              <a:rPr lang="en-US" b="1" dirty="0" smtClean="0"/>
              <a:t>=[1,1/2,1/2], </a:t>
            </a:r>
            <a:r>
              <a:rPr lang="en-US" b="1" dirty="0" err="1" smtClean="0"/>
              <a:t>oct</a:t>
            </a:r>
            <a:r>
              <a:rPr lang="en-US" b="1" dirty="0" smtClean="0"/>
              <a:t>=(4,5), room=1)</a:t>
            </a:r>
          </a:p>
        </p:txBody>
      </p:sp>
    </p:spTree>
    <p:extLst>
      <p:ext uri="{BB962C8B-B14F-4D97-AF65-F5344CB8AC3E}">
        <p14:creationId xmlns:p14="http://schemas.microsoft.com/office/powerpoint/2010/main" val="35461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840</TotalTime>
  <Words>413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Introduction to making music with python FoxDot for beginner</vt:lpstr>
      <vt:lpstr>Overview</vt:lpstr>
      <vt:lpstr>About me</vt:lpstr>
      <vt:lpstr>What is live coding? </vt:lpstr>
      <vt:lpstr>What is live coding?</vt:lpstr>
      <vt:lpstr>Existing live coding languages </vt:lpstr>
      <vt:lpstr>FoxDot environment</vt:lpstr>
      <vt:lpstr>FoxDot environment</vt:lpstr>
      <vt:lpstr>FoxDot environment</vt:lpstr>
      <vt:lpstr>FoxDot environment</vt:lpstr>
      <vt:lpstr>FoxDot environment</vt:lpstr>
      <vt:lpstr>FoxDot environment</vt:lpstr>
      <vt:lpstr>FoxDot environment</vt:lpstr>
      <vt:lpstr>FoxDot environment</vt:lpstr>
      <vt:lpstr>Practical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making music with python FoxDot for beginner</dc:title>
  <dc:creator>Windows User</dc:creator>
  <cp:lastModifiedBy>Windows User</cp:lastModifiedBy>
  <cp:revision>17</cp:revision>
  <dcterms:created xsi:type="dcterms:W3CDTF">2019-02-19T18:57:56Z</dcterms:created>
  <dcterms:modified xsi:type="dcterms:W3CDTF">2019-02-20T09:16:48Z</dcterms:modified>
</cp:coreProperties>
</file>