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7" r:id="rId3"/>
    <p:sldId id="257" r:id="rId4"/>
    <p:sldId id="266" r:id="rId5"/>
    <p:sldId id="265" r:id="rId6"/>
    <p:sldId id="264" r:id="rId7"/>
    <p:sldId id="262" r:id="rId8"/>
    <p:sldId id="261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315293-6F01-42EE-B82D-C3BDCEFB7E4E}" v="15" dt="2024-02-04T02:27:00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awang tashi" userId="3436c5bcaf5089c4" providerId="LiveId" clId="{29315293-6F01-42EE-B82D-C3BDCEFB7E4E}"/>
    <pc:docChg chg="custSel delSld modSld">
      <pc:chgData name="ngawang tashi" userId="3436c5bcaf5089c4" providerId="LiveId" clId="{29315293-6F01-42EE-B82D-C3BDCEFB7E4E}" dt="2024-02-04T02:28:25.139" v="385" actId="1076"/>
      <pc:docMkLst>
        <pc:docMk/>
      </pc:docMkLst>
      <pc:sldChg chg="delSp modSp mod">
        <pc:chgData name="ngawang tashi" userId="3436c5bcaf5089c4" providerId="LiveId" clId="{29315293-6F01-42EE-B82D-C3BDCEFB7E4E}" dt="2024-02-04T02:28:18.077" v="384" actId="14100"/>
        <pc:sldMkLst>
          <pc:docMk/>
          <pc:sldMk cId="1723397010" sldId="256"/>
        </pc:sldMkLst>
        <pc:spChg chg="mod">
          <ac:chgData name="ngawang tashi" userId="3436c5bcaf5089c4" providerId="LiveId" clId="{29315293-6F01-42EE-B82D-C3BDCEFB7E4E}" dt="2024-02-04T02:25:13.950" v="354" actId="2711"/>
          <ac:spMkLst>
            <pc:docMk/>
            <pc:sldMk cId="1723397010" sldId="256"/>
            <ac:spMk id="2" creationId="{5F421110-9580-DFC4-CFE4-2F00CA5150F7}"/>
          </ac:spMkLst>
        </pc:spChg>
        <pc:spChg chg="del mod">
          <ac:chgData name="ngawang tashi" userId="3436c5bcaf5089c4" providerId="LiveId" clId="{29315293-6F01-42EE-B82D-C3BDCEFB7E4E}" dt="2024-02-04T02:28:11.061" v="382" actId="21"/>
          <ac:spMkLst>
            <pc:docMk/>
            <pc:sldMk cId="1723397010" sldId="256"/>
            <ac:spMk id="3" creationId="{4A036FAB-9877-11D5-7B57-EA108A4F35CE}"/>
          </ac:spMkLst>
        </pc:spChg>
        <pc:picChg chg="mod">
          <ac:chgData name="ngawang tashi" userId="3436c5bcaf5089c4" providerId="LiveId" clId="{29315293-6F01-42EE-B82D-C3BDCEFB7E4E}" dt="2024-02-04T02:28:18.077" v="384" actId="14100"/>
          <ac:picMkLst>
            <pc:docMk/>
            <pc:sldMk cId="1723397010" sldId="256"/>
            <ac:picMk id="5" creationId="{F8C1B3F6-374D-73E0-32A2-CF24142019B3}"/>
          </ac:picMkLst>
        </pc:picChg>
      </pc:sldChg>
      <pc:sldChg chg="addSp delSp modSp mod">
        <pc:chgData name="ngawang tashi" userId="3436c5bcaf5089c4" providerId="LiveId" clId="{29315293-6F01-42EE-B82D-C3BDCEFB7E4E}" dt="2024-02-04T02:28:25.139" v="385" actId="1076"/>
        <pc:sldMkLst>
          <pc:docMk/>
          <pc:sldMk cId="3190107831" sldId="257"/>
        </pc:sldMkLst>
        <pc:spChg chg="mod">
          <ac:chgData name="ngawang tashi" userId="3436c5bcaf5089c4" providerId="LiveId" clId="{29315293-6F01-42EE-B82D-C3BDCEFB7E4E}" dt="2024-02-04T02:27:00.476" v="368"/>
          <ac:spMkLst>
            <pc:docMk/>
            <pc:sldMk cId="3190107831" sldId="257"/>
            <ac:spMk id="2" creationId="{55E93FF8-3016-6953-708C-DC88F06A31B7}"/>
          </ac:spMkLst>
        </pc:spChg>
        <pc:spChg chg="del">
          <ac:chgData name="ngawang tashi" userId="3436c5bcaf5089c4" providerId="LiveId" clId="{29315293-6F01-42EE-B82D-C3BDCEFB7E4E}" dt="2024-02-03T17:32:42.428" v="12" actId="931"/>
          <ac:spMkLst>
            <pc:docMk/>
            <pc:sldMk cId="3190107831" sldId="257"/>
            <ac:spMk id="3" creationId="{A0AC9CDB-E684-87AC-4A96-16E16B043F90}"/>
          </ac:spMkLst>
        </pc:spChg>
        <pc:picChg chg="add mod">
          <ac:chgData name="ngawang tashi" userId="3436c5bcaf5089c4" providerId="LiveId" clId="{29315293-6F01-42EE-B82D-C3BDCEFB7E4E}" dt="2024-02-04T02:28:25.139" v="385" actId="1076"/>
          <ac:picMkLst>
            <pc:docMk/>
            <pc:sldMk cId="3190107831" sldId="257"/>
            <ac:picMk id="5" creationId="{409E8F1E-FA0D-AE03-FEF7-91D0BC9C5B84}"/>
          </ac:picMkLst>
        </pc:picChg>
      </pc:sldChg>
      <pc:sldChg chg="modSp del">
        <pc:chgData name="ngawang tashi" userId="3436c5bcaf5089c4" providerId="LiveId" clId="{29315293-6F01-42EE-B82D-C3BDCEFB7E4E}" dt="2024-02-04T02:27:47.907" v="376" actId="2696"/>
        <pc:sldMkLst>
          <pc:docMk/>
          <pc:sldMk cId="3240210187" sldId="258"/>
        </pc:sldMkLst>
        <pc:spChg chg="mod">
          <ac:chgData name="ngawang tashi" userId="3436c5bcaf5089c4" providerId="LiveId" clId="{29315293-6F01-42EE-B82D-C3BDCEFB7E4E}" dt="2024-02-04T02:27:00.476" v="368"/>
          <ac:spMkLst>
            <pc:docMk/>
            <pc:sldMk cId="3240210187" sldId="258"/>
            <ac:spMk id="2" creationId="{98EE9722-2C74-0A55-31F1-74A673CDC539}"/>
          </ac:spMkLst>
        </pc:spChg>
        <pc:spChg chg="mod">
          <ac:chgData name="ngawang tashi" userId="3436c5bcaf5089c4" providerId="LiveId" clId="{29315293-6F01-42EE-B82D-C3BDCEFB7E4E}" dt="2024-02-04T02:27:00.476" v="368"/>
          <ac:spMkLst>
            <pc:docMk/>
            <pc:sldMk cId="3240210187" sldId="258"/>
            <ac:spMk id="3" creationId="{7F8E4602-D39A-466E-D2EC-E263532468C9}"/>
          </ac:spMkLst>
        </pc:spChg>
      </pc:sldChg>
      <pc:sldChg chg="modSp del">
        <pc:chgData name="ngawang tashi" userId="3436c5bcaf5089c4" providerId="LiveId" clId="{29315293-6F01-42EE-B82D-C3BDCEFB7E4E}" dt="2024-02-04T02:27:45.343" v="375" actId="2696"/>
        <pc:sldMkLst>
          <pc:docMk/>
          <pc:sldMk cId="3460904232" sldId="259"/>
        </pc:sldMkLst>
        <pc:spChg chg="mod">
          <ac:chgData name="ngawang tashi" userId="3436c5bcaf5089c4" providerId="LiveId" clId="{29315293-6F01-42EE-B82D-C3BDCEFB7E4E}" dt="2024-02-04T02:27:00.476" v="368"/>
          <ac:spMkLst>
            <pc:docMk/>
            <pc:sldMk cId="3460904232" sldId="259"/>
            <ac:spMk id="2" creationId="{2C2E841D-72C4-BE6A-F752-F18C3C58C64D}"/>
          </ac:spMkLst>
        </pc:spChg>
        <pc:spChg chg="mod">
          <ac:chgData name="ngawang tashi" userId="3436c5bcaf5089c4" providerId="LiveId" clId="{29315293-6F01-42EE-B82D-C3BDCEFB7E4E}" dt="2024-02-04T02:27:00.476" v="368"/>
          <ac:spMkLst>
            <pc:docMk/>
            <pc:sldMk cId="3460904232" sldId="259"/>
            <ac:spMk id="3" creationId="{19716579-D73A-4F70-2641-1E116DE61E30}"/>
          </ac:spMkLst>
        </pc:spChg>
      </pc:sldChg>
      <pc:sldChg chg="addSp delSp modSp mod">
        <pc:chgData name="ngawang tashi" userId="3436c5bcaf5089c4" providerId="LiveId" clId="{29315293-6F01-42EE-B82D-C3BDCEFB7E4E}" dt="2024-02-04T02:27:00.476" v="368"/>
        <pc:sldMkLst>
          <pc:docMk/>
          <pc:sldMk cId="1260177606" sldId="260"/>
        </pc:sldMkLst>
        <pc:spChg chg="mod">
          <ac:chgData name="ngawang tashi" userId="3436c5bcaf5089c4" providerId="LiveId" clId="{29315293-6F01-42EE-B82D-C3BDCEFB7E4E}" dt="2024-02-04T02:27:00.476" v="368"/>
          <ac:spMkLst>
            <pc:docMk/>
            <pc:sldMk cId="1260177606" sldId="260"/>
            <ac:spMk id="2" creationId="{82189C41-B501-6D89-7F86-51E34066C596}"/>
          </ac:spMkLst>
        </pc:spChg>
        <pc:spChg chg="del">
          <ac:chgData name="ngawang tashi" userId="3436c5bcaf5089c4" providerId="LiveId" clId="{29315293-6F01-42EE-B82D-C3BDCEFB7E4E}" dt="2024-02-04T02:15:59.036" v="343" actId="931"/>
          <ac:spMkLst>
            <pc:docMk/>
            <pc:sldMk cId="1260177606" sldId="260"/>
            <ac:spMk id="3" creationId="{EF8BFCAF-8D8E-73E0-815B-F5F490A34D58}"/>
          </ac:spMkLst>
        </pc:spChg>
        <pc:picChg chg="add mod">
          <ac:chgData name="ngawang tashi" userId="3436c5bcaf5089c4" providerId="LiveId" clId="{29315293-6F01-42EE-B82D-C3BDCEFB7E4E}" dt="2024-02-04T02:27:00.476" v="368"/>
          <ac:picMkLst>
            <pc:docMk/>
            <pc:sldMk cId="1260177606" sldId="260"/>
            <ac:picMk id="5" creationId="{2ED5495D-BBBB-A234-0CEB-00CD9EB2CF52}"/>
          </ac:picMkLst>
        </pc:picChg>
      </pc:sldChg>
      <pc:sldChg chg="addSp delSp modSp mod setBg">
        <pc:chgData name="ngawang tashi" userId="3436c5bcaf5089c4" providerId="LiveId" clId="{29315293-6F01-42EE-B82D-C3BDCEFB7E4E}" dt="2024-02-04T02:27:00.476" v="368"/>
        <pc:sldMkLst>
          <pc:docMk/>
          <pc:sldMk cId="4018304922" sldId="261"/>
        </pc:sldMkLst>
        <pc:spChg chg="mod">
          <ac:chgData name="ngawang tashi" userId="3436c5bcaf5089c4" providerId="LiveId" clId="{29315293-6F01-42EE-B82D-C3BDCEFB7E4E}" dt="2024-02-04T02:27:00.476" v="368"/>
          <ac:spMkLst>
            <pc:docMk/>
            <pc:sldMk cId="4018304922" sldId="261"/>
            <ac:spMk id="2" creationId="{54EB2C6B-6674-9FE5-E127-71A9DF16F497}"/>
          </ac:spMkLst>
        </pc:spChg>
        <pc:spChg chg="del">
          <ac:chgData name="ngawang tashi" userId="3436c5bcaf5089c4" providerId="LiveId" clId="{29315293-6F01-42EE-B82D-C3BDCEFB7E4E}" dt="2024-02-04T02:12:00.712" v="307" actId="931"/>
          <ac:spMkLst>
            <pc:docMk/>
            <pc:sldMk cId="4018304922" sldId="261"/>
            <ac:spMk id="3" creationId="{D7F549B7-325D-574F-2807-506C576C01B7}"/>
          </ac:spMkLst>
        </pc:spChg>
        <pc:picChg chg="add mod">
          <ac:chgData name="ngawang tashi" userId="3436c5bcaf5089c4" providerId="LiveId" clId="{29315293-6F01-42EE-B82D-C3BDCEFB7E4E}" dt="2024-02-04T02:27:00.476" v="368"/>
          <ac:picMkLst>
            <pc:docMk/>
            <pc:sldMk cId="4018304922" sldId="261"/>
            <ac:picMk id="5" creationId="{785D9DD9-8C44-285E-06EA-E9D21374CD58}"/>
          </ac:picMkLst>
        </pc:picChg>
      </pc:sldChg>
      <pc:sldChg chg="addSp delSp modSp mod">
        <pc:chgData name="ngawang tashi" userId="3436c5bcaf5089c4" providerId="LiveId" clId="{29315293-6F01-42EE-B82D-C3BDCEFB7E4E}" dt="2024-02-04T02:27:00.476" v="368"/>
        <pc:sldMkLst>
          <pc:docMk/>
          <pc:sldMk cId="4236538949" sldId="262"/>
        </pc:sldMkLst>
        <pc:spChg chg="mod">
          <ac:chgData name="ngawang tashi" userId="3436c5bcaf5089c4" providerId="LiveId" clId="{29315293-6F01-42EE-B82D-C3BDCEFB7E4E}" dt="2024-02-04T02:27:00.476" v="368"/>
          <ac:spMkLst>
            <pc:docMk/>
            <pc:sldMk cId="4236538949" sldId="262"/>
            <ac:spMk id="2" creationId="{F8A79741-E6B2-A471-DEF5-18D1DFDF57F6}"/>
          </ac:spMkLst>
        </pc:spChg>
        <pc:spChg chg="del">
          <ac:chgData name="ngawang tashi" userId="3436c5bcaf5089c4" providerId="LiveId" clId="{29315293-6F01-42EE-B82D-C3BDCEFB7E4E}" dt="2024-02-04T02:02:32.135" v="216" actId="931"/>
          <ac:spMkLst>
            <pc:docMk/>
            <pc:sldMk cId="4236538949" sldId="262"/>
            <ac:spMk id="3" creationId="{74CA5DFB-E989-F546-792B-865DB105C479}"/>
          </ac:spMkLst>
        </pc:spChg>
        <pc:picChg chg="add mod">
          <ac:chgData name="ngawang tashi" userId="3436c5bcaf5089c4" providerId="LiveId" clId="{29315293-6F01-42EE-B82D-C3BDCEFB7E4E}" dt="2024-02-04T02:02:37.783" v="217" actId="14100"/>
          <ac:picMkLst>
            <pc:docMk/>
            <pc:sldMk cId="4236538949" sldId="262"/>
            <ac:picMk id="5" creationId="{6D73B8FD-05FD-2CC4-A140-8AFE50262B42}"/>
          </ac:picMkLst>
        </pc:picChg>
      </pc:sldChg>
      <pc:sldChg chg="modSp del mod">
        <pc:chgData name="ngawang tashi" userId="3436c5bcaf5089c4" providerId="LiveId" clId="{29315293-6F01-42EE-B82D-C3BDCEFB7E4E}" dt="2024-02-04T02:03:27.216" v="218" actId="2696"/>
        <pc:sldMkLst>
          <pc:docMk/>
          <pc:sldMk cId="2474143615" sldId="263"/>
        </pc:sldMkLst>
        <pc:spChg chg="mod">
          <ac:chgData name="ngawang tashi" userId="3436c5bcaf5089c4" providerId="LiveId" clId="{29315293-6F01-42EE-B82D-C3BDCEFB7E4E}" dt="2024-02-03T17:54:35.935" v="163" actId="20577"/>
          <ac:spMkLst>
            <pc:docMk/>
            <pc:sldMk cId="2474143615" sldId="263"/>
            <ac:spMk id="2" creationId="{1D0772CB-028E-6691-FF65-5D87935AD680}"/>
          </ac:spMkLst>
        </pc:spChg>
      </pc:sldChg>
      <pc:sldChg chg="addSp delSp modSp mod">
        <pc:chgData name="ngawang tashi" userId="3436c5bcaf5089c4" providerId="LiveId" clId="{29315293-6F01-42EE-B82D-C3BDCEFB7E4E}" dt="2024-02-04T02:27:00.476" v="368"/>
        <pc:sldMkLst>
          <pc:docMk/>
          <pc:sldMk cId="2501299631" sldId="264"/>
        </pc:sldMkLst>
        <pc:spChg chg="mod">
          <ac:chgData name="ngawang tashi" userId="3436c5bcaf5089c4" providerId="LiveId" clId="{29315293-6F01-42EE-B82D-C3BDCEFB7E4E}" dt="2024-02-04T02:27:00.476" v="368"/>
          <ac:spMkLst>
            <pc:docMk/>
            <pc:sldMk cId="2501299631" sldId="264"/>
            <ac:spMk id="2" creationId="{011B1880-3BD9-51CA-218F-0B9261549A3C}"/>
          </ac:spMkLst>
        </pc:spChg>
        <pc:spChg chg="del">
          <ac:chgData name="ngawang tashi" userId="3436c5bcaf5089c4" providerId="LiveId" clId="{29315293-6F01-42EE-B82D-C3BDCEFB7E4E}" dt="2024-02-03T17:54:06.016" v="114" actId="931"/>
          <ac:spMkLst>
            <pc:docMk/>
            <pc:sldMk cId="2501299631" sldId="264"/>
            <ac:spMk id="3" creationId="{AF92C7D3-D1C9-1DC8-8138-A89308004185}"/>
          </ac:spMkLst>
        </pc:spChg>
        <pc:picChg chg="add mod">
          <ac:chgData name="ngawang tashi" userId="3436c5bcaf5089c4" providerId="LiveId" clId="{29315293-6F01-42EE-B82D-C3BDCEFB7E4E}" dt="2024-02-03T17:54:08.222" v="115" actId="14100"/>
          <ac:picMkLst>
            <pc:docMk/>
            <pc:sldMk cId="2501299631" sldId="264"/>
            <ac:picMk id="5" creationId="{152C0EE6-662B-5398-62AA-17B74530350F}"/>
          </ac:picMkLst>
        </pc:picChg>
      </pc:sldChg>
      <pc:sldChg chg="addSp delSp modSp mod setBg">
        <pc:chgData name="ngawang tashi" userId="3436c5bcaf5089c4" providerId="LiveId" clId="{29315293-6F01-42EE-B82D-C3BDCEFB7E4E}" dt="2024-02-04T02:27:32.101" v="374" actId="14100"/>
        <pc:sldMkLst>
          <pc:docMk/>
          <pc:sldMk cId="2254152796" sldId="265"/>
        </pc:sldMkLst>
        <pc:spChg chg="mod">
          <ac:chgData name="ngawang tashi" userId="3436c5bcaf5089c4" providerId="LiveId" clId="{29315293-6F01-42EE-B82D-C3BDCEFB7E4E}" dt="2024-02-04T02:27:00.476" v="368"/>
          <ac:spMkLst>
            <pc:docMk/>
            <pc:sldMk cId="2254152796" sldId="265"/>
            <ac:spMk id="2" creationId="{D7C9A93C-7B55-46D9-E6B8-B105963488EF}"/>
          </ac:spMkLst>
        </pc:spChg>
        <pc:spChg chg="del">
          <ac:chgData name="ngawang tashi" userId="3436c5bcaf5089c4" providerId="LiveId" clId="{29315293-6F01-42EE-B82D-C3BDCEFB7E4E}" dt="2024-02-03T17:50:20.694" v="66" actId="931"/>
          <ac:spMkLst>
            <pc:docMk/>
            <pc:sldMk cId="2254152796" sldId="265"/>
            <ac:spMk id="3" creationId="{E59528B9-CD18-8DC3-78A6-2E3E662D6D5D}"/>
          </ac:spMkLst>
        </pc:spChg>
        <pc:picChg chg="add mod">
          <ac:chgData name="ngawang tashi" userId="3436c5bcaf5089c4" providerId="LiveId" clId="{29315293-6F01-42EE-B82D-C3BDCEFB7E4E}" dt="2024-02-04T02:27:32.101" v="374" actId="14100"/>
          <ac:picMkLst>
            <pc:docMk/>
            <pc:sldMk cId="2254152796" sldId="265"/>
            <ac:picMk id="5" creationId="{BBB22C89-C05C-631C-9065-53E329B973D6}"/>
          </ac:picMkLst>
        </pc:picChg>
      </pc:sldChg>
      <pc:sldChg chg="addSp delSp modSp mod setBg">
        <pc:chgData name="ngawang tashi" userId="3436c5bcaf5089c4" providerId="LiveId" clId="{29315293-6F01-42EE-B82D-C3BDCEFB7E4E}" dt="2024-02-04T02:27:26.849" v="373" actId="14100"/>
        <pc:sldMkLst>
          <pc:docMk/>
          <pc:sldMk cId="3497486000" sldId="266"/>
        </pc:sldMkLst>
        <pc:spChg chg="mod">
          <ac:chgData name="ngawang tashi" userId="3436c5bcaf5089c4" providerId="LiveId" clId="{29315293-6F01-42EE-B82D-C3BDCEFB7E4E}" dt="2024-02-04T02:27:00.476" v="368"/>
          <ac:spMkLst>
            <pc:docMk/>
            <pc:sldMk cId="3497486000" sldId="266"/>
            <ac:spMk id="2" creationId="{DB322758-C87A-45B6-71CD-CD1E5273F127}"/>
          </ac:spMkLst>
        </pc:spChg>
        <pc:spChg chg="del">
          <ac:chgData name="ngawang tashi" userId="3436c5bcaf5089c4" providerId="LiveId" clId="{29315293-6F01-42EE-B82D-C3BDCEFB7E4E}" dt="2024-02-03T17:37:16.826" v="61" actId="931"/>
          <ac:spMkLst>
            <pc:docMk/>
            <pc:sldMk cId="3497486000" sldId="266"/>
            <ac:spMk id="3" creationId="{62B1A9F2-AACD-235C-1457-0581D33DC2CB}"/>
          </ac:spMkLst>
        </pc:spChg>
        <pc:picChg chg="add mod">
          <ac:chgData name="ngawang tashi" userId="3436c5bcaf5089c4" providerId="LiveId" clId="{29315293-6F01-42EE-B82D-C3BDCEFB7E4E}" dt="2024-02-04T02:27:26.849" v="373" actId="14100"/>
          <ac:picMkLst>
            <pc:docMk/>
            <pc:sldMk cId="3497486000" sldId="266"/>
            <ac:picMk id="5" creationId="{5FB5DBAD-E43B-8AE8-3D9F-AA76E39245A2}"/>
          </ac:picMkLst>
        </pc:picChg>
      </pc:sldChg>
      <pc:sldChg chg="addSp delSp modSp mod">
        <pc:chgData name="ngawang tashi" userId="3436c5bcaf5089c4" providerId="LiveId" clId="{29315293-6F01-42EE-B82D-C3BDCEFB7E4E}" dt="2024-02-04T02:27:19.770" v="372" actId="14100"/>
        <pc:sldMkLst>
          <pc:docMk/>
          <pc:sldMk cId="2560039354" sldId="267"/>
        </pc:sldMkLst>
        <pc:spChg chg="mod">
          <ac:chgData name="ngawang tashi" userId="3436c5bcaf5089c4" providerId="LiveId" clId="{29315293-6F01-42EE-B82D-C3BDCEFB7E4E}" dt="2024-02-04T02:27:00.476" v="368"/>
          <ac:spMkLst>
            <pc:docMk/>
            <pc:sldMk cId="2560039354" sldId="267"/>
            <ac:spMk id="2" creationId="{C693D41F-3FA3-5BD4-B050-9F8AE14CBC83}"/>
          </ac:spMkLst>
        </pc:spChg>
        <pc:spChg chg="del">
          <ac:chgData name="ngawang tashi" userId="3436c5bcaf5089c4" providerId="LiveId" clId="{29315293-6F01-42EE-B82D-C3BDCEFB7E4E}" dt="2024-02-03T15:04:47.052" v="5" actId="931"/>
          <ac:spMkLst>
            <pc:docMk/>
            <pc:sldMk cId="2560039354" sldId="267"/>
            <ac:spMk id="3" creationId="{4722DC4B-29BD-49A0-6848-12A4484BB85B}"/>
          </ac:spMkLst>
        </pc:spChg>
        <pc:picChg chg="add mod">
          <ac:chgData name="ngawang tashi" userId="3436c5bcaf5089c4" providerId="LiveId" clId="{29315293-6F01-42EE-B82D-C3BDCEFB7E4E}" dt="2024-02-04T02:27:19.770" v="372" actId="14100"/>
          <ac:picMkLst>
            <pc:docMk/>
            <pc:sldMk cId="2560039354" sldId="267"/>
            <ac:picMk id="5" creationId="{9B6960E2-57FF-64B0-22F8-15076439F5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4A05-5A65-4691-AF32-62DC1D0B38B8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28DB7A8-0502-4DBD-8910-B1C506B7A5D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8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4A05-5A65-4691-AF32-62DC1D0B38B8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B7A8-0502-4DBD-8910-B1C506B7A5D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43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4A05-5A65-4691-AF32-62DC1D0B38B8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B7A8-0502-4DBD-8910-B1C506B7A5D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80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4A05-5A65-4691-AF32-62DC1D0B38B8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B7A8-0502-4DBD-8910-B1C506B7A5D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50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4A05-5A65-4691-AF32-62DC1D0B38B8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B7A8-0502-4DBD-8910-B1C506B7A5D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1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4A05-5A65-4691-AF32-62DC1D0B38B8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B7A8-0502-4DBD-8910-B1C506B7A5D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84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4A05-5A65-4691-AF32-62DC1D0B38B8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B7A8-0502-4DBD-8910-B1C506B7A5D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78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4A05-5A65-4691-AF32-62DC1D0B38B8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B7A8-0502-4DBD-8910-B1C506B7A5D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16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4A05-5A65-4691-AF32-62DC1D0B38B8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B7A8-0502-4DBD-8910-B1C506B7A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41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4A05-5A65-4691-AF32-62DC1D0B38B8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B7A8-0502-4DBD-8910-B1C506B7A5D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82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F6E4A05-5A65-4691-AF32-62DC1D0B38B8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B7A8-0502-4DBD-8910-B1C506B7A5D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3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E4A05-5A65-4691-AF32-62DC1D0B38B8}" type="datetimeFigureOut">
              <a:rPr lang="en-IN" smtClean="0"/>
              <a:t>04-02-2024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28DB7A8-0502-4DBD-8910-B1C506B7A5D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28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21110-9580-DFC4-CFE4-2F00CA515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419" y="574158"/>
            <a:ext cx="10345479" cy="850604"/>
          </a:xfrm>
        </p:spPr>
        <p:txBody>
          <a:bodyPr>
            <a:noAutofit/>
          </a:bodyPr>
          <a:lstStyle/>
          <a:p>
            <a:r>
              <a:rPr lang="en-US" sz="1800" b="0" i="0" dirty="0">
                <a:effectLst/>
                <a:highlight>
                  <a:srgbClr val="C0C0C0"/>
                </a:highlight>
                <a:latin typeface="Aptos Narrow" panose="020B0004020202020204" pitchFamily="34" charset="0"/>
              </a:rPr>
              <a:t>Retrieve data for "thick joggers" and "thick track pants," including their total quantity, quantity sold, in-stock quantity, and net error percentage.</a:t>
            </a:r>
            <a:endParaRPr lang="en-IN" sz="1800" dirty="0">
              <a:highlight>
                <a:srgbClr val="C0C0C0"/>
              </a:highlight>
              <a:latin typeface="Aptos Narrow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1B3F6-374D-73E0-32A2-CF2414201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102" y="1711843"/>
            <a:ext cx="8906540" cy="396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9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D41F-3FA3-5BD4-B050-9F8AE14C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1800" dirty="0">
                <a:highlight>
                  <a:srgbClr val="C0C0C0"/>
                </a:highlight>
                <a:latin typeface="Söhne"/>
              </a:rPr>
            </a:br>
            <a:r>
              <a:rPr lang="en-US" sz="1800" dirty="0">
                <a:highlight>
                  <a:srgbClr val="C0C0C0"/>
                </a:highlight>
                <a:latin typeface="Söhne"/>
              </a:rPr>
              <a:t>Retrieve data for total revenue, profit, </a:t>
            </a:r>
            <a:endParaRPr lang="en-IN" sz="1800" dirty="0">
              <a:highlight>
                <a:srgbClr val="C0C0C0"/>
              </a:highlight>
              <a:latin typeface="Söhne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6960E2-57FF-64B0-22F8-15076439F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874" y="2585171"/>
            <a:ext cx="4973679" cy="2832246"/>
          </a:xfrm>
        </p:spPr>
      </p:pic>
    </p:spTree>
    <p:extLst>
      <p:ext uri="{BB962C8B-B14F-4D97-AF65-F5344CB8AC3E}">
        <p14:creationId xmlns:p14="http://schemas.microsoft.com/office/powerpoint/2010/main" val="256003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93FF8-3016-6953-708C-DC88F06A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>
                <a:highlight>
                  <a:srgbClr val="C0C0C0"/>
                </a:highlight>
                <a:latin typeface="Aptos Narrow" panose="020B0004020202020204" pitchFamily="34" charset="0"/>
              </a:rPr>
              <a:t>Return data for the top gain.</a:t>
            </a:r>
            <a:endParaRPr lang="en-IN" sz="1800" dirty="0">
              <a:highlight>
                <a:srgbClr val="C0C0C0"/>
              </a:highlight>
              <a:latin typeface="Aptos Narrow" panose="020B00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9E8F1E-FA0D-AE03-FEF7-91D0BC9C5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698" y="2371266"/>
            <a:ext cx="3736142" cy="2749691"/>
          </a:xfrm>
        </p:spPr>
      </p:pic>
    </p:spTree>
    <p:extLst>
      <p:ext uri="{BB962C8B-B14F-4D97-AF65-F5344CB8AC3E}">
        <p14:creationId xmlns:p14="http://schemas.microsoft.com/office/powerpoint/2010/main" val="319010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2758-C87A-45B6-71CD-CD1E5273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>
                <a:highlight>
                  <a:srgbClr val="C0C0C0"/>
                </a:highlight>
                <a:latin typeface="Aptos Narrow" panose="020B0004020202020204" pitchFamily="34" charset="0"/>
              </a:rPr>
              <a:t>Which 5 category contributes the most to profit</a:t>
            </a:r>
            <a:endParaRPr lang="en-IN" sz="1800" dirty="0">
              <a:highlight>
                <a:srgbClr val="C0C0C0"/>
              </a:highlight>
              <a:latin typeface="Aptos Narrow" panose="020B00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B5DBAD-E43B-8AE8-3D9F-AA76E3924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420" y="2042231"/>
            <a:ext cx="4298618" cy="3397425"/>
          </a:xfrm>
        </p:spPr>
      </p:pic>
    </p:spTree>
    <p:extLst>
      <p:ext uri="{BB962C8B-B14F-4D97-AF65-F5344CB8AC3E}">
        <p14:creationId xmlns:p14="http://schemas.microsoft.com/office/powerpoint/2010/main" val="3497486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A93C-7B55-46D9-E6B8-B10596348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>
                <a:highlight>
                  <a:srgbClr val="C0C0C0"/>
                </a:highlight>
                <a:latin typeface="Aptos Narrow" panose="020B0004020202020204" pitchFamily="34" charset="0"/>
              </a:rPr>
              <a:t>retrieve the top 5 products with the highest stock quantity</a:t>
            </a:r>
            <a:endParaRPr lang="en-IN" sz="1800" dirty="0">
              <a:highlight>
                <a:srgbClr val="C0C0C0"/>
              </a:highlight>
              <a:latin typeface="Aptos Narrow" panose="020B00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B22C89-C05C-631C-9065-53E329B97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07" y="1937438"/>
            <a:ext cx="3788283" cy="4127712"/>
          </a:xfrm>
        </p:spPr>
      </p:pic>
    </p:spTree>
    <p:extLst>
      <p:ext uri="{BB962C8B-B14F-4D97-AF65-F5344CB8AC3E}">
        <p14:creationId xmlns:p14="http://schemas.microsoft.com/office/powerpoint/2010/main" val="2254152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1880-3BD9-51CA-218F-0B9261549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>
                <a:highlight>
                  <a:srgbClr val="C0C0C0"/>
                </a:highlight>
                <a:latin typeface="Aptos Narrow" panose="020B0004020202020204" pitchFamily="34" charset="0"/>
              </a:rPr>
              <a:t>Which category contributes the most to revenue</a:t>
            </a:r>
            <a:endParaRPr lang="en-IN" sz="1800" dirty="0">
              <a:highlight>
                <a:srgbClr val="C0C0C0"/>
              </a:highlight>
              <a:latin typeface="Aptos Narrow" panose="020B00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C0EE6-662B-5398-62AA-17B745303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415" y="2169225"/>
            <a:ext cx="3795094" cy="3664138"/>
          </a:xfrm>
        </p:spPr>
      </p:pic>
    </p:spTree>
    <p:extLst>
      <p:ext uri="{BB962C8B-B14F-4D97-AF65-F5344CB8AC3E}">
        <p14:creationId xmlns:p14="http://schemas.microsoft.com/office/powerpoint/2010/main" val="250129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79741-E6B2-A471-DEF5-18D1DFDF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>
                <a:highlight>
                  <a:srgbClr val="C0C0C0"/>
                </a:highlight>
                <a:latin typeface="Aptos Narrow" panose="020B0004020202020204" pitchFamily="34" charset="0"/>
              </a:rPr>
              <a:t>Which 7 product has highest amt of capital allocated?</a:t>
            </a:r>
            <a:endParaRPr lang="en-IN" sz="1800" dirty="0">
              <a:highlight>
                <a:srgbClr val="C0C0C0"/>
              </a:highlight>
              <a:latin typeface="Aptos Narrow" panose="020B00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73B8FD-05FD-2CC4-A140-8AFE50262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131" y="2340683"/>
            <a:ext cx="4154910" cy="3321221"/>
          </a:xfrm>
        </p:spPr>
      </p:pic>
    </p:spTree>
    <p:extLst>
      <p:ext uri="{BB962C8B-B14F-4D97-AF65-F5344CB8AC3E}">
        <p14:creationId xmlns:p14="http://schemas.microsoft.com/office/powerpoint/2010/main" val="423653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2C6B-6674-9FE5-E127-71A9DF16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>
                <a:highlight>
                  <a:srgbClr val="C0C0C0"/>
                </a:highlight>
                <a:latin typeface="Aptos Narrow" panose="020B0004020202020204" pitchFamily="34" charset="0"/>
              </a:rPr>
              <a:t>Which  5 product demonstrates high product accuracy</a:t>
            </a:r>
            <a:endParaRPr lang="en-IN" sz="1800" dirty="0">
              <a:highlight>
                <a:srgbClr val="C0C0C0"/>
              </a:highlight>
              <a:latin typeface="Aptos Narrow" panose="020B00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5D9DD9-8C44-285E-06EA-E9D21374C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332" y="2251792"/>
            <a:ext cx="3111660" cy="2978303"/>
          </a:xfrm>
        </p:spPr>
      </p:pic>
    </p:spTree>
    <p:extLst>
      <p:ext uri="{BB962C8B-B14F-4D97-AF65-F5344CB8AC3E}">
        <p14:creationId xmlns:p14="http://schemas.microsoft.com/office/powerpoint/2010/main" val="4018304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9C41-B501-6D89-7F86-51E34066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>
                <a:highlight>
                  <a:srgbClr val="C0C0C0"/>
                </a:highlight>
                <a:latin typeface="Aptos Narrow" panose="020B0004020202020204" pitchFamily="34" charset="0"/>
              </a:rPr>
              <a:t>Return all data of cyx042 product</a:t>
            </a:r>
            <a:endParaRPr lang="en-IN" sz="1800" dirty="0">
              <a:highlight>
                <a:srgbClr val="C0C0C0"/>
              </a:highlight>
              <a:latin typeface="Aptos Narrow" panose="020B00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D5495D-BBBB-A234-0CEB-00CD9EB2C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467" y="2486754"/>
            <a:ext cx="6623390" cy="2508379"/>
          </a:xfrm>
        </p:spPr>
      </p:pic>
    </p:spTree>
    <p:extLst>
      <p:ext uri="{BB962C8B-B14F-4D97-AF65-F5344CB8AC3E}">
        <p14:creationId xmlns:p14="http://schemas.microsoft.com/office/powerpoint/2010/main" val="12601776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74</TotalTime>
  <Words>93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 Narrow</vt:lpstr>
      <vt:lpstr>Arial</vt:lpstr>
      <vt:lpstr>Gill Sans MT</vt:lpstr>
      <vt:lpstr>Söhne</vt:lpstr>
      <vt:lpstr>Gallery</vt:lpstr>
      <vt:lpstr>Retrieve data for "thick joggers" and "thick track pants," including their total quantity, quantity sold, in-stock quantity, and net error percentage.</vt:lpstr>
      <vt:lpstr> Retrieve data for total revenue, profit, </vt:lpstr>
      <vt:lpstr>Return data for the top gain.</vt:lpstr>
      <vt:lpstr>Which 5 category contributes the most to profit</vt:lpstr>
      <vt:lpstr>retrieve the top 5 products with the highest stock quantity</vt:lpstr>
      <vt:lpstr>Which category contributes the most to revenue</vt:lpstr>
      <vt:lpstr>Which 7 product has highest amt of capital allocated?</vt:lpstr>
      <vt:lpstr>Which  5 product demonstrates high product accuracy</vt:lpstr>
      <vt:lpstr>Return all data of cyx042 product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Retrieve data for "thick joggers" and "thick track pants," including their total quantity, quantity sold, in-stock quantity, and net error percentage.</dc:title>
  <dc:creator>ngawang tashi</dc:creator>
  <cp:lastModifiedBy>ngawang tashi</cp:lastModifiedBy>
  <cp:revision>1</cp:revision>
  <dcterms:created xsi:type="dcterms:W3CDTF">2024-02-03T14:58:50Z</dcterms:created>
  <dcterms:modified xsi:type="dcterms:W3CDTF">2024-02-04T02:28:31Z</dcterms:modified>
</cp:coreProperties>
</file>