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3CBC8-B09E-4E90-8E99-AF489169D4EC}" v="18" dt="2024-02-15T04:59:11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awang tashi" userId="3436c5bcaf5089c4" providerId="LiveId" clId="{0F53CBC8-B09E-4E90-8E99-AF489169D4EC}"/>
    <pc:docChg chg="custSel addSld modSld">
      <pc:chgData name="ngawang tashi" userId="3436c5bcaf5089c4" providerId="LiveId" clId="{0F53CBC8-B09E-4E90-8E99-AF489169D4EC}" dt="2024-02-15T04:59:13.848" v="50" actId="14100"/>
      <pc:docMkLst>
        <pc:docMk/>
      </pc:docMkLst>
      <pc:sldChg chg="addSp delSp modSp mod modClrScheme chgLayout">
        <pc:chgData name="ngawang tashi" userId="3436c5bcaf5089c4" providerId="LiveId" clId="{0F53CBC8-B09E-4E90-8E99-AF489169D4EC}" dt="2024-02-15T04:52:50.550" v="47" actId="14100"/>
        <pc:sldMkLst>
          <pc:docMk/>
          <pc:sldMk cId="3653671766" sldId="256"/>
        </pc:sldMkLst>
        <pc:spChg chg="del">
          <ac:chgData name="ngawang tashi" userId="3436c5bcaf5089c4" providerId="LiveId" clId="{0F53CBC8-B09E-4E90-8E99-AF489169D4EC}" dt="2024-02-15T04:52:38.875" v="43" actId="700"/>
          <ac:spMkLst>
            <pc:docMk/>
            <pc:sldMk cId="3653671766" sldId="256"/>
            <ac:spMk id="2" creationId="{41899364-2C85-11F7-E192-30A5474733CC}"/>
          </ac:spMkLst>
        </pc:spChg>
        <pc:spChg chg="del">
          <ac:chgData name="ngawang tashi" userId="3436c5bcaf5089c4" providerId="LiveId" clId="{0F53CBC8-B09E-4E90-8E99-AF489169D4EC}" dt="2024-02-15T04:52:38.875" v="43" actId="700"/>
          <ac:spMkLst>
            <pc:docMk/>
            <pc:sldMk cId="3653671766" sldId="256"/>
            <ac:spMk id="3" creationId="{A52398F5-8E89-0C03-A58D-9CF660962448}"/>
          </ac:spMkLst>
        </pc:spChg>
        <pc:picChg chg="add mod">
          <ac:chgData name="ngawang tashi" userId="3436c5bcaf5089c4" providerId="LiveId" clId="{0F53CBC8-B09E-4E90-8E99-AF489169D4EC}" dt="2024-02-15T04:52:50.550" v="47" actId="14100"/>
          <ac:picMkLst>
            <pc:docMk/>
            <pc:sldMk cId="3653671766" sldId="256"/>
            <ac:picMk id="4" creationId="{C0CD8610-7AA3-7B2A-BD08-179001DF0B08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4:52:32.254" v="42"/>
        <pc:sldMkLst>
          <pc:docMk/>
          <pc:sldMk cId="2447215077" sldId="257"/>
        </pc:sldMkLst>
        <pc:spChg chg="del">
          <ac:chgData name="ngawang tashi" userId="3436c5bcaf5089c4" providerId="LiveId" clId="{0F53CBC8-B09E-4E90-8E99-AF489169D4EC}" dt="2024-02-15T04:52:11.133" v="38" actId="700"/>
          <ac:spMkLst>
            <pc:docMk/>
            <pc:sldMk cId="2447215077" sldId="257"/>
            <ac:spMk id="2" creationId="{65CA43CD-32D6-D88F-36E9-7EC2EFE24A9F}"/>
          </ac:spMkLst>
        </pc:spChg>
        <pc:spChg chg="del">
          <ac:chgData name="ngawang tashi" userId="3436c5bcaf5089c4" providerId="LiveId" clId="{0F53CBC8-B09E-4E90-8E99-AF489169D4EC}" dt="2024-02-15T04:52:11.133" v="38" actId="700"/>
          <ac:spMkLst>
            <pc:docMk/>
            <pc:sldMk cId="2447215077" sldId="257"/>
            <ac:spMk id="3" creationId="{27303075-D76D-1379-98A7-2929328B1017}"/>
          </ac:spMkLst>
        </pc:spChg>
        <pc:picChg chg="add mod">
          <ac:chgData name="ngawang tashi" userId="3436c5bcaf5089c4" providerId="LiveId" clId="{0F53CBC8-B09E-4E90-8E99-AF489169D4EC}" dt="2024-02-15T04:52:23.566" v="40" actId="14100"/>
          <ac:picMkLst>
            <pc:docMk/>
            <pc:sldMk cId="2447215077" sldId="257"/>
            <ac:picMk id="5" creationId="{0AC7B4CB-4016-C945-E701-9986B133962F}"/>
          </ac:picMkLst>
        </pc:picChg>
        <pc:picChg chg="add mod">
          <ac:chgData name="ngawang tashi" userId="3436c5bcaf5089c4" providerId="LiveId" clId="{0F53CBC8-B09E-4E90-8E99-AF489169D4EC}" dt="2024-02-15T04:52:32.254" v="42"/>
          <ac:picMkLst>
            <pc:docMk/>
            <pc:sldMk cId="2447215077" sldId="257"/>
            <ac:picMk id="6" creationId="{BD1D8C88-359A-B200-5256-BD25484C7AC0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4:52:29.384" v="41"/>
        <pc:sldMkLst>
          <pc:docMk/>
          <pc:sldMk cId="135134505" sldId="258"/>
        </pc:sldMkLst>
        <pc:spChg chg="del">
          <ac:chgData name="ngawang tashi" userId="3436c5bcaf5089c4" providerId="LiveId" clId="{0F53CBC8-B09E-4E90-8E99-AF489169D4EC}" dt="2024-02-15T04:51:23.782" v="34" actId="700"/>
          <ac:spMkLst>
            <pc:docMk/>
            <pc:sldMk cId="135134505" sldId="258"/>
            <ac:spMk id="2" creationId="{88EA787A-C8BB-C63D-81E5-9A54E9A2EDF2}"/>
          </ac:spMkLst>
        </pc:spChg>
        <pc:spChg chg="del">
          <ac:chgData name="ngawang tashi" userId="3436c5bcaf5089c4" providerId="LiveId" clId="{0F53CBC8-B09E-4E90-8E99-AF489169D4EC}" dt="2024-02-15T04:51:23.782" v="34" actId="700"/>
          <ac:spMkLst>
            <pc:docMk/>
            <pc:sldMk cId="135134505" sldId="258"/>
            <ac:spMk id="3" creationId="{3A641D14-D156-A0CA-9275-9E4A9FA63DF1}"/>
          </ac:spMkLst>
        </pc:spChg>
        <pc:picChg chg="add mod">
          <ac:chgData name="ngawang tashi" userId="3436c5bcaf5089c4" providerId="LiveId" clId="{0F53CBC8-B09E-4E90-8E99-AF489169D4EC}" dt="2024-02-15T04:51:35.084" v="37" actId="1076"/>
          <ac:picMkLst>
            <pc:docMk/>
            <pc:sldMk cId="135134505" sldId="258"/>
            <ac:picMk id="5" creationId="{EEAF5329-1B65-B0DD-9E0A-D47A100F2DF4}"/>
          </ac:picMkLst>
        </pc:picChg>
        <pc:picChg chg="add mod">
          <ac:chgData name="ngawang tashi" userId="3436c5bcaf5089c4" providerId="LiveId" clId="{0F53CBC8-B09E-4E90-8E99-AF489169D4EC}" dt="2024-02-15T04:52:29.384" v="41"/>
          <ac:picMkLst>
            <pc:docMk/>
            <pc:sldMk cId="135134505" sldId="258"/>
            <ac:picMk id="6" creationId="{777ABF76-00B1-BBC6-E285-14ABBACAF26B}"/>
          </ac:picMkLst>
        </pc:picChg>
      </pc:sldChg>
      <pc:sldChg chg="addSp modSp mod">
        <pc:chgData name="ngawang tashi" userId="3436c5bcaf5089c4" providerId="LiveId" clId="{0F53CBC8-B09E-4E90-8E99-AF489169D4EC}" dt="2024-02-15T02:56:55.152" v="19" actId="14100"/>
        <pc:sldMkLst>
          <pc:docMk/>
          <pc:sldMk cId="1017285345" sldId="259"/>
        </pc:sldMkLst>
        <pc:picChg chg="add mod">
          <ac:chgData name="ngawang tashi" userId="3436c5bcaf5089c4" providerId="LiveId" clId="{0F53CBC8-B09E-4E90-8E99-AF489169D4EC}" dt="2024-02-15T02:56:55.152" v="19" actId="14100"/>
          <ac:picMkLst>
            <pc:docMk/>
            <pc:sldMk cId="1017285345" sldId="259"/>
            <ac:picMk id="7" creationId="{854DD492-0411-7C5F-D243-88B1A08B6D56}"/>
          </ac:picMkLst>
        </pc:picChg>
      </pc:sldChg>
      <pc:sldChg chg="addSp modSp mod">
        <pc:chgData name="ngawang tashi" userId="3436c5bcaf5089c4" providerId="LiveId" clId="{0F53CBC8-B09E-4E90-8E99-AF489169D4EC}" dt="2024-02-15T02:56:59.177" v="20"/>
        <pc:sldMkLst>
          <pc:docMk/>
          <pc:sldMk cId="3509978824" sldId="260"/>
        </pc:sldMkLst>
        <pc:picChg chg="mod">
          <ac:chgData name="ngawang tashi" userId="3436c5bcaf5089c4" providerId="LiveId" clId="{0F53CBC8-B09E-4E90-8E99-AF489169D4EC}" dt="2024-02-15T02:48:12.704" v="6" actId="1076"/>
          <ac:picMkLst>
            <pc:docMk/>
            <pc:sldMk cId="3509978824" sldId="260"/>
            <ac:picMk id="5" creationId="{051FFABF-06F4-2321-C37B-6FA3AE071533}"/>
          </ac:picMkLst>
        </pc:picChg>
        <pc:picChg chg="add mod">
          <ac:chgData name="ngawang tashi" userId="3436c5bcaf5089c4" providerId="LiveId" clId="{0F53CBC8-B09E-4E90-8E99-AF489169D4EC}" dt="2024-02-15T02:56:59.177" v="20"/>
          <ac:picMkLst>
            <pc:docMk/>
            <pc:sldMk cId="3509978824" sldId="260"/>
            <ac:picMk id="6" creationId="{8CFB82C4-E741-C7EA-951E-2A163B9BB8BD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2:57:02.548" v="21"/>
        <pc:sldMkLst>
          <pc:docMk/>
          <pc:sldMk cId="1453619250" sldId="261"/>
        </pc:sldMkLst>
        <pc:spChg chg="del">
          <ac:chgData name="ngawang tashi" userId="3436c5bcaf5089c4" providerId="LiveId" clId="{0F53CBC8-B09E-4E90-8E99-AF489169D4EC}" dt="2024-02-15T02:47:55.112" v="1" actId="700"/>
          <ac:spMkLst>
            <pc:docMk/>
            <pc:sldMk cId="1453619250" sldId="261"/>
            <ac:spMk id="2" creationId="{D2761C92-AD6D-DE87-0227-D5E6A5BA2E32}"/>
          </ac:spMkLst>
        </pc:spChg>
        <pc:spChg chg="del">
          <ac:chgData name="ngawang tashi" userId="3436c5bcaf5089c4" providerId="LiveId" clId="{0F53CBC8-B09E-4E90-8E99-AF489169D4EC}" dt="2024-02-15T02:47:44.088" v="0" actId="931"/>
          <ac:spMkLst>
            <pc:docMk/>
            <pc:sldMk cId="1453619250" sldId="261"/>
            <ac:spMk id="3" creationId="{58E2D215-81EA-B6E1-7155-9099AEE90A01}"/>
          </ac:spMkLst>
        </pc:spChg>
        <pc:picChg chg="add mod ord">
          <ac:chgData name="ngawang tashi" userId="3436c5bcaf5089c4" providerId="LiveId" clId="{0F53CBC8-B09E-4E90-8E99-AF489169D4EC}" dt="2024-02-15T02:48:17.224" v="8" actId="14100"/>
          <ac:picMkLst>
            <pc:docMk/>
            <pc:sldMk cId="1453619250" sldId="261"/>
            <ac:picMk id="5" creationId="{1D8F7A71-13BA-E2B9-C474-A17F5BA94C27}"/>
          </ac:picMkLst>
        </pc:picChg>
        <pc:picChg chg="add mod">
          <ac:chgData name="ngawang tashi" userId="3436c5bcaf5089c4" providerId="LiveId" clId="{0F53CBC8-B09E-4E90-8E99-AF489169D4EC}" dt="2024-02-15T02:57:02.548" v="21"/>
          <ac:picMkLst>
            <pc:docMk/>
            <pc:sldMk cId="1453619250" sldId="261"/>
            <ac:picMk id="6" creationId="{DC2F2985-650D-F406-0B9E-4028E33339AF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2:57:05.830" v="22"/>
        <pc:sldMkLst>
          <pc:docMk/>
          <pc:sldMk cId="684523962" sldId="262"/>
        </pc:sldMkLst>
        <pc:spChg chg="del">
          <ac:chgData name="ngawang tashi" userId="3436c5bcaf5089c4" providerId="LiveId" clId="{0F53CBC8-B09E-4E90-8E99-AF489169D4EC}" dt="2024-02-15T02:48:02.467" v="4" actId="700"/>
          <ac:spMkLst>
            <pc:docMk/>
            <pc:sldMk cId="684523962" sldId="262"/>
            <ac:spMk id="2" creationId="{5D70A331-2925-ED53-A1B2-07CB2E01C316}"/>
          </ac:spMkLst>
        </pc:spChg>
        <pc:spChg chg="del">
          <ac:chgData name="ngawang tashi" userId="3436c5bcaf5089c4" providerId="LiveId" clId="{0F53CBC8-B09E-4E90-8E99-AF489169D4EC}" dt="2024-02-15T02:48:02.467" v="4" actId="700"/>
          <ac:spMkLst>
            <pc:docMk/>
            <pc:sldMk cId="684523962" sldId="262"/>
            <ac:spMk id="3" creationId="{167AC7D9-B754-88C1-01F1-EB93B20396E8}"/>
          </ac:spMkLst>
        </pc:spChg>
        <pc:picChg chg="add mod">
          <ac:chgData name="ngawang tashi" userId="3436c5bcaf5089c4" providerId="LiveId" clId="{0F53CBC8-B09E-4E90-8E99-AF489169D4EC}" dt="2024-02-15T02:51:40.792" v="10" actId="14100"/>
          <ac:picMkLst>
            <pc:docMk/>
            <pc:sldMk cId="684523962" sldId="262"/>
            <ac:picMk id="5" creationId="{8C6A0B85-1430-F57E-C01E-73E764D06397}"/>
          </ac:picMkLst>
        </pc:picChg>
        <pc:picChg chg="add mod">
          <ac:chgData name="ngawang tashi" userId="3436c5bcaf5089c4" providerId="LiveId" clId="{0F53CBC8-B09E-4E90-8E99-AF489169D4EC}" dt="2024-02-15T02:57:05.830" v="22"/>
          <ac:picMkLst>
            <pc:docMk/>
            <pc:sldMk cId="684523962" sldId="262"/>
            <ac:picMk id="6" creationId="{F173B2D6-8B29-3D0C-7C58-CE1E785BC4E6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2:57:09.868" v="23"/>
        <pc:sldMkLst>
          <pc:docMk/>
          <pc:sldMk cId="2794387579" sldId="263"/>
        </pc:sldMkLst>
        <pc:spChg chg="del">
          <ac:chgData name="ngawang tashi" userId="3436c5bcaf5089c4" providerId="LiveId" clId="{0F53CBC8-B09E-4E90-8E99-AF489169D4EC}" dt="2024-02-15T02:55:56.574" v="12" actId="700"/>
          <ac:spMkLst>
            <pc:docMk/>
            <pc:sldMk cId="2794387579" sldId="263"/>
            <ac:spMk id="2" creationId="{58ADAE0C-C19A-F039-1027-2C257AA938E1}"/>
          </ac:spMkLst>
        </pc:spChg>
        <pc:spChg chg="del">
          <ac:chgData name="ngawang tashi" userId="3436c5bcaf5089c4" providerId="LiveId" clId="{0F53CBC8-B09E-4E90-8E99-AF489169D4EC}" dt="2024-02-15T02:55:50.465" v="11" actId="931"/>
          <ac:spMkLst>
            <pc:docMk/>
            <pc:sldMk cId="2794387579" sldId="263"/>
            <ac:spMk id="3" creationId="{70BC588C-1900-295B-41AD-91BCED0C23D5}"/>
          </ac:spMkLst>
        </pc:spChg>
        <pc:picChg chg="add mod ord">
          <ac:chgData name="ngawang tashi" userId="3436c5bcaf5089c4" providerId="LiveId" clId="{0F53CBC8-B09E-4E90-8E99-AF489169D4EC}" dt="2024-02-15T02:56:03.300" v="16" actId="1076"/>
          <ac:picMkLst>
            <pc:docMk/>
            <pc:sldMk cId="2794387579" sldId="263"/>
            <ac:picMk id="5" creationId="{3746CCC5-167E-A488-DE65-1014C77A34F4}"/>
          </ac:picMkLst>
        </pc:picChg>
        <pc:picChg chg="add mod">
          <ac:chgData name="ngawang tashi" userId="3436c5bcaf5089c4" providerId="LiveId" clId="{0F53CBC8-B09E-4E90-8E99-AF489169D4EC}" dt="2024-02-15T02:57:09.868" v="23"/>
          <ac:picMkLst>
            <pc:docMk/>
            <pc:sldMk cId="2794387579" sldId="263"/>
            <ac:picMk id="6" creationId="{0CEF3E1B-57B4-AF05-6868-15CFF92ACF78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4:45:50.337" v="29"/>
        <pc:sldMkLst>
          <pc:docMk/>
          <pc:sldMk cId="2270028202" sldId="264"/>
        </pc:sldMkLst>
        <pc:spChg chg="del">
          <ac:chgData name="ngawang tashi" userId="3436c5bcaf5089c4" providerId="LiveId" clId="{0F53CBC8-B09E-4E90-8E99-AF489169D4EC}" dt="2024-02-15T04:45:32.035" v="24" actId="700"/>
          <ac:spMkLst>
            <pc:docMk/>
            <pc:sldMk cId="2270028202" sldId="264"/>
            <ac:spMk id="2" creationId="{954E19F7-B118-016B-38E6-9A729C2ED8A3}"/>
          </ac:spMkLst>
        </pc:spChg>
        <pc:spChg chg="del">
          <ac:chgData name="ngawang tashi" userId="3436c5bcaf5089c4" providerId="LiveId" clId="{0F53CBC8-B09E-4E90-8E99-AF489169D4EC}" dt="2024-02-15T04:45:32.035" v="24" actId="700"/>
          <ac:spMkLst>
            <pc:docMk/>
            <pc:sldMk cId="2270028202" sldId="264"/>
            <ac:spMk id="3" creationId="{81477265-4597-7CFA-497D-2CD243DEC0A2}"/>
          </ac:spMkLst>
        </pc:spChg>
        <pc:picChg chg="add mod">
          <ac:chgData name="ngawang tashi" userId="3436c5bcaf5089c4" providerId="LiveId" clId="{0F53CBC8-B09E-4E90-8E99-AF489169D4EC}" dt="2024-02-15T04:45:44.168" v="28" actId="1076"/>
          <ac:picMkLst>
            <pc:docMk/>
            <pc:sldMk cId="2270028202" sldId="264"/>
            <ac:picMk id="5" creationId="{9EF73C2F-0BF7-8186-03C8-C810360D78C6}"/>
          </ac:picMkLst>
        </pc:picChg>
        <pc:picChg chg="add mod">
          <ac:chgData name="ngawang tashi" userId="3436c5bcaf5089c4" providerId="LiveId" clId="{0F53CBC8-B09E-4E90-8E99-AF489169D4EC}" dt="2024-02-15T04:45:50.337" v="29"/>
          <ac:picMkLst>
            <pc:docMk/>
            <pc:sldMk cId="2270028202" sldId="264"/>
            <ac:picMk id="6" creationId="{1ED4310C-FB7C-94FF-B296-D78C9550E825}"/>
          </ac:picMkLst>
        </pc:picChg>
      </pc:sldChg>
      <pc:sldChg chg="addSp delSp modSp mod modClrScheme chgLayout">
        <pc:chgData name="ngawang tashi" userId="3436c5bcaf5089c4" providerId="LiveId" clId="{0F53CBC8-B09E-4E90-8E99-AF489169D4EC}" dt="2024-02-15T04:48:05.778" v="33"/>
        <pc:sldMkLst>
          <pc:docMk/>
          <pc:sldMk cId="1710579018" sldId="265"/>
        </pc:sldMkLst>
        <pc:spChg chg="del">
          <ac:chgData name="ngawang tashi" userId="3436c5bcaf5089c4" providerId="LiveId" clId="{0F53CBC8-B09E-4E90-8E99-AF489169D4EC}" dt="2024-02-15T04:47:50.916" v="30" actId="700"/>
          <ac:spMkLst>
            <pc:docMk/>
            <pc:sldMk cId="1710579018" sldId="265"/>
            <ac:spMk id="2" creationId="{A8D6FA8E-25E7-8B4A-BB43-1B88339BD075}"/>
          </ac:spMkLst>
        </pc:spChg>
        <pc:spChg chg="del">
          <ac:chgData name="ngawang tashi" userId="3436c5bcaf5089c4" providerId="LiveId" clId="{0F53CBC8-B09E-4E90-8E99-AF489169D4EC}" dt="2024-02-15T04:47:50.916" v="30" actId="700"/>
          <ac:spMkLst>
            <pc:docMk/>
            <pc:sldMk cId="1710579018" sldId="265"/>
            <ac:spMk id="3" creationId="{D32E8C99-2BAC-1D6C-5B9B-E194D63B1A56}"/>
          </ac:spMkLst>
        </pc:spChg>
        <pc:picChg chg="add mod">
          <ac:chgData name="ngawang tashi" userId="3436c5bcaf5089c4" providerId="LiveId" clId="{0F53CBC8-B09E-4E90-8E99-AF489169D4EC}" dt="2024-02-15T04:48:00.022" v="32" actId="14100"/>
          <ac:picMkLst>
            <pc:docMk/>
            <pc:sldMk cId="1710579018" sldId="265"/>
            <ac:picMk id="5" creationId="{A826F81F-0E40-1194-2140-A0C02E6A39D8}"/>
          </ac:picMkLst>
        </pc:picChg>
        <pc:picChg chg="add mod">
          <ac:chgData name="ngawang tashi" userId="3436c5bcaf5089c4" providerId="LiveId" clId="{0F53CBC8-B09E-4E90-8E99-AF489169D4EC}" dt="2024-02-15T04:48:05.778" v="33"/>
          <ac:picMkLst>
            <pc:docMk/>
            <pc:sldMk cId="1710579018" sldId="265"/>
            <ac:picMk id="6" creationId="{6DEB83B9-81E8-E8DA-38EE-1E1ED2A361DF}"/>
          </ac:picMkLst>
        </pc:picChg>
      </pc:sldChg>
      <pc:sldChg chg="addSp modSp new mod">
        <pc:chgData name="ngawang tashi" userId="3436c5bcaf5089c4" providerId="LiveId" clId="{0F53CBC8-B09E-4E90-8E99-AF489169D4EC}" dt="2024-02-15T04:59:13.848" v="50" actId="14100"/>
        <pc:sldMkLst>
          <pc:docMk/>
          <pc:sldMk cId="1376457584" sldId="266"/>
        </pc:sldMkLst>
        <pc:picChg chg="add mod">
          <ac:chgData name="ngawang tashi" userId="3436c5bcaf5089c4" providerId="LiveId" clId="{0F53CBC8-B09E-4E90-8E99-AF489169D4EC}" dt="2024-02-15T04:59:13.848" v="50" actId="14100"/>
          <ac:picMkLst>
            <pc:docMk/>
            <pc:sldMk cId="1376457584" sldId="266"/>
            <ac:picMk id="3" creationId="{017FF443-05A7-E64E-800B-BC199D2A01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8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1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3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56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3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05B7-8517-47D8-A730-74E6034AE23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F1590-147B-468D-9C7E-3000D4DBC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8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CD8610-7AA3-7B2A-BD08-179001DF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00" y="1297951"/>
            <a:ext cx="5600940" cy="34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7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7B4CB-4016-C945-E701-9986B133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159" y="2251014"/>
            <a:ext cx="4489681" cy="320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1D8C88-359A-B200-5256-BD25484C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FF443-05A7-E64E-800B-BC199D2A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78" y="2330393"/>
            <a:ext cx="5696243" cy="31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5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BDE49-60A0-8DFC-8161-2DFBA8D3D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546" y="2179675"/>
            <a:ext cx="6676008" cy="29202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DD492-0411-7C5F-D243-88B1A08B6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FABF-06F4-2321-C37B-6FA3AE07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67" y="2009931"/>
            <a:ext cx="7480104" cy="2838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B82C4-E741-C7EA-951E-2A163B9B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F7A71-13BA-E2B9-C474-A17F5BA94C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26" y="1903310"/>
            <a:ext cx="5259424" cy="32484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F2985-650D-F406-0B9E-4028E3333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A0B85-1430-F57E-C01E-73E764D0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276" y="2038278"/>
            <a:ext cx="6769448" cy="3458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3B2D6-8B29-3D0C-7C58-CE1E785B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6CCC5-167E-A488-DE65-1014C77A34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277" y="1620006"/>
            <a:ext cx="7482625" cy="39408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F3E1B-57B4-AF05-6868-15CFF92AC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8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73C2F-0BF7-8186-03C8-C810360D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35" y="1653000"/>
            <a:ext cx="9181992" cy="3727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4310C-FB7C-94FF-B296-D78C9550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F81F-0E40-1194-2140-A0C02E6A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84" y="1981125"/>
            <a:ext cx="6439231" cy="3834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B83B9-81E8-E8DA-38EE-1E1ED2A36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7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F5329-1B65-B0DD-9E0A-D47A100F2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64" y="2184859"/>
            <a:ext cx="4343623" cy="305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ABF76-00B1-BBC6-E285-14ABBACA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42" y="404816"/>
            <a:ext cx="2285127" cy="10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ngawang tashi</dc:creator>
  <cp:lastModifiedBy>ngawang tashi</cp:lastModifiedBy>
  <cp:revision>1</cp:revision>
  <dcterms:created xsi:type="dcterms:W3CDTF">2024-02-15T02:44:35Z</dcterms:created>
  <dcterms:modified xsi:type="dcterms:W3CDTF">2024-02-15T04:59:23Z</dcterms:modified>
</cp:coreProperties>
</file>