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EECB-475A-552C-C58A-EB00FE2F5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B16BE-4394-7BDE-6324-28F133B89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94A6-D304-4E61-949A-AEFF5C8E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82CF-6DEC-B51E-1DCE-A79C3B68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7D93-1E60-A436-71FB-29CAF2B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8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8E47-AA05-C405-9F28-486A30EE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5BA13-AC37-7CC6-BCE2-D3568AD1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9144-703D-E4E0-E8D9-6EC89A67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3085-FE95-AB67-DA07-35336127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ED59-99D3-5D17-F4E9-9922C2A2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4137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2422B-610B-3C02-32BD-037BF9249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B4FD2-ECC2-8CD2-0023-3CB38045A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A58B-34BC-1D87-56D4-A4DE1F2A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D4D-96CF-5846-A748-5DDB4C89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F86E-866F-68A2-9DF2-37359723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21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C9E2-6640-1CDC-A0D2-79CA52C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55A6-5390-F006-9FF6-D98F43F6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B4E4-33ED-87D6-CEED-39B7B67D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4E63-126F-1910-717D-B90CA300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92E4-1F01-4C66-CAFA-7FE20B7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836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01AA-5169-F951-B405-30363CEC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793A-032E-DE12-646B-CBFA6122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AE7D-342E-2C4C-E4EC-03D5794F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9CA3-2A90-0016-65B6-69BA78D5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E1B1-4CC3-B909-7855-EEB21ADB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5755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4054-FBA3-AA01-0611-A08362FC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7D6C-E0E8-D79B-9269-61DD1EEE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721F-D755-C47E-7708-A5EAECDEC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FB49-B85E-2330-2DB8-9B6300A4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CDF6-7198-2248-907D-794ABEED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C5EFB-B4D9-AD43-E139-8502DB22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03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87D4-7E15-EA23-2BB2-A83DEF89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3D76-7A21-9B17-B3E9-A31EB56E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1CD8-C084-9871-E765-DE43A2A4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90995-B999-4F68-B2B6-525A7238F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B09E0-C9C0-EEF2-E103-708DB2242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5720A-FBDA-A3C4-0CFD-A59B29FA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B68E2-3A53-9BC4-6219-6F049179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D2CCE-120A-63BB-6811-BC457FF9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7160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813-E27A-0035-BA70-8793FB0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E39AA-35CE-AE62-2A96-47226019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48477-4182-22CF-43E3-D91025EC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1A09F-E54E-9251-21DE-D5858C7D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2150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EA208-F863-C0D7-9783-D8666E2B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BAF47-429A-595B-5A5E-31B8F0ED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6B53-4BB9-65F9-B77E-FF01E1E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072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652C-8DF5-DAF8-08B6-893980BD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D15A-CA01-9EE2-AAA0-D38B3C85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8EA2-6636-3ED1-A4A2-E4FA4442C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9C21-5562-E5FA-A6AF-3F90848F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C7F09-E8F7-F731-9D31-F240F81E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6595-1725-1ACE-AF82-1ECA3AD6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0602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817-CFB6-C2B9-7698-9BDE2FF8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64B21-8E66-2635-42FC-80D27C2E0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5C2F8-2CA7-565B-A294-DD5917E7C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03DF-E16B-F8B4-AE7E-BDDB20FC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813FE-A699-FFBF-02A7-54202D4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8E54B-0DF0-90FB-A1A3-DFBB1592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306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AC40C-4295-5397-E132-6E5DB26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8482-6D2C-DF82-3355-FCC6B6CF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91A7-BE2F-9420-748C-A0C87DF6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7771-14C6-4EEC-87FC-FF16653516EF}" type="datetimeFigureOut">
              <a:rPr lang="en-KE" smtClean="0"/>
              <a:t>02/09/2024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8C3A-0A7F-2449-1863-9B18D7F67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EC8D-5436-8EC2-E095-C6A5C8403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9B7E-97B8-4877-80AE-0CD6E9164D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17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85B-2264-3CE9-B713-94ADEB6A1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056EB-1E3B-031B-0D7C-3943EDB8F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11B68-0C77-82A1-677A-CFC41ECB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29" y="1122363"/>
            <a:ext cx="5658141" cy="4026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2E39F-2AF7-355B-EED4-85C249903600}"/>
              </a:ext>
            </a:extLst>
          </p:cNvPr>
          <p:cNvSpPr txBox="1"/>
          <p:nvPr/>
        </p:nvSpPr>
        <p:spPr>
          <a:xfrm>
            <a:off x="2438400" y="5758543"/>
            <a:ext cx="812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CHICAGO CAR CRASHES</a:t>
            </a:r>
            <a:endParaRPr lang="en-KE" sz="3600" b="1" dirty="0"/>
          </a:p>
        </p:txBody>
      </p:sp>
    </p:spTree>
    <p:extLst>
      <p:ext uri="{BB962C8B-B14F-4D97-AF65-F5344CB8AC3E}">
        <p14:creationId xmlns:p14="http://schemas.microsoft.com/office/powerpoint/2010/main" val="307578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47335-5175-51DA-A317-658696B8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91" y="776287"/>
            <a:ext cx="6010275" cy="561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49F79-F62F-AD2E-543F-850633C3A92E}"/>
              </a:ext>
            </a:extLst>
          </p:cNvPr>
          <p:cNvSpPr txBox="1"/>
          <p:nvPr/>
        </p:nvSpPr>
        <p:spPr>
          <a:xfrm>
            <a:off x="7892143" y="1077686"/>
            <a:ext cx="2873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was observed that most of the accidents occurred in the afternoon/rush hour and this contributed to the most injuries.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889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C21-BC56-711D-382C-2D56EF59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54C99-16A9-AF14-9F24-D1A1BE6D49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of the injuries were noted in people </a:t>
            </a:r>
            <a:r>
              <a:rPr lang="en-US"/>
              <a:t>in the aged of 25 – 35 and 35-55.</a:t>
            </a:r>
            <a:endParaRPr lang="en-K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8269A1-7639-BAE9-EA62-1EEF339F7E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8190" y="1825625"/>
            <a:ext cx="4661620" cy="4351338"/>
          </a:xfrm>
        </p:spPr>
      </p:pic>
    </p:spTree>
    <p:extLst>
      <p:ext uri="{BB962C8B-B14F-4D97-AF65-F5344CB8AC3E}">
        <p14:creationId xmlns:p14="http://schemas.microsoft.com/office/powerpoint/2010/main" val="38160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31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Ngeta</dc:creator>
  <cp:lastModifiedBy>Diana Ngeta</cp:lastModifiedBy>
  <cp:revision>1</cp:revision>
  <dcterms:created xsi:type="dcterms:W3CDTF">2024-09-02T17:37:25Z</dcterms:created>
  <dcterms:modified xsi:type="dcterms:W3CDTF">2024-09-02T17:37:46Z</dcterms:modified>
</cp:coreProperties>
</file>