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34C24E-CCA4-459C-9662-B42A9FB63F1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F149-2F30-4861-A4DC-EC12193A258E}" v="23" dt="2024-07-23T19:36:41.137"/>
    <p1510:client id="{96B3D50B-16C8-41FC-9586-FAD95A0411BD}" v="2" dt="2024-07-24T16:32:0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0" autoAdjust="0"/>
    <p:restoredTop sz="86441" autoAdjust="0"/>
  </p:normalViewPr>
  <p:slideViewPr>
    <p:cSldViewPr snapToGrid="0">
      <p:cViewPr varScale="1">
        <p:scale>
          <a:sx n="43" d="100"/>
          <a:sy n="43" d="100"/>
        </p:scale>
        <p:origin x="2358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G" userId="468a9fff54b2f940" providerId="LiveId" clId="{0158F149-2F30-4861-A4DC-EC12193A258E}"/>
    <pc:docChg chg="undo custSel modSld">
      <pc:chgData name="Nicolas GG" userId="468a9fff54b2f940" providerId="LiveId" clId="{0158F149-2F30-4861-A4DC-EC12193A258E}" dt="2024-07-23T19:46:35.087" v="950" actId="20577"/>
      <pc:docMkLst>
        <pc:docMk/>
      </pc:docMkLst>
      <pc:sldChg chg="addSp delSp modSp mod">
        <pc:chgData name="Nicolas GG" userId="468a9fff54b2f940" providerId="LiveId" clId="{0158F149-2F30-4861-A4DC-EC12193A258E}" dt="2024-07-23T19:46:35.087" v="950" actId="20577"/>
        <pc:sldMkLst>
          <pc:docMk/>
          <pc:sldMk cId="451170487" sldId="256"/>
        </pc:sldMkLst>
        <pc:spChg chg="add mod">
          <ac:chgData name="Nicolas GG" userId="468a9fff54b2f940" providerId="LiveId" clId="{0158F149-2F30-4861-A4DC-EC12193A258E}" dt="2024-07-23T18:57:04.844" v="29" actId="1076"/>
          <ac:spMkLst>
            <pc:docMk/>
            <pc:sldMk cId="451170487" sldId="256"/>
            <ac:spMk id="2" creationId="{809B6FA6-09EF-5B0B-D3B2-6B4386A5E87D}"/>
          </ac:spMkLst>
        </pc:spChg>
        <pc:spChg chg="add mod">
          <ac:chgData name="Nicolas GG" userId="468a9fff54b2f940" providerId="LiveId" clId="{0158F149-2F30-4861-A4DC-EC12193A258E}" dt="2024-07-23T19:36:40.707" v="889" actId="20577"/>
          <ac:spMkLst>
            <pc:docMk/>
            <pc:sldMk cId="451170487" sldId="256"/>
            <ac:spMk id="5" creationId="{3D008A47-8CB9-6EDA-AA55-ABF0E0FD169B}"/>
          </ac:spMkLst>
        </pc:spChg>
        <pc:spChg chg="mod">
          <ac:chgData name="Nicolas GG" userId="468a9fff54b2f940" providerId="LiveId" clId="{0158F149-2F30-4861-A4DC-EC12193A258E}" dt="2024-07-23T19:46:35.087" v="950" actId="20577"/>
          <ac:spMkLst>
            <pc:docMk/>
            <pc:sldMk cId="451170487" sldId="256"/>
            <ac:spMk id="8" creationId="{D8239CF2-6838-933C-FBA7-DC62BB2D714A}"/>
          </ac:spMkLst>
        </pc:spChg>
        <pc:spChg chg="mod">
          <ac:chgData name="Nicolas GG" userId="468a9fff54b2f940" providerId="LiveId" clId="{0158F149-2F30-4861-A4DC-EC12193A258E}" dt="2024-07-23T19:10:11.516" v="175" actId="2711"/>
          <ac:spMkLst>
            <pc:docMk/>
            <pc:sldMk cId="451170487" sldId="256"/>
            <ac:spMk id="9" creationId="{8616CD57-D1A4-6625-611C-BDB3723A4FDE}"/>
          </ac:spMkLst>
        </pc:spChg>
        <pc:spChg chg="mod">
          <ac:chgData name="Nicolas GG" userId="468a9fff54b2f940" providerId="LiveId" clId="{0158F149-2F30-4861-A4DC-EC12193A258E}" dt="2024-07-23T19:10:29.264" v="176" actId="255"/>
          <ac:spMkLst>
            <pc:docMk/>
            <pc:sldMk cId="451170487" sldId="256"/>
            <ac:spMk id="12" creationId="{79F6F17A-1036-A400-F4CD-5C26E81E9B8E}"/>
          </ac:spMkLst>
        </pc:spChg>
        <pc:spChg chg="mod">
          <ac:chgData name="Nicolas GG" userId="468a9fff54b2f940" providerId="LiveId" clId="{0158F149-2F30-4861-A4DC-EC12193A258E}" dt="2024-07-23T19:09:44.572" v="172" actId="2711"/>
          <ac:spMkLst>
            <pc:docMk/>
            <pc:sldMk cId="451170487" sldId="256"/>
            <ac:spMk id="13" creationId="{45FC29F8-5023-2471-8C17-3175E975236C}"/>
          </ac:spMkLst>
        </pc:spChg>
        <pc:spChg chg="mod">
          <ac:chgData name="Nicolas GG" userId="468a9fff54b2f940" providerId="LiveId" clId="{0158F149-2F30-4861-A4DC-EC12193A258E}" dt="2024-07-23T19:10:42.842" v="178" actId="1076"/>
          <ac:spMkLst>
            <pc:docMk/>
            <pc:sldMk cId="451170487" sldId="256"/>
            <ac:spMk id="14" creationId="{4785C06B-8AD4-2912-22C7-A3A611EA6D92}"/>
          </ac:spMkLst>
        </pc:spChg>
        <pc:spChg chg="mod">
          <ac:chgData name="Nicolas GG" userId="468a9fff54b2f940" providerId="LiveId" clId="{0158F149-2F30-4861-A4DC-EC12193A258E}" dt="2024-07-23T19:29:39.211" v="502" actId="1076"/>
          <ac:spMkLst>
            <pc:docMk/>
            <pc:sldMk cId="451170487" sldId="256"/>
            <ac:spMk id="16" creationId="{18485968-0404-725B-49AD-4FCCD2197A67}"/>
          </ac:spMkLst>
        </pc:spChg>
        <pc:spChg chg="add mod">
          <ac:chgData name="Nicolas GG" userId="468a9fff54b2f940" providerId="LiveId" clId="{0158F149-2F30-4861-A4DC-EC12193A258E}" dt="2024-07-23T19:35:48.484" v="884" actId="123"/>
          <ac:spMkLst>
            <pc:docMk/>
            <pc:sldMk cId="451170487" sldId="256"/>
            <ac:spMk id="17" creationId="{D1FB2020-F63F-EAF0-514C-4F3DA4F56166}"/>
          </ac:spMkLst>
        </pc:spChg>
        <pc:spChg chg="add mod">
          <ac:chgData name="Nicolas GG" userId="468a9fff54b2f940" providerId="LiveId" clId="{0158F149-2F30-4861-A4DC-EC12193A258E}" dt="2024-07-23T19:35:22.301" v="883" actId="1076"/>
          <ac:spMkLst>
            <pc:docMk/>
            <pc:sldMk cId="451170487" sldId="256"/>
            <ac:spMk id="18" creationId="{1C7F5391-E443-123B-1AB6-57AE05830FE5}"/>
          </ac:spMkLst>
        </pc:spChg>
        <pc:spChg chg="add mod">
          <ac:chgData name="Nicolas GG" userId="468a9fff54b2f940" providerId="LiveId" clId="{0158F149-2F30-4861-A4DC-EC12193A258E}" dt="2024-07-23T19:09:07.091" v="168" actId="123"/>
          <ac:spMkLst>
            <pc:docMk/>
            <pc:sldMk cId="451170487" sldId="256"/>
            <ac:spMk id="19" creationId="{2A0C5C2A-EB30-ECB5-5631-5B84EACB12BF}"/>
          </ac:spMkLst>
        </pc:spChg>
        <pc:spChg chg="add mod">
          <ac:chgData name="Nicolas GG" userId="468a9fff54b2f940" providerId="LiveId" clId="{0158F149-2F30-4861-A4DC-EC12193A258E}" dt="2024-07-23T19:34:22.408" v="882" actId="20577"/>
          <ac:spMkLst>
            <pc:docMk/>
            <pc:sldMk cId="451170487" sldId="256"/>
            <ac:spMk id="20" creationId="{C3C72AA7-B69F-7F14-6AA8-B43F89873DDA}"/>
          </ac:spMkLst>
        </pc:spChg>
        <pc:spChg chg="add del mod">
          <ac:chgData name="Nicolas GG" userId="468a9fff54b2f940" providerId="LiveId" clId="{0158F149-2F30-4861-A4DC-EC12193A258E}" dt="2024-07-23T19:30:55.846" v="512" actId="478"/>
          <ac:spMkLst>
            <pc:docMk/>
            <pc:sldMk cId="451170487" sldId="256"/>
            <ac:spMk id="21" creationId="{34519BBF-8310-48C7-8260-7A84AE512B17}"/>
          </ac:spMkLst>
        </pc:spChg>
        <pc:spChg chg="add del mod">
          <ac:chgData name="Nicolas GG" userId="468a9fff54b2f940" providerId="LiveId" clId="{0158F149-2F30-4861-A4DC-EC12193A258E}" dt="2024-07-23T19:30:14.183" v="506" actId="478"/>
          <ac:spMkLst>
            <pc:docMk/>
            <pc:sldMk cId="451170487" sldId="256"/>
            <ac:spMk id="22" creationId="{E31590FE-8F1D-2CC2-7933-0AD8562331BA}"/>
          </ac:spMkLst>
        </pc:spChg>
        <pc:spChg chg="add del mod">
          <ac:chgData name="Nicolas GG" userId="468a9fff54b2f940" providerId="LiveId" clId="{0158F149-2F30-4861-A4DC-EC12193A258E}" dt="2024-07-23T19:31:01.528" v="514" actId="478"/>
          <ac:spMkLst>
            <pc:docMk/>
            <pc:sldMk cId="451170487" sldId="256"/>
            <ac:spMk id="23" creationId="{2B19D968-0680-295B-91A4-43525CEFE9A4}"/>
          </ac:spMkLst>
        </pc:spChg>
        <pc:spChg chg="add mod">
          <ac:chgData name="Nicolas GG" userId="468a9fff54b2f940" providerId="LiveId" clId="{0158F149-2F30-4861-A4DC-EC12193A258E}" dt="2024-07-23T19:20:15.532" v="386"/>
          <ac:spMkLst>
            <pc:docMk/>
            <pc:sldMk cId="451170487" sldId="256"/>
            <ac:spMk id="24" creationId="{A32A91A5-199D-D215-A845-FF975FFE93CB}"/>
          </ac:spMkLst>
        </pc:spChg>
        <pc:spChg chg="add mod">
          <ac:chgData name="Nicolas GG" userId="468a9fff54b2f940" providerId="LiveId" clId="{0158F149-2F30-4861-A4DC-EC12193A258E}" dt="2024-07-23T19:20:15.532" v="386"/>
          <ac:spMkLst>
            <pc:docMk/>
            <pc:sldMk cId="451170487" sldId="256"/>
            <ac:spMk id="25" creationId="{7512AB91-2B40-052B-4FBE-AE87D9F43974}"/>
          </ac:spMkLst>
        </pc:spChg>
        <pc:spChg chg="add del mod">
          <ac:chgData name="Nicolas GG" userId="468a9fff54b2f940" providerId="LiveId" clId="{0158F149-2F30-4861-A4DC-EC12193A258E}" dt="2024-07-23T19:30:14.183" v="508"/>
          <ac:spMkLst>
            <pc:docMk/>
            <pc:sldMk cId="451170487" sldId="256"/>
            <ac:spMk id="26" creationId="{85A5B047-278C-EB9F-E2F7-99A010C11C61}"/>
          </ac:spMkLst>
        </pc:spChg>
        <pc:spChg chg="add mod">
          <ac:chgData name="Nicolas GG" userId="468a9fff54b2f940" providerId="LiveId" clId="{0158F149-2F30-4861-A4DC-EC12193A258E}" dt="2024-07-23T19:26:48.945" v="495"/>
          <ac:spMkLst>
            <pc:docMk/>
            <pc:sldMk cId="451170487" sldId="256"/>
            <ac:spMk id="27" creationId="{E98F53E1-55F8-6AE7-8F66-CF3ACCD67DBA}"/>
          </ac:spMkLst>
        </pc:spChg>
        <pc:spChg chg="add del mod">
          <ac:chgData name="Nicolas GG" userId="468a9fff54b2f940" providerId="LiveId" clId="{0158F149-2F30-4861-A4DC-EC12193A258E}" dt="2024-07-23T19:36:33.458" v="887" actId="478"/>
          <ac:spMkLst>
            <pc:docMk/>
            <pc:sldMk cId="451170487" sldId="256"/>
            <ac:spMk id="28" creationId="{9292EBE9-3161-AEA1-0F82-28D2187E17D1}"/>
          </ac:spMkLst>
        </pc:spChg>
        <pc:spChg chg="add mod">
          <ac:chgData name="Nicolas GG" userId="468a9fff54b2f940" providerId="LiveId" clId="{0158F149-2F30-4861-A4DC-EC12193A258E}" dt="2024-07-23T19:39:52.384" v="939" actId="123"/>
          <ac:spMkLst>
            <pc:docMk/>
            <pc:sldMk cId="451170487" sldId="256"/>
            <ac:spMk id="29" creationId="{120C3282-C8C3-B78F-D325-E6CA78ED8F52}"/>
          </ac:spMkLst>
        </pc:spChg>
        <pc:graphicFrameChg chg="mod">
          <ac:chgData name="Nicolas GG" userId="468a9fff54b2f940" providerId="LiveId" clId="{0158F149-2F30-4861-A4DC-EC12193A258E}" dt="2024-07-23T19:08:51.514" v="167" actId="1076"/>
          <ac:graphicFrameMkLst>
            <pc:docMk/>
            <pc:sldMk cId="451170487" sldId="256"/>
            <ac:graphicFrameMk id="15" creationId="{C353A3AC-BA4A-B004-BBAC-E6AF16523041}"/>
          </ac:graphicFrameMkLst>
        </pc:graphicFrameChg>
        <pc:picChg chg="add mod">
          <ac:chgData name="Nicolas GG" userId="468a9fff54b2f940" providerId="LiveId" clId="{0158F149-2F30-4861-A4DC-EC12193A258E}" dt="2024-07-23T19:00:11.042" v="72" actId="1076"/>
          <ac:picMkLst>
            <pc:docMk/>
            <pc:sldMk cId="451170487" sldId="256"/>
            <ac:picMk id="4" creationId="{576701DB-942E-0A7F-A02C-3FACA57A99FD}"/>
          </ac:picMkLst>
        </pc:picChg>
        <pc:picChg chg="mod">
          <ac:chgData name="Nicolas GG" userId="468a9fff54b2f940" providerId="LiveId" clId="{0158F149-2F30-4861-A4DC-EC12193A258E}" dt="2024-07-23T19:44:29.816" v="943" actId="1076"/>
          <ac:picMkLst>
            <pc:docMk/>
            <pc:sldMk cId="451170487" sldId="256"/>
            <ac:picMk id="7" creationId="{79BF404E-A326-CEB3-2AAD-12B9D3BBE6C4}"/>
          </ac:picMkLst>
        </pc:picChg>
        <pc:picChg chg="add mod">
          <ac:chgData name="Nicolas GG" userId="468a9fff54b2f940" providerId="LiveId" clId="{0158F149-2F30-4861-A4DC-EC12193A258E}" dt="2024-07-23T19:15:41.322" v="187" actId="1076"/>
          <ac:picMkLst>
            <pc:docMk/>
            <pc:sldMk cId="451170487" sldId="256"/>
            <ac:picMk id="10" creationId="{82E0A4CB-4C5B-0184-D46C-F33579B5A9FE}"/>
          </ac:picMkLst>
        </pc:picChg>
        <pc:picChg chg="mod">
          <ac:chgData name="Nicolas GG" userId="468a9fff54b2f940" providerId="LiveId" clId="{0158F149-2F30-4861-A4DC-EC12193A258E}" dt="2024-07-23T18:56:15.423" v="23" actId="1076"/>
          <ac:picMkLst>
            <pc:docMk/>
            <pc:sldMk cId="451170487" sldId="256"/>
            <ac:picMk id="11" creationId="{FA1C21CB-30D0-7EFB-650C-4783A43094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3F9A-6FA1-4CBE-BD8E-F166AA20A67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239AF-DBC6-462D-A148-A24C66C9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79BF404E-A326-CEB3-2AAD-12B9D3BBE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8" t="-8000" r="5108" b="8000"/>
          <a:stretch/>
        </p:blipFill>
        <p:spPr>
          <a:xfrm>
            <a:off x="5007889" y="10838767"/>
            <a:ext cx="1526215" cy="1113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8239CF2-6838-933C-FBA7-DC62BB2D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6" y="268112"/>
            <a:ext cx="5506204" cy="5446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harp Duotone"/>
              </a:rPr>
              <a:t>Product Owner </a:t>
            </a:r>
            <a:r>
              <a:rPr lang="en-US" sz="2400" b="1" dirty="0" err="1">
                <a:latin typeface="Sharp Duotone"/>
              </a:rPr>
              <a:t>Protección</a:t>
            </a:r>
            <a:r>
              <a:rPr lang="en-US" sz="2400" b="1" dirty="0">
                <a:latin typeface="Sharp Duotone"/>
              </a:rPr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616CD57-D1A4-6625-611C-BDB3723A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636" y="856470"/>
            <a:ext cx="4734560" cy="423897"/>
          </a:xfrm>
        </p:spPr>
        <p:txBody>
          <a:bodyPr>
            <a:normAutofit/>
          </a:bodyPr>
          <a:lstStyle/>
          <a:p>
            <a:r>
              <a:rPr lang="es-CO" sz="1400" b="1" kern="0" dirty="0">
                <a:effectLst/>
                <a:latin typeface="Sura Sans"/>
                <a:ea typeface="Times New Roman" panose="02020603050405020304" pitchFamily="18" charset="0"/>
              </a:rPr>
              <a:t>1. </a:t>
            </a:r>
            <a:r>
              <a:rPr lang="es-CO" sz="1400" b="1" kern="0" dirty="0">
                <a:effectLst/>
                <a:latin typeface="Sharp Duotone"/>
                <a:ea typeface="Times New Roman" panose="02020603050405020304" pitchFamily="18" charset="0"/>
              </a:rPr>
              <a:t>Diseño y Análisis del Flujo Conversacional</a:t>
            </a:r>
            <a:endParaRPr lang="en-US" sz="1400" dirty="0">
              <a:latin typeface="Sharp Duoto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1C21CB-30D0-7EFB-650C-4783A43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6" y="1146287"/>
            <a:ext cx="5938837" cy="3047126"/>
          </a:xfrm>
          <a:prstGeom prst="rect">
            <a:avLst/>
          </a:prstGeom>
        </p:spPr>
      </p:pic>
      <p:sp>
        <p:nvSpPr>
          <p:cNvPr id="12" name="Subtitle 8">
            <a:extLst>
              <a:ext uri="{FF2B5EF4-FFF2-40B4-BE49-F238E27FC236}">
                <a16:creationId xmlns:a16="http://schemas.microsoft.com/office/drawing/2014/main" id="{79F6F17A-1036-A400-F4CD-5C26E81E9B8E}"/>
              </a:ext>
            </a:extLst>
          </p:cNvPr>
          <p:cNvSpPr txBox="1">
            <a:spLocks/>
          </p:cNvSpPr>
          <p:nvPr/>
        </p:nvSpPr>
        <p:spPr>
          <a:xfrm>
            <a:off x="-207606" y="4320388"/>
            <a:ext cx="6085840" cy="295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500" b="1" kern="0" dirty="0">
                <a:latin typeface="Sura Sans"/>
                <a:ea typeface="Times New Roman" panose="02020603050405020304" pitchFamily="18" charset="0"/>
              </a:rPr>
              <a:t>2. </a:t>
            </a:r>
            <a:r>
              <a:rPr lang="es-CO" sz="1400" b="1" dirty="0">
                <a:effectLst/>
                <a:latin typeface="Sharp Duotone"/>
                <a:ea typeface="Times New Roman" panose="02020603050405020304" pitchFamily="18" charset="0"/>
              </a:rPr>
              <a:t>Propuesta de Mejora e Implementación de Nuevas Tecnologías:</a:t>
            </a:r>
            <a:endParaRPr lang="en-US" sz="1400" dirty="0">
              <a:effectLst/>
              <a:latin typeface="Sharp Duotone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C29F8-5023-2471-8C17-3175E975236C}"/>
              </a:ext>
            </a:extLst>
          </p:cNvPr>
          <p:cNvSpPr txBox="1"/>
          <p:nvPr/>
        </p:nvSpPr>
        <p:spPr>
          <a:xfrm>
            <a:off x="609674" y="4640242"/>
            <a:ext cx="1352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Sharp Duotone"/>
              </a:rPr>
              <a:t>Épicas</a:t>
            </a:r>
            <a:endParaRPr lang="en-US" sz="1000" b="1" dirty="0">
              <a:latin typeface="Sharp Duotone"/>
            </a:endParaRP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4785C06B-8AD4-2912-22C7-A3A611EA6D92}"/>
              </a:ext>
            </a:extLst>
          </p:cNvPr>
          <p:cNvSpPr txBox="1">
            <a:spLocks/>
          </p:cNvSpPr>
          <p:nvPr/>
        </p:nvSpPr>
        <p:spPr>
          <a:xfrm>
            <a:off x="-1606084" y="8493249"/>
            <a:ext cx="6085840" cy="295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500" b="1" kern="0" dirty="0">
                <a:latin typeface="Sura Sans"/>
                <a:ea typeface="Times New Roman" panose="02020603050405020304" pitchFamily="18" charset="0"/>
              </a:rPr>
              <a:t>3. </a:t>
            </a:r>
            <a:r>
              <a:rPr lang="es-CO" sz="1400" b="1" dirty="0">
                <a:effectLst/>
                <a:latin typeface="Sharp Duotone"/>
                <a:ea typeface="Times New Roman" panose="02020603050405020304" pitchFamily="18" charset="0"/>
              </a:rPr>
              <a:t>Históricos conversacionales:</a:t>
            </a:r>
            <a:endParaRPr lang="en-US" sz="1400" dirty="0">
              <a:effectLst/>
              <a:latin typeface="Sharp Duotone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5" name="Add-in 14">
                <a:extLst>
                  <a:ext uri="{FF2B5EF4-FFF2-40B4-BE49-F238E27FC236}">
                    <a16:creationId xmlns:a16="http://schemas.microsoft.com/office/drawing/2014/main" id="{C353A3AC-BA4A-B004-BBAC-E6AF165230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863839"/>
                  </p:ext>
                </p:extLst>
              </p:nvPr>
            </p:nvGraphicFramePr>
            <p:xfrm>
              <a:off x="190879" y="8818399"/>
              <a:ext cx="3790950" cy="32351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5" name="Add-in 14">
                <a:extLst>
                  <a:ext uri="{FF2B5EF4-FFF2-40B4-BE49-F238E27FC236}">
                    <a16:creationId xmlns:a16="http://schemas.microsoft.com/office/drawing/2014/main" id="{C353A3AC-BA4A-B004-BBAC-E6AF165230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79" y="8818399"/>
                <a:ext cx="3790950" cy="32351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485968-0404-725B-49AD-4FCCD2197A67}"/>
              </a:ext>
            </a:extLst>
          </p:cNvPr>
          <p:cNvSpPr txBox="1"/>
          <p:nvPr/>
        </p:nvSpPr>
        <p:spPr>
          <a:xfrm>
            <a:off x="3981829" y="8785652"/>
            <a:ext cx="2466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>
                <a:latin typeface="Sharp Duotone"/>
              </a:rPr>
              <a:t>Este reporte simula una visión más realística de lo que se puede llegar a analizar con los clientes trayendo de esta forma información de costos por conversación por paso asesor y que es lo que provoca mayor costo en las conversaciones con los usuarios. Este reporte busca apoyar y analizar con datos opciones de mejora en los servicios, para reducción de costos y oportunidades de mejora.</a:t>
            </a:r>
            <a:endParaRPr lang="en-US" sz="1000" dirty="0">
              <a:latin typeface="Sharp Duot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B6FA6-09EF-5B0B-D3B2-6B4386A5E87D}"/>
              </a:ext>
            </a:extLst>
          </p:cNvPr>
          <p:cNvSpPr txBox="1"/>
          <p:nvPr/>
        </p:nvSpPr>
        <p:spPr>
          <a:xfrm>
            <a:off x="3530765" y="4717342"/>
            <a:ext cx="3103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701DB-942E-0A7F-A02C-3FACA57A9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52" y="4620373"/>
            <a:ext cx="378122" cy="295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08A47-8CB9-6EDA-AA55-ABF0E0FD169B}"/>
              </a:ext>
            </a:extLst>
          </p:cNvPr>
          <p:cNvSpPr txBox="1"/>
          <p:nvPr/>
        </p:nvSpPr>
        <p:spPr>
          <a:xfrm>
            <a:off x="3913693" y="4706277"/>
            <a:ext cx="1612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Sharp Duotone"/>
              </a:rPr>
              <a:t>Historias de Usuario</a:t>
            </a:r>
            <a:endParaRPr lang="en-US" sz="1000" b="1" dirty="0">
              <a:latin typeface="Sharp Duoto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0A4CB-4C5B-0184-D46C-F33579B5A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528" y="4667728"/>
            <a:ext cx="382928" cy="3233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FB2020-F63F-EAF0-514C-4F3DA4F56166}"/>
              </a:ext>
            </a:extLst>
          </p:cNvPr>
          <p:cNvSpPr txBox="1"/>
          <p:nvPr/>
        </p:nvSpPr>
        <p:spPr>
          <a:xfrm>
            <a:off x="231552" y="5092047"/>
            <a:ext cx="319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>
                <a:latin typeface="Sharp Duotone"/>
              </a:rPr>
              <a:t>Mejora Integral en la Comunicación y Eficiencia del Chatbot</a:t>
            </a:r>
            <a:endParaRPr lang="en-US" sz="1000" b="1" dirty="0">
              <a:latin typeface="Sharp Duoto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F5391-E443-123B-1AB6-57AE05830FE5}"/>
              </a:ext>
            </a:extLst>
          </p:cNvPr>
          <p:cNvSpPr txBox="1"/>
          <p:nvPr/>
        </p:nvSpPr>
        <p:spPr>
          <a:xfrm>
            <a:off x="3409165" y="5040663"/>
            <a:ext cx="3197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Sharp Duotone"/>
              </a:rPr>
              <a:t>Consolidación de Diálogo</a:t>
            </a:r>
            <a:endParaRPr lang="en-US" sz="1000" b="1" dirty="0">
              <a:latin typeface="Sharp Duoto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C5C2A-EB30-ECB5-5631-5B84EACB12BF}"/>
              </a:ext>
            </a:extLst>
          </p:cNvPr>
          <p:cNvSpPr txBox="1"/>
          <p:nvPr/>
        </p:nvSpPr>
        <p:spPr>
          <a:xfrm>
            <a:off x="231552" y="5468466"/>
            <a:ext cx="319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>
                <a:latin typeface="Sharp Duotone"/>
              </a:rPr>
              <a:t>Descripción: </a:t>
            </a:r>
            <a:r>
              <a:rPr lang="es-ES" sz="1000" dirty="0">
                <a:latin typeface="Sharp Duotone"/>
              </a:rPr>
              <a:t>Como propietario de producto del chatbot, quiero consolidar y optimizar la comunicación del chatbot mediante la presentación unificada de términos y condiciones y mensajes informativos sobre tiempos de espera, para mejorar la experiencia del usuario y reducir los costos operativos, permitiendo además la incorporación de nuevas tecnologías para fortalecer la interacción y la difusión de información relevante.</a:t>
            </a:r>
            <a:endParaRPr lang="en-US" sz="1000" dirty="0">
              <a:latin typeface="Sharp Duoto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C72AA7-B69F-7F14-6AA8-B43F89873DDA}"/>
              </a:ext>
            </a:extLst>
          </p:cNvPr>
          <p:cNvSpPr txBox="1"/>
          <p:nvPr/>
        </p:nvSpPr>
        <p:spPr>
          <a:xfrm>
            <a:off x="3409165" y="5156044"/>
            <a:ext cx="319744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>
                <a:latin typeface="Sharp Duotone"/>
              </a:rPr>
              <a:t>Descripción: </a:t>
            </a:r>
            <a:r>
              <a:rPr lang="es-ES" sz="1000" dirty="0">
                <a:latin typeface="Sharp Duotone"/>
              </a:rPr>
              <a:t>Como usuario del chatbot, se requiere recibir los términos y condiciones en una única cuadrícula con opciones claras además de unificar el texto para evitar múltiples mensajes y evitar uso de logos o mensajes extra cuando no son necesarios.</a:t>
            </a:r>
          </a:p>
          <a:p>
            <a:pPr algn="just"/>
            <a:r>
              <a:rPr lang="es-ES" sz="1000" b="1" dirty="0">
                <a:latin typeface="Sharp Duotone"/>
              </a:rPr>
              <a:t>Criterios de Aceptación</a:t>
            </a:r>
            <a:r>
              <a:rPr lang="es-ES" sz="1000" dirty="0">
                <a:latin typeface="Sharp Duotone"/>
              </a:rPr>
              <a:t>: </a:t>
            </a:r>
          </a:p>
          <a:p>
            <a:pPr algn="just"/>
            <a:r>
              <a:rPr lang="es-ES" sz="1000" dirty="0">
                <a:latin typeface="Sharp Duotone"/>
              </a:rPr>
              <a:t>Reducir la cantidad de mensajes envidos y dejar los términos en un consolidado único.</a:t>
            </a:r>
          </a:p>
          <a:p>
            <a:pPr algn="just"/>
            <a:r>
              <a:rPr lang="es-ES" sz="1000" dirty="0">
                <a:latin typeface="Sharp Duotone"/>
              </a:rPr>
              <a:t>El mensaje incluye opciones claras de "Acepto" y "No acepto" al final, indicando al usuario si quiere o no aceptar los términos.</a:t>
            </a:r>
          </a:p>
          <a:p>
            <a:pPr algn="just"/>
            <a:r>
              <a:rPr lang="es-ES" sz="1000" dirty="0">
                <a:latin typeface="Sharp Duotone"/>
              </a:rPr>
              <a:t>Evitar el uso de logos como el de espera si la tarea no va a tardar. De igual forma los mensajes al final de la conversación si el usuario ya termino su sesión. Generar un botón si quiere seguir en el chat y mirar otras opciones o desea salir. </a:t>
            </a:r>
          </a:p>
          <a:p>
            <a:pPr algn="just"/>
            <a:endParaRPr lang="en-US" sz="1000" dirty="0">
              <a:latin typeface="Sharp Duoto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0C3282-C8C3-B78F-D325-E6CA78ED8F52}"/>
              </a:ext>
            </a:extLst>
          </p:cNvPr>
          <p:cNvSpPr txBox="1"/>
          <p:nvPr/>
        </p:nvSpPr>
        <p:spPr>
          <a:xfrm>
            <a:off x="246792" y="7810010"/>
            <a:ext cx="6256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err="1">
                <a:latin typeface="Sharp Duotone"/>
              </a:rPr>
              <a:t>Implementación</a:t>
            </a:r>
            <a:r>
              <a:rPr lang="en-US" sz="1000" b="1" dirty="0">
                <a:latin typeface="Sharp Duotone"/>
              </a:rPr>
              <a:t> de </a:t>
            </a:r>
            <a:r>
              <a:rPr lang="en-US" sz="1000" b="1" dirty="0" err="1">
                <a:latin typeface="Sharp Duotone"/>
              </a:rPr>
              <a:t>Nuevas</a:t>
            </a:r>
            <a:r>
              <a:rPr lang="en-US" sz="1000" b="1" dirty="0">
                <a:latin typeface="Sharp Duotone"/>
              </a:rPr>
              <a:t> </a:t>
            </a:r>
            <a:r>
              <a:rPr lang="en-US" sz="1000" b="1" dirty="0" err="1">
                <a:latin typeface="Sharp Duotone"/>
              </a:rPr>
              <a:t>Tecnologías</a:t>
            </a:r>
            <a:r>
              <a:rPr lang="en-US" sz="1000" b="1" dirty="0">
                <a:latin typeface="Sharp Duotone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latin typeface="Sharp Duotone"/>
              </a:rPr>
              <a:t>Integración de GPT-4 en el chatbot para hablar sobre nuevos productos y servicios.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latin typeface="Sharp Duotone"/>
              </a:rPr>
              <a:t>Campañas estrategias para temas urgentes como pensiones, usando nuevos canales de comunicación para agilizar la búsqueda de información.</a:t>
            </a:r>
          </a:p>
          <a:p>
            <a:endParaRPr lang="en-US" sz="1000" b="1" dirty="0">
              <a:latin typeface="Sharp Duotone"/>
            </a:endParaRPr>
          </a:p>
        </p:txBody>
      </p:sp>
    </p:spTree>
    <p:extLst>
      <p:ext uri="{BB962C8B-B14F-4D97-AF65-F5344CB8AC3E}">
        <p14:creationId xmlns:p14="http://schemas.microsoft.com/office/powerpoint/2010/main" val="4511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215AFC1-AF03-440E-8BC2-D8ED84881D6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XXW/TMBT9KyjPFXK+k71tpTwxNK1oL2iqbuzbzFsaR7ZTWqb9d66dwFgLTCpDncRTkuuTe889Pnac+0BI0zWw/QgrDE6CM6XuVqDv3oTBJGiHWIl5FUWpKJDlPKuQhQXSqOqsVK0JTu4DC7pGeyVND41LRMHP15MAmuYCave0hMbgJOhQG9VCI7/iAKYhq3t8mAS46RqlwaWcW7Do0q4JTs9EIXwbU0XgVq5xjtwO0aRkLGMsKfIoxJhusWAEMwPAM/slxKX25aeqtSBbKuNiUZqkLIeSx4JxwXlWgMcuZWNHSLWdbTpN3VHP286JcyrW0HIUgW9BoxkY3wfnCKbXvo/Zk4G56jXHS1z6odZKu6U853ITPJAOF1qRSj40VcaqRQdGLcCgUdoDbtSXqUZSSAQn7OGaIka2dTMK+tjbp4EfB+24qeqWVHE90AtKC9RnW9/GO6m/6xlNdpj+mxaIM4GqtCgK0jtkMUtYHmdpHh5T7Csg+y1W2Bq4JcfuKz35wWJKoVppyUnuXSJT1fSr9i94dFqJnltlFt36eCxaJdSCktfYHmI6C1WDs81T37k8eYq8KKOEQVmEvIgYJuXhs35a1xprsOPj7GU10Gi1or2KPGGBu7cd4H3fjsuFHW12gOSSIJQUf3TIkXTjQIMCxNPF9Bp0Gwkt0FhS7xBjr/rGykt6Z29Xdcl4wjGCMq3KMMkQMkwRn3X3Edfx0a2yY+RHj6QHzE0FenoD2u5+7YZTA1W9/elcMKo+fANfWOZrb4aMYxotQ8aKJEaWxBXPnj9N/Mfbxm+9EB/gBRh7mDeSox5Be+tVhGWZLaOciSwpwzih5XvUA9+zZ5BXftrb4++XggM9EqJNmP4V3I3qremA4wW06Ml1QyaJHkfiQitc3/5eu+sHSfMytE21etex/7MIfBlf7BsAsKPh0QwAAA==&quot;"/>
    <we:property name="creatorSessionId" value="&quot;fa7430b6-a045-4618-bc08-a983aef50cc4&quot;"/>
    <we:property name="creatorTenantId" value="&quot;a2ba4345-7764-4d22-b6a1-7cf528f3b3a5&quot;"/>
    <we:property name="creatorUserId" value="&quot;1003BFFD8DA41915&quot;"/>
    <we:property name="datasetId" value="&quot;309f8fdf-f0ba-4934-9978-0140abc95fce&quot;"/>
    <we:property name="embedUrl" value="&quot;/reportEmbed?reportId=770f7bf5-7413-4914-a72a-1a8d09ea82fc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9VUTW/bMAz9K4POxiDHjvNxS7Ps0qUNmqGXIggYifHUOpIhyVmyIP99lOxha1cgwIZimA+2RD2T7z0SOjGpXF3B8QZ2yMbsypinHdindylLmO5it7fX88nd9fpmMp9R2NReGe3Y+MQ82BL9vXINVCEDBR9WCYOqWkAZdluoHCasRuuMhkp9wxZMR942eE4YHurKWAgplx48hrR7gtOeaqfvM6oIwqs9LlH4NpqPOC84z4eDXooZLXHICeZaQGT2KiSkjuWnRntQmsqEWK+f9/kARiKTXEghiiFE7FZVvoNsjrNDbUkdaT7WwZWJ3IMWKFmUYNG1jE9sjuAaG3XMnh0sTWMF3uE2Hmmv/JHyzNWBncmHhTXkUgxNjfNmXYMza3DojI2AL+br1CI5JNmYn1cUcUqXVWfoT22fW34CbOBmNo/kStBAPxgr0V4do4wPyv7ws5e8YPo2EogzgWQ6GhXb3oDLIh+lWZ4L/Kdm3wON33qH2sEjTex/5/Rv/FubC4H93jblfJhnyPNsI4rLNk9Jc2msEqTypdNTUzU7/RdEgUorkEbJV0xOLrd6UpYWS/Dddvam7D42umtZ9gcTAZ2GZaUE2g70bELi82uE7ZCu0rAwjXc1CFyAxticumWpMOLIFNAyEIlrG76fFPW05UHj0AQK8eJlsQhRU5sKL/wQrmMWaa3C6zumkmMOGQYAAA==&quot;"/>
    <we:property name="isFiltersActionButtonVisible" value="true"/>
    <we:property name="isFooterCollapsed" value="false"/>
    <we:property name="isVisualContainerHeaderHidden" value="false"/>
    <we:property name="pageDisplayName" value="&quot;Page 1&quot;"/>
    <we:property name="pageName" value="&quot;490060048721e3060e80&quot;"/>
    <we:property name="pptInsertionSessionID" value="&quot;F11E70BB-8474-4975-8859-270EEA7E9F2D&quot;"/>
    <we:property name="reportEmbeddedTime" value="&quot;2024-07-23T16:30:32.649Z&quot;"/>
    <we:property name="reportName" value="&quot;proteccion&quot;"/>
    <we:property name="reportState" value="&quot;CONNECTED&quot;"/>
    <we:property name="reportUrl" value="&quot;/links/hQ-pK5zS0B?ctid=a2ba4345-7764-4d22-b6a1-7cf528f3b3a5&amp;bookmarkGuid=89e8f04a-a090-406e-bd67-52c88bb0b2d3&amp;bookmarkUsage=1&amp;ctid=a2ba4345-7764-4d22-b6a1-7cf528f3b3a5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355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Sharp Duotone</vt:lpstr>
      <vt:lpstr>Sura Sans</vt:lpstr>
      <vt:lpstr>Office Theme</vt:lpstr>
      <vt:lpstr>Product Owner Protección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GG</dc:creator>
  <cp:lastModifiedBy>Nicolas GG</cp:lastModifiedBy>
  <cp:revision>1</cp:revision>
  <dcterms:created xsi:type="dcterms:W3CDTF">2024-07-23T15:02:43Z</dcterms:created>
  <dcterms:modified xsi:type="dcterms:W3CDTF">2024-07-24T16:32:07Z</dcterms:modified>
</cp:coreProperties>
</file>