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2" r:id="rId4"/>
    <p:sldId id="279" r:id="rId5"/>
    <p:sldId id="282" r:id="rId6"/>
    <p:sldId id="278" r:id="rId7"/>
    <p:sldId id="281" r:id="rId8"/>
    <p:sldId id="267" r:id="rId9"/>
    <p:sldId id="280" r:id="rId10"/>
    <p:sldId id="271" r:id="rId11"/>
    <p:sldId id="275" r:id="rId12"/>
  </p:sldIdLst>
  <p:sldSz cx="13004800" cy="73152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M Sans Bold" charset="0"/>
      <p:regular r:id="rId18"/>
    </p:embeddedFont>
    <p:embeddedFont>
      <p:font typeface="TT Octosquares Condensed Bold" panose="020B0604020202020204" charset="0"/>
      <p:regular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CDDA"/>
    <a:srgbClr val="344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4622" autoAdjust="0"/>
  </p:normalViewPr>
  <p:slideViewPr>
    <p:cSldViewPr>
      <p:cViewPr varScale="1">
        <p:scale>
          <a:sx n="70" d="100"/>
          <a:sy n="70" d="100"/>
        </p:scale>
        <p:origin x="113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9316-D8BF-4294-B601-99E78D7DAE5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491BD-A63A-432E-9AA6-4D192F51B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3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491BD-A63A-432E-9AA6-4D192F51BD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0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89029" y="5679918"/>
            <a:ext cx="2293499" cy="576919"/>
            <a:chOff x="0" y="0"/>
            <a:chExt cx="3057999" cy="769225"/>
          </a:xfrm>
        </p:grpSpPr>
        <p:grpSp>
          <p:nvGrpSpPr>
            <p:cNvPr id="3" name="Group 3"/>
            <p:cNvGrpSpPr/>
            <p:nvPr/>
          </p:nvGrpSpPr>
          <p:grpSpPr>
            <a:xfrm rot="-10800000">
              <a:off x="0" y="0"/>
              <a:ext cx="3057999" cy="769225"/>
              <a:chOff x="0" y="0"/>
              <a:chExt cx="4486028" cy="110617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487298" cy="1106170"/>
              </a:xfrm>
              <a:custGeom>
                <a:avLst/>
                <a:gdLst/>
                <a:ahLst/>
                <a:cxnLst/>
                <a:rect l="l" t="t" r="r" b="b"/>
                <a:pathLst>
                  <a:path w="4487298" h="1106170">
                    <a:moveTo>
                      <a:pt x="3933578" y="1106170"/>
                    </a:moveTo>
                    <a:lnTo>
                      <a:pt x="553720" y="1106170"/>
                    </a:lnTo>
                    <a:cubicBezTo>
                      <a:pt x="247650" y="1106170"/>
                      <a:pt x="0" y="858520"/>
                      <a:pt x="0" y="553720"/>
                    </a:cubicBezTo>
                    <a:cubicBezTo>
                      <a:pt x="0" y="247650"/>
                      <a:pt x="247650" y="0"/>
                      <a:pt x="553720" y="0"/>
                    </a:cubicBezTo>
                    <a:lnTo>
                      <a:pt x="3933578" y="0"/>
                    </a:lnTo>
                    <a:cubicBezTo>
                      <a:pt x="4239648" y="0"/>
                      <a:pt x="4487297" y="247650"/>
                      <a:pt x="4487297" y="553720"/>
                    </a:cubicBezTo>
                    <a:cubicBezTo>
                      <a:pt x="4486028" y="858520"/>
                      <a:pt x="4238378" y="1106170"/>
                      <a:pt x="3933578" y="1106170"/>
                    </a:cubicBezTo>
                    <a:close/>
                  </a:path>
                </a:pathLst>
              </a:custGeom>
              <a:solidFill>
                <a:srgbClr val="344A5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Freeform 5"/>
              <p:cNvSpPr/>
              <p:nvPr/>
            </p:nvSpPr>
            <p:spPr>
              <a:xfrm>
                <a:off x="162990" y="172720"/>
                <a:ext cx="758600" cy="762000"/>
              </a:xfrm>
              <a:custGeom>
                <a:avLst/>
                <a:gdLst/>
                <a:ahLst/>
                <a:cxnLst/>
                <a:rect l="l" t="t" r="r" b="b"/>
                <a:pathLst>
                  <a:path w="758600" h="762000">
                    <a:moveTo>
                      <a:pt x="379300" y="0"/>
                    </a:moveTo>
                    <a:cubicBezTo>
                      <a:pt x="589055" y="938"/>
                      <a:pt x="758600" y="171243"/>
                      <a:pt x="758600" y="381000"/>
                    </a:cubicBezTo>
                    <a:cubicBezTo>
                      <a:pt x="758600" y="590757"/>
                      <a:pt x="589055" y="761062"/>
                      <a:pt x="379300" y="762000"/>
                    </a:cubicBezTo>
                    <a:cubicBezTo>
                      <a:pt x="169545" y="761062"/>
                      <a:pt x="0" y="590757"/>
                      <a:pt x="0" y="381000"/>
                    </a:cubicBezTo>
                    <a:cubicBezTo>
                      <a:pt x="0" y="171243"/>
                      <a:pt x="169545" y="938"/>
                      <a:pt x="379300" y="0"/>
                    </a:cubicBezTo>
                    <a:close/>
                  </a:path>
                </a:pathLst>
              </a:custGeom>
              <a:solidFill>
                <a:srgbClr val="000123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8768"/>
            <a:stretch>
              <a:fillRect/>
            </a:stretch>
          </p:blipFill>
          <p:spPr>
            <a:xfrm>
              <a:off x="2550929" y="264838"/>
              <a:ext cx="268919" cy="239550"/>
            </a:xfrm>
            <a:prstGeom prst="rect">
              <a:avLst/>
            </a:prstGeom>
          </p:spPr>
        </p:pic>
        <p:sp>
          <p:nvSpPr>
            <p:cNvPr id="7" name="TextBox 7"/>
            <p:cNvSpPr txBox="1"/>
            <p:nvPr/>
          </p:nvSpPr>
          <p:spPr>
            <a:xfrm>
              <a:off x="346262" y="244912"/>
              <a:ext cx="2052125" cy="317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800">
                  <a:solidFill>
                    <a:srgbClr val="FFFFFF"/>
                  </a:solidFill>
                  <a:latin typeface="TT Octosquares Condensed Bold"/>
                </a:rPr>
                <a:t>Start now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188379" y="2514600"/>
            <a:ext cx="6633091" cy="184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5"/>
              </a:lnSpc>
            </a:pPr>
            <a:r>
              <a:rPr lang="en-US" sz="7500" spc="-300" dirty="0">
                <a:solidFill>
                  <a:srgbClr val="000123"/>
                </a:solidFill>
              </a:rPr>
              <a:t>Shoulder Muscle Recovery Games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3D0FFB-086C-400B-9DB5-E0C658D4032E}"/>
              </a:ext>
            </a:extLst>
          </p:cNvPr>
          <p:cNvSpPr/>
          <p:nvPr/>
        </p:nvSpPr>
        <p:spPr>
          <a:xfrm>
            <a:off x="1854200" y="2667000"/>
            <a:ext cx="9296400" cy="3505200"/>
          </a:xfrm>
          <a:prstGeom prst="roundRect">
            <a:avLst>
              <a:gd name="adj" fmla="val 5429"/>
            </a:avLst>
          </a:prstGeom>
          <a:noFill/>
          <a:ln>
            <a:solidFill>
              <a:srgbClr val="344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6E3019-818B-4F77-988F-802CCC1875CF}"/>
              </a:ext>
            </a:extLst>
          </p:cNvPr>
          <p:cNvSpPr/>
          <p:nvPr/>
        </p:nvSpPr>
        <p:spPr>
          <a:xfrm>
            <a:off x="3511550" y="838200"/>
            <a:ext cx="5981700" cy="481021"/>
          </a:xfrm>
          <a:prstGeom prst="roundRect">
            <a:avLst/>
          </a:prstGeom>
          <a:solidFill>
            <a:srgbClr val="344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History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094A71-5DDF-4952-B700-643D1ABCC9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9" t="26492" r="50453" b="48735"/>
          <a:stretch/>
        </p:blipFill>
        <p:spPr>
          <a:xfrm>
            <a:off x="11836400" y="6172200"/>
            <a:ext cx="914400" cy="9906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187F03-EC8C-4B6C-9EE0-20A88778A5FD}"/>
              </a:ext>
            </a:extLst>
          </p:cNvPr>
          <p:cNvSpPr/>
          <p:nvPr/>
        </p:nvSpPr>
        <p:spPr>
          <a:xfrm>
            <a:off x="1854200" y="2066969"/>
            <a:ext cx="1752600" cy="481021"/>
          </a:xfrm>
          <a:prstGeom prst="roundRect">
            <a:avLst/>
          </a:prstGeom>
          <a:solidFill>
            <a:srgbClr val="344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B72D194-8156-49FE-B4BE-3A935B1D16F5}"/>
              </a:ext>
            </a:extLst>
          </p:cNvPr>
          <p:cNvSpPr/>
          <p:nvPr/>
        </p:nvSpPr>
        <p:spPr>
          <a:xfrm>
            <a:off x="4826000" y="2066968"/>
            <a:ext cx="1752600" cy="481021"/>
          </a:xfrm>
          <a:prstGeom prst="roundRect">
            <a:avLst/>
          </a:prstGeom>
          <a:solidFill>
            <a:srgbClr val="344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Time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44F87C-F8C7-4B34-866B-7E043232F6AD}"/>
              </a:ext>
            </a:extLst>
          </p:cNvPr>
          <p:cNvSpPr/>
          <p:nvPr/>
        </p:nvSpPr>
        <p:spPr>
          <a:xfrm>
            <a:off x="7950200" y="2041872"/>
            <a:ext cx="1752600" cy="481021"/>
          </a:xfrm>
          <a:prstGeom prst="roundRect">
            <a:avLst/>
          </a:prstGeom>
          <a:solidFill>
            <a:srgbClr val="344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Result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85C20A-1DCE-4215-BDD1-9374F4646BBF}"/>
              </a:ext>
            </a:extLst>
          </p:cNvPr>
          <p:cNvGrpSpPr/>
          <p:nvPr/>
        </p:nvGrpSpPr>
        <p:grpSpPr>
          <a:xfrm>
            <a:off x="2159000" y="2835650"/>
            <a:ext cx="8854667" cy="397991"/>
            <a:chOff x="2159000" y="2835650"/>
            <a:chExt cx="8854667" cy="39799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D3AB1-48D0-4E60-AEF9-2CD33C275CAF}"/>
                </a:ext>
              </a:extLst>
            </p:cNvPr>
            <p:cNvGrpSpPr/>
            <p:nvPr/>
          </p:nvGrpSpPr>
          <p:grpSpPr>
            <a:xfrm>
              <a:off x="2159000" y="2835650"/>
              <a:ext cx="7017916" cy="397991"/>
              <a:chOff x="2159000" y="2835650"/>
              <a:chExt cx="7017916" cy="39799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9EB19D-2392-4CA1-9571-9E1A1114788C}"/>
                  </a:ext>
                </a:extLst>
              </p:cNvPr>
              <p:cNvSpPr txBox="1"/>
              <p:nvPr/>
            </p:nvSpPr>
            <p:spPr>
              <a:xfrm>
                <a:off x="2159000" y="2864309"/>
                <a:ext cx="1641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13/05/2023 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F8C0FE-1D2C-4CE4-AE9E-0D4A1BFE803A}"/>
                  </a:ext>
                </a:extLst>
              </p:cNvPr>
              <p:cNvSpPr txBox="1"/>
              <p:nvPr/>
            </p:nvSpPr>
            <p:spPr>
              <a:xfrm>
                <a:off x="4971330" y="2837806"/>
                <a:ext cx="1695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170/180 second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B9E9DE-7C84-4C81-A615-599F136093E4}"/>
                  </a:ext>
                </a:extLst>
              </p:cNvPr>
              <p:cNvSpPr txBox="1"/>
              <p:nvPr/>
            </p:nvSpPr>
            <p:spPr>
              <a:xfrm>
                <a:off x="8476083" y="2835650"/>
                <a:ext cx="700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100%</a:t>
                </a:r>
              </a:p>
            </p:txBody>
          </p:sp>
        </p:grp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FC12DB4F-0C61-45A7-BFC0-5CF9A41C3E21}"/>
                </a:ext>
              </a:extLst>
            </p:cNvPr>
            <p:cNvSpPr/>
            <p:nvPr/>
          </p:nvSpPr>
          <p:spPr>
            <a:xfrm>
              <a:off x="9853495" y="2837806"/>
              <a:ext cx="1160172" cy="369332"/>
            </a:xfrm>
            <a:prstGeom prst="roundRect">
              <a:avLst/>
            </a:prstGeom>
            <a:solidFill>
              <a:srgbClr val="344A5A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Detail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46EBDE-E3BB-4356-ADAE-5471898DF0F7}"/>
              </a:ext>
            </a:extLst>
          </p:cNvPr>
          <p:cNvGrpSpPr/>
          <p:nvPr/>
        </p:nvGrpSpPr>
        <p:grpSpPr>
          <a:xfrm>
            <a:off x="2159000" y="3307482"/>
            <a:ext cx="8854667" cy="410755"/>
            <a:chOff x="2159000" y="2834393"/>
            <a:chExt cx="8854667" cy="41075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80FE4-4E17-40DF-9502-4CC9559A6476}"/>
                </a:ext>
              </a:extLst>
            </p:cNvPr>
            <p:cNvGrpSpPr/>
            <p:nvPr/>
          </p:nvGrpSpPr>
          <p:grpSpPr>
            <a:xfrm>
              <a:off x="2159000" y="2834393"/>
              <a:ext cx="7017916" cy="399248"/>
              <a:chOff x="2159000" y="2834393"/>
              <a:chExt cx="7017916" cy="399248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E24E925-F453-4F06-BFF6-4532D528CBDC}"/>
                  </a:ext>
                </a:extLst>
              </p:cNvPr>
              <p:cNvSpPr txBox="1"/>
              <p:nvPr/>
            </p:nvSpPr>
            <p:spPr>
              <a:xfrm>
                <a:off x="2159000" y="2864309"/>
                <a:ext cx="1641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12/05/2023 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6525A91-DFAE-40D6-B72E-994B3C34283A}"/>
                  </a:ext>
                </a:extLst>
              </p:cNvPr>
              <p:cNvSpPr txBox="1"/>
              <p:nvPr/>
            </p:nvSpPr>
            <p:spPr>
              <a:xfrm>
                <a:off x="4971330" y="2864309"/>
                <a:ext cx="1695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180/180 second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9A170D6-0257-4DC7-94AF-944D6F2AF93D}"/>
                  </a:ext>
                </a:extLst>
              </p:cNvPr>
              <p:cNvSpPr txBox="1"/>
              <p:nvPr/>
            </p:nvSpPr>
            <p:spPr>
              <a:xfrm>
                <a:off x="8476083" y="2834393"/>
                <a:ext cx="700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100%</a:t>
                </a:r>
              </a:p>
            </p:txBody>
          </p:sp>
        </p:grp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43B53003-4824-4225-B8B4-213582B7F209}"/>
                </a:ext>
              </a:extLst>
            </p:cNvPr>
            <p:cNvSpPr/>
            <p:nvPr/>
          </p:nvSpPr>
          <p:spPr>
            <a:xfrm>
              <a:off x="9853495" y="2875816"/>
              <a:ext cx="1160172" cy="369332"/>
            </a:xfrm>
            <a:prstGeom prst="roundRect">
              <a:avLst/>
            </a:prstGeom>
            <a:solidFill>
              <a:srgbClr val="344A5A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Detail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6A9D4F-23A4-499E-B797-4208F9A4FCEE}"/>
              </a:ext>
            </a:extLst>
          </p:cNvPr>
          <p:cNvGrpSpPr/>
          <p:nvPr/>
        </p:nvGrpSpPr>
        <p:grpSpPr>
          <a:xfrm>
            <a:off x="2159000" y="3836990"/>
            <a:ext cx="8854667" cy="422514"/>
            <a:chOff x="2159000" y="2856247"/>
            <a:chExt cx="8854667" cy="42251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9FD7E68-4616-486D-806A-276CE1CECA76}"/>
                </a:ext>
              </a:extLst>
            </p:cNvPr>
            <p:cNvGrpSpPr/>
            <p:nvPr/>
          </p:nvGrpSpPr>
          <p:grpSpPr>
            <a:xfrm>
              <a:off x="2159000" y="2856247"/>
              <a:ext cx="7017915" cy="377394"/>
              <a:chOff x="2159000" y="2856247"/>
              <a:chExt cx="7017915" cy="377394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F11D1FA-4864-4658-AC32-58CB0F9A3B7E}"/>
                  </a:ext>
                </a:extLst>
              </p:cNvPr>
              <p:cNvSpPr txBox="1"/>
              <p:nvPr/>
            </p:nvSpPr>
            <p:spPr>
              <a:xfrm>
                <a:off x="2159000" y="2864309"/>
                <a:ext cx="1641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11/05/2023 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1833B1A-B556-4F80-8BBE-939EE1CB52A5}"/>
                  </a:ext>
                </a:extLst>
              </p:cNvPr>
              <p:cNvSpPr txBox="1"/>
              <p:nvPr/>
            </p:nvSpPr>
            <p:spPr>
              <a:xfrm>
                <a:off x="4971330" y="2856247"/>
                <a:ext cx="1695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180/180 second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879234A-9AE3-4DA7-8345-51F773871588}"/>
                  </a:ext>
                </a:extLst>
              </p:cNvPr>
              <p:cNvSpPr txBox="1"/>
              <p:nvPr/>
            </p:nvSpPr>
            <p:spPr>
              <a:xfrm>
                <a:off x="8476082" y="2864309"/>
                <a:ext cx="700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100%</a:t>
                </a:r>
              </a:p>
            </p:txBody>
          </p:sp>
        </p:grp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E004CC47-8A7B-4FF3-93EC-71F0132FC403}"/>
                </a:ext>
              </a:extLst>
            </p:cNvPr>
            <p:cNvSpPr/>
            <p:nvPr/>
          </p:nvSpPr>
          <p:spPr>
            <a:xfrm>
              <a:off x="9853495" y="2909429"/>
              <a:ext cx="1160172" cy="369332"/>
            </a:xfrm>
            <a:prstGeom prst="roundRect">
              <a:avLst/>
            </a:prstGeom>
            <a:solidFill>
              <a:srgbClr val="344A5A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Detail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9889332-081E-4F40-ACB0-C9306641EEAC}"/>
              </a:ext>
            </a:extLst>
          </p:cNvPr>
          <p:cNvSpPr/>
          <p:nvPr/>
        </p:nvSpPr>
        <p:spPr>
          <a:xfrm rot="10800000">
            <a:off x="3277870" y="2282383"/>
            <a:ext cx="228600" cy="12857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8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6E3019-818B-4F77-988F-802CCC1875CF}"/>
              </a:ext>
            </a:extLst>
          </p:cNvPr>
          <p:cNvSpPr/>
          <p:nvPr/>
        </p:nvSpPr>
        <p:spPr>
          <a:xfrm>
            <a:off x="3511550" y="838200"/>
            <a:ext cx="5981700" cy="481021"/>
          </a:xfrm>
          <a:prstGeom prst="roundRect">
            <a:avLst/>
          </a:prstGeom>
          <a:solidFill>
            <a:srgbClr val="344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Detail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094A71-5DDF-4952-B700-643D1ABCC9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9" t="26492" r="50453" b="48735"/>
          <a:stretch/>
        </p:blipFill>
        <p:spPr>
          <a:xfrm>
            <a:off x="11836400" y="6172200"/>
            <a:ext cx="914400" cy="990600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D7DD4846-A982-4F12-96CA-72131BA2C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47642"/>
              </p:ext>
            </p:extLst>
          </p:nvPr>
        </p:nvGraphicFramePr>
        <p:xfrm>
          <a:off x="2167466" y="2230120"/>
          <a:ext cx="86698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956">
                  <a:extLst>
                    <a:ext uri="{9D8B030D-6E8A-4147-A177-3AD203B41FA5}">
                      <a16:colId xmlns:a16="http://schemas.microsoft.com/office/drawing/2014/main" val="3319867772"/>
                    </a:ext>
                  </a:extLst>
                </a:gridCol>
                <a:gridCol w="2889956">
                  <a:extLst>
                    <a:ext uri="{9D8B030D-6E8A-4147-A177-3AD203B41FA5}">
                      <a16:colId xmlns:a16="http://schemas.microsoft.com/office/drawing/2014/main" val="284253149"/>
                    </a:ext>
                  </a:extLst>
                </a:gridCol>
                <a:gridCol w="2889956">
                  <a:extLst>
                    <a:ext uri="{9D8B030D-6E8A-4147-A177-3AD203B41FA5}">
                      <a16:colId xmlns:a16="http://schemas.microsoft.com/office/drawing/2014/main" val="398754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Games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5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Free Exploration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second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42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Point to 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second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41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Circle Drawing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second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403381"/>
                  </a:ext>
                </a:extLst>
              </a:tr>
            </a:tbl>
          </a:graphicData>
        </a:graphic>
      </p:graphicFrame>
      <p:pic>
        <p:nvPicPr>
          <p:cNvPr id="3" name="Picture 2" descr="Home - Free real estate icons">
            <a:extLst>
              <a:ext uri="{FF2B5EF4-FFF2-40B4-BE49-F238E27FC236}">
                <a16:creationId xmlns:a16="http://schemas.microsoft.com/office/drawing/2014/main" id="{A99DD2D3-2582-6F8F-6333-EE0A26ED1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411" y="615696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8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6E3019-818B-4F77-988F-802CCC1875CF}"/>
              </a:ext>
            </a:extLst>
          </p:cNvPr>
          <p:cNvSpPr/>
          <p:nvPr/>
        </p:nvSpPr>
        <p:spPr>
          <a:xfrm>
            <a:off x="177800" y="152400"/>
            <a:ext cx="12725400" cy="481021"/>
          </a:xfrm>
          <a:prstGeom prst="roundRect">
            <a:avLst/>
          </a:prstGeom>
          <a:solidFill>
            <a:srgbClr val="344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Shoulder Muscle Recover                                                                           </a:t>
            </a:r>
            <a:r>
              <a:rPr lang="en-US" sz="2800" dirty="0"/>
              <a:t>Topic: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22223DT108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094A71-5DDF-4952-B700-643D1ABCC9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9" t="26492" r="50453" b="48735"/>
          <a:stretch/>
        </p:blipFill>
        <p:spPr>
          <a:xfrm>
            <a:off x="11854543" y="6172200"/>
            <a:ext cx="914400" cy="9906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5409D05-F463-4038-8422-372388CC370F}"/>
              </a:ext>
            </a:extLst>
          </p:cNvPr>
          <p:cNvGrpSpPr/>
          <p:nvPr/>
        </p:nvGrpSpPr>
        <p:grpSpPr>
          <a:xfrm>
            <a:off x="1785718" y="3030976"/>
            <a:ext cx="2747958" cy="1617224"/>
            <a:chOff x="4929552" y="2782154"/>
            <a:chExt cx="2747958" cy="16172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4195FEC-2826-4B26-B72B-7616C1E61297}"/>
                </a:ext>
              </a:extLst>
            </p:cNvPr>
            <p:cNvSpPr/>
            <p:nvPr/>
          </p:nvSpPr>
          <p:spPr>
            <a:xfrm>
              <a:off x="4929552" y="2782154"/>
              <a:ext cx="2747958" cy="609600"/>
            </a:xfrm>
            <a:prstGeom prst="roundRect">
              <a:avLst>
                <a:gd name="adj" fmla="val 50000"/>
              </a:avLst>
            </a:prstGeom>
            <a:solidFill>
              <a:srgbClr val="344A5A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Play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44696C6-E391-4658-A5D9-B662DBDF7C99}"/>
                </a:ext>
              </a:extLst>
            </p:cNvPr>
            <p:cNvSpPr/>
            <p:nvPr/>
          </p:nvSpPr>
          <p:spPr>
            <a:xfrm>
              <a:off x="4929552" y="3789778"/>
              <a:ext cx="2747958" cy="609600"/>
            </a:xfrm>
            <a:prstGeom prst="roundRect">
              <a:avLst>
                <a:gd name="adj" fmla="val 50000"/>
              </a:avLst>
            </a:prstGeom>
            <a:solidFill>
              <a:srgbClr val="344A5A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R</a:t>
              </a:r>
              <a:r>
                <a:rPr lang="en-US" sz="2800" b="0" i="0" dirty="0">
                  <a:solidFill>
                    <a:schemeClr val="bg1"/>
                  </a:solidFill>
                  <a:effectLst/>
                </a:rPr>
                <a:t>esult </a:t>
              </a:r>
              <a:r>
                <a:rPr lang="en-US" sz="2800" dirty="0">
                  <a:solidFill>
                    <a:schemeClr val="bg1"/>
                  </a:solidFill>
                </a:rPr>
                <a:t>S</a:t>
              </a:r>
              <a:r>
                <a:rPr lang="en-US" sz="2800" b="0" i="0" dirty="0">
                  <a:solidFill>
                    <a:schemeClr val="bg1"/>
                  </a:solidFill>
                  <a:effectLst/>
                </a:rPr>
                <a:t>tatistics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0" name="Picture 2" descr="Các nguyên nhân gây viêm gân cơ ở khớp vai | Vinmec">
            <a:extLst>
              <a:ext uri="{FF2B5EF4-FFF2-40B4-BE49-F238E27FC236}">
                <a16:creationId xmlns:a16="http://schemas.microsoft.com/office/drawing/2014/main" id="{8705B826-CAF9-4F4E-852D-70F659669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2026701"/>
            <a:ext cx="4967288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29"/>
          <p:cNvSpPr/>
          <p:nvPr/>
        </p:nvSpPr>
        <p:spPr>
          <a:xfrm>
            <a:off x="731520" y="1424033"/>
            <a:ext cx="11548110" cy="47010"/>
          </a:xfrm>
          <a:prstGeom prst="rect">
            <a:avLst/>
          </a:prstGeom>
          <a:solidFill>
            <a:srgbClr val="344A5A"/>
          </a:solidFill>
        </p:spPr>
      </p:sp>
      <p:grpSp>
        <p:nvGrpSpPr>
          <p:cNvPr id="30" name="Group 30"/>
          <p:cNvGrpSpPr/>
          <p:nvPr/>
        </p:nvGrpSpPr>
        <p:grpSpPr>
          <a:xfrm>
            <a:off x="731520" y="741408"/>
            <a:ext cx="3517900" cy="682625"/>
            <a:chOff x="0" y="0"/>
            <a:chExt cx="4690533" cy="910167"/>
          </a:xfrm>
          <a:solidFill>
            <a:srgbClr val="344A5A"/>
          </a:solidFill>
        </p:grpSpPr>
        <p:sp>
          <p:nvSpPr>
            <p:cNvPr id="31" name="AutoShape 31"/>
            <p:cNvSpPr/>
            <p:nvPr/>
          </p:nvSpPr>
          <p:spPr>
            <a:xfrm>
              <a:off x="0" y="0"/>
              <a:ext cx="4690533" cy="910167"/>
            </a:xfrm>
            <a:prstGeom prst="rect">
              <a:avLst/>
            </a:prstGeom>
            <a:grpFill/>
          </p:spPr>
        </p:sp>
        <p:sp>
          <p:nvSpPr>
            <p:cNvPr id="32" name="TextBox 32"/>
            <p:cNvSpPr txBox="1"/>
            <p:nvPr/>
          </p:nvSpPr>
          <p:spPr>
            <a:xfrm>
              <a:off x="314971" y="224367"/>
              <a:ext cx="4060592" cy="461666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49"/>
                </a:lnSpc>
              </a:pPr>
              <a:r>
                <a:rPr lang="en-US" sz="2499" dirty="0">
                  <a:solidFill>
                    <a:srgbClr val="FFFFFF"/>
                  </a:solidFill>
                  <a:latin typeface="DM Sans Bold"/>
                </a:rPr>
                <a:t>Select Games</a:t>
              </a:r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DA4A9C1D-7951-4458-810D-E967B0EE11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9" t="26492" r="50453" b="48735"/>
          <a:stretch/>
        </p:blipFill>
        <p:spPr>
          <a:xfrm>
            <a:off x="11836400" y="6172200"/>
            <a:ext cx="914400" cy="990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54C8F6B-981A-659D-C056-5587D1BAF4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28"/>
          <a:stretch/>
        </p:blipFill>
        <p:spPr>
          <a:xfrm>
            <a:off x="1126814" y="1953935"/>
            <a:ext cx="2642275" cy="261078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5F4C55B-269D-00E0-EB17-EF8A8FB0182E}"/>
              </a:ext>
            </a:extLst>
          </p:cNvPr>
          <p:cNvGrpSpPr/>
          <p:nvPr/>
        </p:nvGrpSpPr>
        <p:grpSpPr>
          <a:xfrm>
            <a:off x="895177" y="1960173"/>
            <a:ext cx="3030785" cy="3890187"/>
            <a:chOff x="860068" y="1938557"/>
            <a:chExt cx="3153124" cy="40009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93E277E-795E-1AF5-6939-A2F191FDF3BF}"/>
                </a:ext>
              </a:extLst>
            </p:cNvPr>
            <p:cNvGrpSpPr/>
            <p:nvPr/>
          </p:nvGrpSpPr>
          <p:grpSpPr>
            <a:xfrm>
              <a:off x="860068" y="1938557"/>
              <a:ext cx="3153124" cy="4000953"/>
              <a:chOff x="0" y="0"/>
              <a:chExt cx="19984914" cy="26320247"/>
            </a:xfrm>
          </p:grpSpPr>
          <p:sp>
            <p:nvSpPr>
              <p:cNvPr id="15" name="Freeform 4">
                <a:extLst>
                  <a:ext uri="{FF2B5EF4-FFF2-40B4-BE49-F238E27FC236}">
                    <a16:creationId xmlns:a16="http://schemas.microsoft.com/office/drawing/2014/main" id="{919AB2D1-2CC7-C6AB-91BA-B4159E265028}"/>
                  </a:ext>
                </a:extLst>
              </p:cNvPr>
              <p:cNvSpPr/>
              <p:nvPr/>
            </p:nvSpPr>
            <p:spPr>
              <a:xfrm>
                <a:off x="0" y="0"/>
                <a:ext cx="19984913" cy="26320248"/>
              </a:xfrm>
              <a:custGeom>
                <a:avLst/>
                <a:gdLst/>
                <a:ahLst/>
                <a:cxnLst/>
                <a:rect l="l" t="t" r="r" b="b"/>
                <a:pathLst>
                  <a:path w="19984913" h="26320248">
                    <a:moveTo>
                      <a:pt x="0" y="0"/>
                    </a:moveTo>
                    <a:lnTo>
                      <a:pt x="0" y="26320248"/>
                    </a:lnTo>
                    <a:lnTo>
                      <a:pt x="19984913" y="26320248"/>
                    </a:lnTo>
                    <a:lnTo>
                      <a:pt x="19984913" y="0"/>
                    </a:lnTo>
                    <a:lnTo>
                      <a:pt x="0" y="0"/>
                    </a:lnTo>
                    <a:close/>
                    <a:moveTo>
                      <a:pt x="19923954" y="26259287"/>
                    </a:moveTo>
                    <a:lnTo>
                      <a:pt x="59690" y="26259287"/>
                    </a:lnTo>
                    <a:lnTo>
                      <a:pt x="59690" y="59690"/>
                    </a:lnTo>
                    <a:lnTo>
                      <a:pt x="19923954" y="59690"/>
                    </a:lnTo>
                    <a:lnTo>
                      <a:pt x="19923954" y="26259287"/>
                    </a:lnTo>
                    <a:close/>
                  </a:path>
                </a:pathLst>
              </a:custGeom>
              <a:solidFill>
                <a:srgbClr val="525252"/>
              </a:solidFill>
            </p:spPr>
          </p:sp>
        </p:grpSp>
        <p:sp>
          <p:nvSpPr>
            <p:cNvPr id="8" name="TextBox 35">
              <a:extLst>
                <a:ext uri="{FF2B5EF4-FFF2-40B4-BE49-F238E27FC236}">
                  <a16:creationId xmlns:a16="http://schemas.microsoft.com/office/drawing/2014/main" id="{A8DABCF2-B85D-EF16-2703-01D71DD7E406}"/>
                </a:ext>
              </a:extLst>
            </p:cNvPr>
            <p:cNvSpPr txBox="1"/>
            <p:nvPr/>
          </p:nvSpPr>
          <p:spPr>
            <a:xfrm>
              <a:off x="1048805" y="4725988"/>
              <a:ext cx="2775649" cy="2721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79"/>
                </a:lnSpc>
              </a:pPr>
              <a:r>
                <a:rPr lang="en-US" sz="2400">
                  <a:solidFill>
                    <a:srgbClr val="000000"/>
                  </a:solidFill>
                  <a:latin typeface="DM Sans Bold"/>
                </a:rPr>
                <a:t>Circle-Drawing</a:t>
              </a:r>
            </a:p>
          </p:txBody>
        </p:sp>
        <p:grpSp>
          <p:nvGrpSpPr>
            <p:cNvPr id="9" name="Group 2">
              <a:extLst>
                <a:ext uri="{FF2B5EF4-FFF2-40B4-BE49-F238E27FC236}">
                  <a16:creationId xmlns:a16="http://schemas.microsoft.com/office/drawing/2014/main" id="{CCABE7C5-EDF2-0D2B-C28C-3359DD0DEC65}"/>
                </a:ext>
              </a:extLst>
            </p:cNvPr>
            <p:cNvGrpSpPr/>
            <p:nvPr/>
          </p:nvGrpSpPr>
          <p:grpSpPr>
            <a:xfrm>
              <a:off x="1289879" y="5177168"/>
              <a:ext cx="2293499" cy="576919"/>
              <a:chOff x="0" y="0"/>
              <a:chExt cx="3057999" cy="769225"/>
            </a:xfrm>
          </p:grpSpPr>
          <p:grpSp>
            <p:nvGrpSpPr>
              <p:cNvPr id="10" name="Group 3">
                <a:extLst>
                  <a:ext uri="{FF2B5EF4-FFF2-40B4-BE49-F238E27FC236}">
                    <a16:creationId xmlns:a16="http://schemas.microsoft.com/office/drawing/2014/main" id="{7C571DDC-D0F4-6BB4-DA6B-0111C4A07C0F}"/>
                  </a:ext>
                </a:extLst>
              </p:cNvPr>
              <p:cNvGrpSpPr/>
              <p:nvPr/>
            </p:nvGrpSpPr>
            <p:grpSpPr>
              <a:xfrm rot="-10800000">
                <a:off x="0" y="0"/>
                <a:ext cx="3057999" cy="769225"/>
                <a:chOff x="0" y="0"/>
                <a:chExt cx="4486028" cy="1106170"/>
              </a:xfrm>
            </p:grpSpPr>
            <p:sp>
              <p:nvSpPr>
                <p:cNvPr id="13" name="Freeform 4">
                  <a:extLst>
                    <a:ext uri="{FF2B5EF4-FFF2-40B4-BE49-F238E27FC236}">
                      <a16:creationId xmlns:a16="http://schemas.microsoft.com/office/drawing/2014/main" id="{5491664B-D27E-507F-0292-1682F0B4BFF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4487298" cy="1106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7298" h="1106170">
                      <a:moveTo>
                        <a:pt x="3933578" y="1106170"/>
                      </a:moveTo>
                      <a:lnTo>
                        <a:pt x="553720" y="1106170"/>
                      </a:lnTo>
                      <a:cubicBezTo>
                        <a:pt x="247650" y="1106170"/>
                        <a:pt x="0" y="858520"/>
                        <a:pt x="0" y="553720"/>
                      </a:cubicBezTo>
                      <a:cubicBezTo>
                        <a:pt x="0" y="247650"/>
                        <a:pt x="247650" y="0"/>
                        <a:pt x="553720" y="0"/>
                      </a:cubicBezTo>
                      <a:lnTo>
                        <a:pt x="3933578" y="0"/>
                      </a:lnTo>
                      <a:cubicBezTo>
                        <a:pt x="4239648" y="0"/>
                        <a:pt x="4487297" y="247650"/>
                        <a:pt x="4487297" y="553720"/>
                      </a:cubicBezTo>
                      <a:cubicBezTo>
                        <a:pt x="4486028" y="858520"/>
                        <a:pt x="4238378" y="1106170"/>
                        <a:pt x="3933578" y="1106170"/>
                      </a:cubicBezTo>
                      <a:close/>
                    </a:path>
                  </a:pathLst>
                </a:custGeom>
                <a:solidFill>
                  <a:srgbClr val="344A5A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</p:sp>
            <p:sp>
              <p:nvSpPr>
                <p:cNvPr id="14" name="Freeform 5">
                  <a:extLst>
                    <a:ext uri="{FF2B5EF4-FFF2-40B4-BE49-F238E27FC236}">
                      <a16:creationId xmlns:a16="http://schemas.microsoft.com/office/drawing/2014/main" id="{195F2D4B-C42E-B98B-50F4-65BBD5B18904}"/>
                    </a:ext>
                  </a:extLst>
                </p:cNvPr>
                <p:cNvSpPr/>
                <p:nvPr/>
              </p:nvSpPr>
              <p:spPr>
                <a:xfrm>
                  <a:off x="162990" y="172720"/>
                  <a:ext cx="7586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600" h="762000">
                      <a:moveTo>
                        <a:pt x="379300" y="0"/>
                      </a:moveTo>
                      <a:cubicBezTo>
                        <a:pt x="589055" y="938"/>
                        <a:pt x="758600" y="171243"/>
                        <a:pt x="758600" y="381000"/>
                      </a:cubicBezTo>
                      <a:cubicBezTo>
                        <a:pt x="758600" y="590757"/>
                        <a:pt x="589055" y="761062"/>
                        <a:pt x="379300" y="762000"/>
                      </a:cubicBezTo>
                      <a:cubicBezTo>
                        <a:pt x="169545" y="761062"/>
                        <a:pt x="0" y="590757"/>
                        <a:pt x="0" y="381000"/>
                      </a:cubicBezTo>
                      <a:cubicBezTo>
                        <a:pt x="0" y="171243"/>
                        <a:pt x="169545" y="938"/>
                        <a:pt x="379300" y="0"/>
                      </a:cubicBezTo>
                      <a:close/>
                    </a:path>
                  </a:pathLst>
                </a:custGeom>
                <a:solidFill>
                  <a:srgbClr val="000123"/>
                </a:solidFill>
              </p:spPr>
            </p:sp>
          </p:grpSp>
          <p:pic>
            <p:nvPicPr>
              <p:cNvPr id="11" name="Picture 6">
                <a:extLst>
                  <a:ext uri="{FF2B5EF4-FFF2-40B4-BE49-F238E27FC236}">
                    <a16:creationId xmlns:a16="http://schemas.microsoft.com/office/drawing/2014/main" id="{68F7A113-DBE0-740F-8711-0AD159315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48768"/>
              <a:stretch>
                <a:fillRect/>
              </a:stretch>
            </p:blipFill>
            <p:spPr>
              <a:xfrm>
                <a:off x="2550929" y="264838"/>
                <a:ext cx="268919" cy="239550"/>
              </a:xfrm>
              <a:prstGeom prst="rect">
                <a:avLst/>
              </a:prstGeom>
            </p:spPr>
          </p:pic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211A329E-E236-215A-229C-B036B0973A99}"/>
                  </a:ext>
                </a:extLst>
              </p:cNvPr>
              <p:cNvSpPr txBox="1"/>
              <p:nvPr/>
            </p:nvSpPr>
            <p:spPr>
              <a:xfrm>
                <a:off x="346262" y="244912"/>
                <a:ext cx="2052125" cy="31750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1710"/>
                  </a:lnSpc>
                </a:pPr>
                <a:r>
                  <a:rPr lang="en-US" sz="1800">
                    <a:solidFill>
                      <a:srgbClr val="FFFFFF"/>
                    </a:solidFill>
                    <a:latin typeface="TT Octosquares Condensed Bold"/>
                  </a:rPr>
                  <a:t>Start 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A5CFE2-56E6-BF40-ED91-614D144F26F6}"/>
              </a:ext>
            </a:extLst>
          </p:cNvPr>
          <p:cNvGrpSpPr/>
          <p:nvPr/>
        </p:nvGrpSpPr>
        <p:grpSpPr>
          <a:xfrm>
            <a:off x="9032902" y="1960172"/>
            <a:ext cx="3030785" cy="3890187"/>
            <a:chOff x="860068" y="1938557"/>
            <a:chExt cx="3153124" cy="4000953"/>
          </a:xfrm>
        </p:grpSpPr>
        <p:grpSp>
          <p:nvGrpSpPr>
            <p:cNvPr id="17" name="Group 3">
              <a:extLst>
                <a:ext uri="{FF2B5EF4-FFF2-40B4-BE49-F238E27FC236}">
                  <a16:creationId xmlns:a16="http://schemas.microsoft.com/office/drawing/2014/main" id="{BEF59E3C-9852-8559-F7FB-DBD8D005A813}"/>
                </a:ext>
              </a:extLst>
            </p:cNvPr>
            <p:cNvGrpSpPr/>
            <p:nvPr/>
          </p:nvGrpSpPr>
          <p:grpSpPr>
            <a:xfrm>
              <a:off x="860068" y="1938557"/>
              <a:ext cx="3153124" cy="4000953"/>
              <a:chOff x="0" y="0"/>
              <a:chExt cx="19984914" cy="26320247"/>
            </a:xfrm>
          </p:grpSpPr>
          <p:sp>
            <p:nvSpPr>
              <p:cNvPr id="25" name="Freeform 4">
                <a:extLst>
                  <a:ext uri="{FF2B5EF4-FFF2-40B4-BE49-F238E27FC236}">
                    <a16:creationId xmlns:a16="http://schemas.microsoft.com/office/drawing/2014/main" id="{6FEC541F-050C-083D-A468-82B29A70C305}"/>
                  </a:ext>
                </a:extLst>
              </p:cNvPr>
              <p:cNvSpPr/>
              <p:nvPr/>
            </p:nvSpPr>
            <p:spPr>
              <a:xfrm>
                <a:off x="0" y="0"/>
                <a:ext cx="19984913" cy="26320248"/>
              </a:xfrm>
              <a:custGeom>
                <a:avLst/>
                <a:gdLst/>
                <a:ahLst/>
                <a:cxnLst/>
                <a:rect l="l" t="t" r="r" b="b"/>
                <a:pathLst>
                  <a:path w="19984913" h="26320248">
                    <a:moveTo>
                      <a:pt x="0" y="0"/>
                    </a:moveTo>
                    <a:lnTo>
                      <a:pt x="0" y="26320248"/>
                    </a:lnTo>
                    <a:lnTo>
                      <a:pt x="19984913" y="26320248"/>
                    </a:lnTo>
                    <a:lnTo>
                      <a:pt x="19984913" y="0"/>
                    </a:lnTo>
                    <a:lnTo>
                      <a:pt x="0" y="0"/>
                    </a:lnTo>
                    <a:close/>
                    <a:moveTo>
                      <a:pt x="19923954" y="26259287"/>
                    </a:moveTo>
                    <a:lnTo>
                      <a:pt x="59690" y="26259287"/>
                    </a:lnTo>
                    <a:lnTo>
                      <a:pt x="59690" y="59690"/>
                    </a:lnTo>
                    <a:lnTo>
                      <a:pt x="19923954" y="59690"/>
                    </a:lnTo>
                    <a:lnTo>
                      <a:pt x="19923954" y="26259287"/>
                    </a:lnTo>
                    <a:close/>
                  </a:path>
                </a:pathLst>
              </a:custGeom>
              <a:solidFill>
                <a:srgbClr val="525252"/>
              </a:solidFill>
            </p:spPr>
          </p:sp>
        </p:grpSp>
        <p:sp>
          <p:nvSpPr>
            <p:cNvPr id="18" name="TextBox 35">
              <a:extLst>
                <a:ext uri="{FF2B5EF4-FFF2-40B4-BE49-F238E27FC236}">
                  <a16:creationId xmlns:a16="http://schemas.microsoft.com/office/drawing/2014/main" id="{A7804313-5007-1FDC-6A11-A1D17D8EF8FC}"/>
                </a:ext>
              </a:extLst>
            </p:cNvPr>
            <p:cNvSpPr txBox="1"/>
            <p:nvPr/>
          </p:nvSpPr>
          <p:spPr>
            <a:xfrm>
              <a:off x="1048805" y="4725988"/>
              <a:ext cx="2775649" cy="2721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79"/>
                </a:lnSpc>
              </a:pPr>
              <a:r>
                <a:rPr lang="en-US" sz="2400">
                  <a:solidFill>
                    <a:srgbClr val="000000"/>
                  </a:solidFill>
                  <a:latin typeface="DM Sans Bold"/>
                </a:rPr>
                <a:t>Point-to-Point</a:t>
              </a:r>
            </a:p>
          </p:txBody>
        </p:sp>
        <p:grpSp>
          <p:nvGrpSpPr>
            <p:cNvPr id="19" name="Group 2">
              <a:extLst>
                <a:ext uri="{FF2B5EF4-FFF2-40B4-BE49-F238E27FC236}">
                  <a16:creationId xmlns:a16="http://schemas.microsoft.com/office/drawing/2014/main" id="{DD24A68A-E433-3287-D235-E09CD0C577D9}"/>
                </a:ext>
              </a:extLst>
            </p:cNvPr>
            <p:cNvGrpSpPr/>
            <p:nvPr/>
          </p:nvGrpSpPr>
          <p:grpSpPr>
            <a:xfrm>
              <a:off x="1289879" y="5177168"/>
              <a:ext cx="2293499" cy="576919"/>
              <a:chOff x="0" y="0"/>
              <a:chExt cx="3057999" cy="769225"/>
            </a:xfrm>
          </p:grpSpPr>
          <p:grpSp>
            <p:nvGrpSpPr>
              <p:cNvPr id="20" name="Group 3">
                <a:extLst>
                  <a:ext uri="{FF2B5EF4-FFF2-40B4-BE49-F238E27FC236}">
                    <a16:creationId xmlns:a16="http://schemas.microsoft.com/office/drawing/2014/main" id="{C29CEB28-35EE-2F00-5F86-7778455E2847}"/>
                  </a:ext>
                </a:extLst>
              </p:cNvPr>
              <p:cNvGrpSpPr/>
              <p:nvPr/>
            </p:nvGrpSpPr>
            <p:grpSpPr>
              <a:xfrm rot="-10800000">
                <a:off x="0" y="0"/>
                <a:ext cx="3057999" cy="769225"/>
                <a:chOff x="0" y="0"/>
                <a:chExt cx="4486028" cy="1106170"/>
              </a:xfrm>
            </p:grpSpPr>
            <p:sp>
              <p:nvSpPr>
                <p:cNvPr id="23" name="Freeform 4">
                  <a:extLst>
                    <a:ext uri="{FF2B5EF4-FFF2-40B4-BE49-F238E27FC236}">
                      <a16:creationId xmlns:a16="http://schemas.microsoft.com/office/drawing/2014/main" id="{7C238946-FB34-C327-46F1-75B164ABD95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4487298" cy="1106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7298" h="1106170">
                      <a:moveTo>
                        <a:pt x="3933578" y="1106170"/>
                      </a:moveTo>
                      <a:lnTo>
                        <a:pt x="553720" y="1106170"/>
                      </a:lnTo>
                      <a:cubicBezTo>
                        <a:pt x="247650" y="1106170"/>
                        <a:pt x="0" y="858520"/>
                        <a:pt x="0" y="553720"/>
                      </a:cubicBezTo>
                      <a:cubicBezTo>
                        <a:pt x="0" y="247650"/>
                        <a:pt x="247650" y="0"/>
                        <a:pt x="553720" y="0"/>
                      </a:cubicBezTo>
                      <a:lnTo>
                        <a:pt x="3933578" y="0"/>
                      </a:lnTo>
                      <a:cubicBezTo>
                        <a:pt x="4239648" y="0"/>
                        <a:pt x="4487297" y="247650"/>
                        <a:pt x="4487297" y="553720"/>
                      </a:cubicBezTo>
                      <a:cubicBezTo>
                        <a:pt x="4486028" y="858520"/>
                        <a:pt x="4238378" y="1106170"/>
                        <a:pt x="3933578" y="1106170"/>
                      </a:cubicBezTo>
                      <a:close/>
                    </a:path>
                  </a:pathLst>
                </a:custGeom>
                <a:solidFill>
                  <a:srgbClr val="344A5A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</p:sp>
            <p:sp>
              <p:nvSpPr>
                <p:cNvPr id="24" name="Freeform 5">
                  <a:extLst>
                    <a:ext uri="{FF2B5EF4-FFF2-40B4-BE49-F238E27FC236}">
                      <a16:creationId xmlns:a16="http://schemas.microsoft.com/office/drawing/2014/main" id="{EF86D9A7-B77D-69D6-9CC8-4CF2A8F326C9}"/>
                    </a:ext>
                  </a:extLst>
                </p:cNvPr>
                <p:cNvSpPr/>
                <p:nvPr/>
              </p:nvSpPr>
              <p:spPr>
                <a:xfrm>
                  <a:off x="162990" y="172720"/>
                  <a:ext cx="7586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600" h="762000">
                      <a:moveTo>
                        <a:pt x="379300" y="0"/>
                      </a:moveTo>
                      <a:cubicBezTo>
                        <a:pt x="589055" y="938"/>
                        <a:pt x="758600" y="171243"/>
                        <a:pt x="758600" y="381000"/>
                      </a:cubicBezTo>
                      <a:cubicBezTo>
                        <a:pt x="758600" y="590757"/>
                        <a:pt x="589055" y="761062"/>
                        <a:pt x="379300" y="762000"/>
                      </a:cubicBezTo>
                      <a:cubicBezTo>
                        <a:pt x="169545" y="761062"/>
                        <a:pt x="0" y="590757"/>
                        <a:pt x="0" y="381000"/>
                      </a:cubicBezTo>
                      <a:cubicBezTo>
                        <a:pt x="0" y="171243"/>
                        <a:pt x="169545" y="938"/>
                        <a:pt x="379300" y="0"/>
                      </a:cubicBezTo>
                      <a:close/>
                    </a:path>
                  </a:pathLst>
                </a:custGeom>
                <a:solidFill>
                  <a:srgbClr val="000123"/>
                </a:solidFill>
              </p:spPr>
            </p:sp>
          </p:grpSp>
          <p:pic>
            <p:nvPicPr>
              <p:cNvPr id="21" name="Picture 6">
                <a:extLst>
                  <a:ext uri="{FF2B5EF4-FFF2-40B4-BE49-F238E27FC236}">
                    <a16:creationId xmlns:a16="http://schemas.microsoft.com/office/drawing/2014/main" id="{B424BAD7-2C3D-0153-01BE-6889B2FA0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48768"/>
              <a:stretch>
                <a:fillRect/>
              </a:stretch>
            </p:blipFill>
            <p:spPr>
              <a:xfrm>
                <a:off x="2550929" y="264838"/>
                <a:ext cx="268919" cy="239550"/>
              </a:xfrm>
              <a:prstGeom prst="rect">
                <a:avLst/>
              </a:prstGeom>
            </p:spPr>
          </p:pic>
          <p:sp>
            <p:nvSpPr>
              <p:cNvPr id="22" name="TextBox 7">
                <a:extLst>
                  <a:ext uri="{FF2B5EF4-FFF2-40B4-BE49-F238E27FC236}">
                    <a16:creationId xmlns:a16="http://schemas.microsoft.com/office/drawing/2014/main" id="{E18942A9-C458-9972-5C83-626E9520BE38}"/>
                  </a:ext>
                </a:extLst>
              </p:cNvPr>
              <p:cNvSpPr txBox="1"/>
              <p:nvPr/>
            </p:nvSpPr>
            <p:spPr>
              <a:xfrm>
                <a:off x="346262" y="244912"/>
                <a:ext cx="2052125" cy="31750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1710"/>
                  </a:lnSpc>
                </a:pPr>
                <a:r>
                  <a:rPr lang="en-US" sz="1800">
                    <a:solidFill>
                      <a:srgbClr val="FFFFFF"/>
                    </a:solidFill>
                    <a:latin typeface="TT Octosquares Condensed Bold"/>
                  </a:rPr>
                  <a:t>Start 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16D781-67E4-D0AE-FD14-891386B1BEA5}"/>
              </a:ext>
            </a:extLst>
          </p:cNvPr>
          <p:cNvGrpSpPr/>
          <p:nvPr/>
        </p:nvGrpSpPr>
        <p:grpSpPr>
          <a:xfrm>
            <a:off x="5030138" y="1968323"/>
            <a:ext cx="3030785" cy="3890187"/>
            <a:chOff x="860068" y="1938557"/>
            <a:chExt cx="3153124" cy="4000953"/>
          </a:xfrm>
        </p:grpSpPr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44B51662-34FA-6068-4574-5BABCEB87F16}"/>
                </a:ext>
              </a:extLst>
            </p:cNvPr>
            <p:cNvGrpSpPr/>
            <p:nvPr/>
          </p:nvGrpSpPr>
          <p:grpSpPr>
            <a:xfrm>
              <a:off x="860068" y="1938557"/>
              <a:ext cx="3153124" cy="4000953"/>
              <a:chOff x="0" y="0"/>
              <a:chExt cx="19984914" cy="26320247"/>
            </a:xfrm>
          </p:grpSpPr>
          <p:sp>
            <p:nvSpPr>
              <p:cNvPr id="39" name="Freeform 4">
                <a:extLst>
                  <a:ext uri="{FF2B5EF4-FFF2-40B4-BE49-F238E27FC236}">
                    <a16:creationId xmlns:a16="http://schemas.microsoft.com/office/drawing/2014/main" id="{DA00FD38-33B9-11E5-0C24-B87B9C4DA60E}"/>
                  </a:ext>
                </a:extLst>
              </p:cNvPr>
              <p:cNvSpPr/>
              <p:nvPr/>
            </p:nvSpPr>
            <p:spPr>
              <a:xfrm>
                <a:off x="0" y="0"/>
                <a:ext cx="19984913" cy="26320248"/>
              </a:xfrm>
              <a:custGeom>
                <a:avLst/>
                <a:gdLst/>
                <a:ahLst/>
                <a:cxnLst/>
                <a:rect l="l" t="t" r="r" b="b"/>
                <a:pathLst>
                  <a:path w="19984913" h="26320248">
                    <a:moveTo>
                      <a:pt x="0" y="0"/>
                    </a:moveTo>
                    <a:lnTo>
                      <a:pt x="0" y="26320248"/>
                    </a:lnTo>
                    <a:lnTo>
                      <a:pt x="19984913" y="26320248"/>
                    </a:lnTo>
                    <a:lnTo>
                      <a:pt x="19984913" y="0"/>
                    </a:lnTo>
                    <a:lnTo>
                      <a:pt x="0" y="0"/>
                    </a:lnTo>
                    <a:close/>
                    <a:moveTo>
                      <a:pt x="19923954" y="26259287"/>
                    </a:moveTo>
                    <a:lnTo>
                      <a:pt x="59690" y="26259287"/>
                    </a:lnTo>
                    <a:lnTo>
                      <a:pt x="59690" y="59690"/>
                    </a:lnTo>
                    <a:lnTo>
                      <a:pt x="19923954" y="59690"/>
                    </a:lnTo>
                    <a:lnTo>
                      <a:pt x="19923954" y="26259287"/>
                    </a:lnTo>
                    <a:close/>
                  </a:path>
                </a:pathLst>
              </a:custGeom>
              <a:solidFill>
                <a:srgbClr val="525252"/>
              </a:solidFill>
            </p:spPr>
          </p:sp>
        </p:grpSp>
        <p:sp>
          <p:nvSpPr>
            <p:cNvPr id="28" name="TextBox 35">
              <a:extLst>
                <a:ext uri="{FF2B5EF4-FFF2-40B4-BE49-F238E27FC236}">
                  <a16:creationId xmlns:a16="http://schemas.microsoft.com/office/drawing/2014/main" id="{F0A65363-B8A7-4625-449D-0E17B1C24791}"/>
                </a:ext>
              </a:extLst>
            </p:cNvPr>
            <p:cNvSpPr txBox="1"/>
            <p:nvPr/>
          </p:nvSpPr>
          <p:spPr>
            <a:xfrm>
              <a:off x="1048805" y="4725988"/>
              <a:ext cx="2775649" cy="2721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79"/>
                </a:lnSpc>
              </a:pPr>
              <a:r>
                <a:rPr lang="en-US" sz="2400">
                  <a:solidFill>
                    <a:srgbClr val="000000"/>
                  </a:solidFill>
                  <a:latin typeface="DM Sans Bold"/>
                </a:rPr>
                <a:t>Free Exploration</a:t>
              </a:r>
            </a:p>
          </p:txBody>
        </p:sp>
        <p:grpSp>
          <p:nvGrpSpPr>
            <p:cNvPr id="33" name="Group 2">
              <a:extLst>
                <a:ext uri="{FF2B5EF4-FFF2-40B4-BE49-F238E27FC236}">
                  <a16:creationId xmlns:a16="http://schemas.microsoft.com/office/drawing/2014/main" id="{BCCD4E1E-0520-1DAC-8495-70A80C65E58E}"/>
                </a:ext>
              </a:extLst>
            </p:cNvPr>
            <p:cNvGrpSpPr/>
            <p:nvPr/>
          </p:nvGrpSpPr>
          <p:grpSpPr>
            <a:xfrm>
              <a:off x="1289879" y="5177168"/>
              <a:ext cx="2293499" cy="576919"/>
              <a:chOff x="0" y="0"/>
              <a:chExt cx="3057999" cy="769225"/>
            </a:xfrm>
          </p:grpSpPr>
          <p:grpSp>
            <p:nvGrpSpPr>
              <p:cNvPr id="34" name="Group 3">
                <a:extLst>
                  <a:ext uri="{FF2B5EF4-FFF2-40B4-BE49-F238E27FC236}">
                    <a16:creationId xmlns:a16="http://schemas.microsoft.com/office/drawing/2014/main" id="{2F24B7B0-0FBA-DB78-502F-C06ED98236CC}"/>
                  </a:ext>
                </a:extLst>
              </p:cNvPr>
              <p:cNvGrpSpPr/>
              <p:nvPr/>
            </p:nvGrpSpPr>
            <p:grpSpPr>
              <a:xfrm rot="-10800000">
                <a:off x="0" y="0"/>
                <a:ext cx="3057999" cy="769225"/>
                <a:chOff x="0" y="0"/>
                <a:chExt cx="4486028" cy="1106170"/>
              </a:xfrm>
            </p:grpSpPr>
            <p:sp>
              <p:nvSpPr>
                <p:cNvPr id="37" name="Freeform 4">
                  <a:extLst>
                    <a:ext uri="{FF2B5EF4-FFF2-40B4-BE49-F238E27FC236}">
                      <a16:creationId xmlns:a16="http://schemas.microsoft.com/office/drawing/2014/main" id="{517EE8D8-8E3F-628E-588E-05492474482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4487298" cy="1106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7298" h="1106170">
                      <a:moveTo>
                        <a:pt x="3933578" y="1106170"/>
                      </a:moveTo>
                      <a:lnTo>
                        <a:pt x="553720" y="1106170"/>
                      </a:lnTo>
                      <a:cubicBezTo>
                        <a:pt x="247650" y="1106170"/>
                        <a:pt x="0" y="858520"/>
                        <a:pt x="0" y="553720"/>
                      </a:cubicBezTo>
                      <a:cubicBezTo>
                        <a:pt x="0" y="247650"/>
                        <a:pt x="247650" y="0"/>
                        <a:pt x="553720" y="0"/>
                      </a:cubicBezTo>
                      <a:lnTo>
                        <a:pt x="3933578" y="0"/>
                      </a:lnTo>
                      <a:cubicBezTo>
                        <a:pt x="4239648" y="0"/>
                        <a:pt x="4487297" y="247650"/>
                        <a:pt x="4487297" y="553720"/>
                      </a:cubicBezTo>
                      <a:cubicBezTo>
                        <a:pt x="4486028" y="858520"/>
                        <a:pt x="4238378" y="1106170"/>
                        <a:pt x="3933578" y="1106170"/>
                      </a:cubicBezTo>
                      <a:close/>
                    </a:path>
                  </a:pathLst>
                </a:custGeom>
                <a:solidFill>
                  <a:srgbClr val="344A5A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</p:sp>
            <p:sp>
              <p:nvSpPr>
                <p:cNvPr id="38" name="Freeform 5">
                  <a:extLst>
                    <a:ext uri="{FF2B5EF4-FFF2-40B4-BE49-F238E27FC236}">
                      <a16:creationId xmlns:a16="http://schemas.microsoft.com/office/drawing/2014/main" id="{15406A88-E4F5-BB7E-C913-62F184281AEF}"/>
                    </a:ext>
                  </a:extLst>
                </p:cNvPr>
                <p:cNvSpPr/>
                <p:nvPr/>
              </p:nvSpPr>
              <p:spPr>
                <a:xfrm>
                  <a:off x="162990" y="172720"/>
                  <a:ext cx="758600" cy="76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600" h="762000">
                      <a:moveTo>
                        <a:pt x="379300" y="0"/>
                      </a:moveTo>
                      <a:cubicBezTo>
                        <a:pt x="589055" y="938"/>
                        <a:pt x="758600" y="171243"/>
                        <a:pt x="758600" y="381000"/>
                      </a:cubicBezTo>
                      <a:cubicBezTo>
                        <a:pt x="758600" y="590757"/>
                        <a:pt x="589055" y="761062"/>
                        <a:pt x="379300" y="762000"/>
                      </a:cubicBezTo>
                      <a:cubicBezTo>
                        <a:pt x="169545" y="761062"/>
                        <a:pt x="0" y="590757"/>
                        <a:pt x="0" y="381000"/>
                      </a:cubicBezTo>
                      <a:cubicBezTo>
                        <a:pt x="0" y="171243"/>
                        <a:pt x="169545" y="938"/>
                        <a:pt x="379300" y="0"/>
                      </a:cubicBezTo>
                      <a:close/>
                    </a:path>
                  </a:pathLst>
                </a:custGeom>
                <a:solidFill>
                  <a:srgbClr val="000123"/>
                </a:solidFill>
              </p:spPr>
            </p:sp>
          </p:grpSp>
          <p:pic>
            <p:nvPicPr>
              <p:cNvPr id="35" name="Picture 6">
                <a:extLst>
                  <a:ext uri="{FF2B5EF4-FFF2-40B4-BE49-F238E27FC236}">
                    <a16:creationId xmlns:a16="http://schemas.microsoft.com/office/drawing/2014/main" id="{833DE58B-BA10-B2EE-1DCA-E4A85428BC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48768"/>
              <a:stretch>
                <a:fillRect/>
              </a:stretch>
            </p:blipFill>
            <p:spPr>
              <a:xfrm>
                <a:off x="2550929" y="264838"/>
                <a:ext cx="268919" cy="239550"/>
              </a:xfrm>
              <a:prstGeom prst="rect">
                <a:avLst/>
              </a:prstGeom>
            </p:spPr>
          </p:pic>
          <p:sp>
            <p:nvSpPr>
              <p:cNvPr id="36" name="TextBox 7">
                <a:extLst>
                  <a:ext uri="{FF2B5EF4-FFF2-40B4-BE49-F238E27FC236}">
                    <a16:creationId xmlns:a16="http://schemas.microsoft.com/office/drawing/2014/main" id="{88D0B71A-63B1-1255-602C-D2989B11B62B}"/>
                  </a:ext>
                </a:extLst>
              </p:cNvPr>
              <p:cNvSpPr txBox="1"/>
              <p:nvPr/>
            </p:nvSpPr>
            <p:spPr>
              <a:xfrm>
                <a:off x="346262" y="244912"/>
                <a:ext cx="2052125" cy="31750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1710"/>
                  </a:lnSpc>
                </a:pPr>
                <a:r>
                  <a:rPr lang="en-US" sz="1800">
                    <a:solidFill>
                      <a:srgbClr val="FFFFFF"/>
                    </a:solidFill>
                    <a:latin typeface="TT Octosquares Condensed Bold"/>
                  </a:rPr>
                  <a:t>Start </a:t>
                </a:r>
              </a:p>
            </p:txBody>
          </p:sp>
        </p:grp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26D9DB22-CB50-49A1-41EB-19EA3D33A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687" y="2040359"/>
            <a:ext cx="2723816" cy="252675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CA319C2-4E44-2493-ECD7-E2BA6DDD669E}"/>
              </a:ext>
            </a:extLst>
          </p:cNvPr>
          <p:cNvSpPr/>
          <p:nvPr/>
        </p:nvSpPr>
        <p:spPr>
          <a:xfrm>
            <a:off x="5264469" y="2073475"/>
            <a:ext cx="219730" cy="296362"/>
          </a:xfrm>
          <a:prstGeom prst="rect">
            <a:avLst/>
          </a:prstGeom>
          <a:solidFill>
            <a:srgbClr val="BFCDDA"/>
          </a:solidFill>
          <a:ln>
            <a:solidFill>
              <a:srgbClr val="BFC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C2EFA02-0721-5F80-5D82-30830C1168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6879" y="2073475"/>
            <a:ext cx="2554521" cy="244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2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6E3019-818B-4F77-988F-802CCC1875CF}"/>
              </a:ext>
            </a:extLst>
          </p:cNvPr>
          <p:cNvSpPr/>
          <p:nvPr/>
        </p:nvSpPr>
        <p:spPr>
          <a:xfrm>
            <a:off x="139700" y="204779"/>
            <a:ext cx="12725400" cy="481021"/>
          </a:xfrm>
          <a:prstGeom prst="roundRect">
            <a:avLst/>
          </a:prstGeom>
          <a:solidFill>
            <a:srgbClr val="344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Circle Drawing - Bakery game                                                                   Topic: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22223DT108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094A71-5DDF-4952-B700-643D1ABCC9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9" t="26492" r="50453" b="48735"/>
          <a:stretch/>
        </p:blipFill>
        <p:spPr>
          <a:xfrm>
            <a:off x="11836400" y="6172200"/>
            <a:ext cx="914400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B430AA-C3BD-407F-B388-F6CE9BA652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86" b="73264"/>
          <a:stretch/>
        </p:blipFill>
        <p:spPr>
          <a:xfrm>
            <a:off x="4902200" y="6156960"/>
            <a:ext cx="2895600" cy="1069071"/>
          </a:xfrm>
          <a:prstGeom prst="rect">
            <a:avLst/>
          </a:prstGeom>
        </p:spPr>
      </p:pic>
      <p:grpSp>
        <p:nvGrpSpPr>
          <p:cNvPr id="15" name="Group 2">
            <a:extLst>
              <a:ext uri="{FF2B5EF4-FFF2-40B4-BE49-F238E27FC236}">
                <a16:creationId xmlns:a16="http://schemas.microsoft.com/office/drawing/2014/main" id="{3B2BC44C-DF11-43FD-A787-70CD42FF8D3C}"/>
              </a:ext>
            </a:extLst>
          </p:cNvPr>
          <p:cNvGrpSpPr/>
          <p:nvPr/>
        </p:nvGrpSpPr>
        <p:grpSpPr>
          <a:xfrm>
            <a:off x="375270" y="6508102"/>
            <a:ext cx="2795112" cy="576919"/>
            <a:chOff x="-865" y="0"/>
            <a:chExt cx="3084592" cy="769225"/>
          </a:xfrm>
        </p:grpSpPr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59724D83-D610-416A-B066-29BDA3CD8CB8}"/>
                </a:ext>
              </a:extLst>
            </p:cNvPr>
            <p:cNvSpPr/>
            <p:nvPr/>
          </p:nvSpPr>
          <p:spPr>
            <a:xfrm rot="10800000">
              <a:off x="-865" y="0"/>
              <a:ext cx="3058864" cy="769225"/>
            </a:xfrm>
            <a:custGeom>
              <a:avLst/>
              <a:gdLst/>
              <a:ahLst/>
              <a:cxnLst/>
              <a:rect l="l" t="t" r="r" b="b"/>
              <a:pathLst>
                <a:path w="4487298" h="1106170">
                  <a:moveTo>
                    <a:pt x="3933578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33578" y="0"/>
                  </a:lnTo>
                  <a:cubicBezTo>
                    <a:pt x="4239648" y="0"/>
                    <a:pt x="4487297" y="247650"/>
                    <a:pt x="4487297" y="553720"/>
                  </a:cubicBezTo>
                  <a:cubicBezTo>
                    <a:pt x="4486028" y="858520"/>
                    <a:pt x="4238378" y="1106170"/>
                    <a:pt x="3933578" y="1106170"/>
                  </a:cubicBezTo>
                  <a:close/>
                </a:path>
              </a:pathLst>
            </a:custGeom>
            <a:solidFill>
              <a:srgbClr val="344A5A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7">
              <a:extLst>
                <a:ext uri="{FF2B5EF4-FFF2-40B4-BE49-F238E27FC236}">
                  <a16:creationId xmlns:a16="http://schemas.microsoft.com/office/drawing/2014/main" id="{9ABA37DF-368B-4800-85B2-56A519528D82}"/>
                </a:ext>
              </a:extLst>
            </p:cNvPr>
            <p:cNvSpPr txBox="1"/>
            <p:nvPr/>
          </p:nvSpPr>
          <p:spPr>
            <a:xfrm>
              <a:off x="138148" y="244524"/>
              <a:ext cx="2945579" cy="2906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Time:       second</a:t>
              </a:r>
            </a:p>
          </p:txBody>
        </p:sp>
      </p:grpSp>
      <p:pic>
        <p:nvPicPr>
          <p:cNvPr id="11" name="Picture 2" descr="Save Button PNG Transparent Photo | PNG Mart">
            <a:extLst>
              <a:ext uri="{FF2B5EF4-FFF2-40B4-BE49-F238E27FC236}">
                <a16:creationId xmlns:a16="http://schemas.microsoft.com/office/drawing/2014/main" id="{128D3560-9370-41A9-B6EC-C196426D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996" y="6519157"/>
            <a:ext cx="533400" cy="53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462CA17-8955-51E2-15AF-C07AAC9B54A7}"/>
              </a:ext>
            </a:extLst>
          </p:cNvPr>
          <p:cNvGrpSpPr/>
          <p:nvPr/>
        </p:nvGrpSpPr>
        <p:grpSpPr>
          <a:xfrm>
            <a:off x="8178800" y="6497919"/>
            <a:ext cx="2545729" cy="576919"/>
            <a:chOff x="-865" y="0"/>
            <a:chExt cx="3084592" cy="76922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06D9A0D-5E50-71B4-4B72-43DB91CE9D14}"/>
                </a:ext>
              </a:extLst>
            </p:cNvPr>
            <p:cNvSpPr/>
            <p:nvPr/>
          </p:nvSpPr>
          <p:spPr>
            <a:xfrm rot="10800000">
              <a:off x="-865" y="0"/>
              <a:ext cx="3058864" cy="769225"/>
            </a:xfrm>
            <a:custGeom>
              <a:avLst/>
              <a:gdLst/>
              <a:ahLst/>
              <a:cxnLst/>
              <a:rect l="l" t="t" r="r" b="b"/>
              <a:pathLst>
                <a:path w="4487298" h="1106170">
                  <a:moveTo>
                    <a:pt x="3933578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33578" y="0"/>
                  </a:lnTo>
                  <a:cubicBezTo>
                    <a:pt x="4239648" y="0"/>
                    <a:pt x="4487297" y="247650"/>
                    <a:pt x="4487297" y="553720"/>
                  </a:cubicBezTo>
                  <a:cubicBezTo>
                    <a:pt x="4486028" y="858520"/>
                    <a:pt x="4238378" y="1106170"/>
                    <a:pt x="3933578" y="1106170"/>
                  </a:cubicBezTo>
                  <a:close/>
                </a:path>
              </a:pathLst>
            </a:custGeom>
            <a:solidFill>
              <a:srgbClr val="344A5A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7">
              <a:extLst>
                <a:ext uri="{FF2B5EF4-FFF2-40B4-BE49-F238E27FC236}">
                  <a16:creationId xmlns:a16="http://schemas.microsoft.com/office/drawing/2014/main" id="{1DD1C345-BEA0-B2E1-F0FD-CA26DFBCEAE3}"/>
                </a:ext>
              </a:extLst>
            </p:cNvPr>
            <p:cNvSpPr txBox="1"/>
            <p:nvPr/>
          </p:nvSpPr>
          <p:spPr>
            <a:xfrm>
              <a:off x="138148" y="244524"/>
              <a:ext cx="2945579" cy="2906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Completed</a:t>
              </a:r>
              <a:r>
                <a:rPr lang="en-US" sz="1800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       %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FD9EE8A-2DDC-3162-7DC6-B3D0FFDAB5B8}"/>
              </a:ext>
            </a:extLst>
          </p:cNvPr>
          <p:cNvSpPr/>
          <p:nvPr/>
        </p:nvSpPr>
        <p:spPr>
          <a:xfrm>
            <a:off x="3073400" y="1828800"/>
            <a:ext cx="7239000" cy="434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250015-3782-802B-2234-CF28763C4B02}"/>
              </a:ext>
            </a:extLst>
          </p:cNvPr>
          <p:cNvSpPr/>
          <p:nvPr/>
        </p:nvSpPr>
        <p:spPr>
          <a:xfrm>
            <a:off x="254000" y="915978"/>
            <a:ext cx="12725400" cy="576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Lời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thích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chơi</a:t>
            </a:r>
            <a:r>
              <a:rPr lang="en-US" dirty="0">
                <a:solidFill>
                  <a:schemeClr val="tx1"/>
                </a:solidFill>
              </a:rPr>
              <a:t> game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B11ECC-06C5-653E-4314-8AA7E315A7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55" t="3921" r="6022" b="45620"/>
          <a:stretch/>
        </p:blipFill>
        <p:spPr>
          <a:xfrm>
            <a:off x="3225800" y="2065851"/>
            <a:ext cx="6781800" cy="3915590"/>
          </a:xfrm>
          <a:prstGeom prst="rect">
            <a:avLst/>
          </a:prstGeom>
        </p:spPr>
      </p:pic>
      <p:pic>
        <p:nvPicPr>
          <p:cNvPr id="14" name="Picture 2" descr="Home - Free real estate icons">
            <a:extLst>
              <a:ext uri="{FF2B5EF4-FFF2-40B4-BE49-F238E27FC236}">
                <a16:creationId xmlns:a16="http://schemas.microsoft.com/office/drawing/2014/main" id="{93697AD8-EA25-CF4A-AE02-7BBEF60CE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033" y="615696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02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0E5583-EEF5-B618-451C-7D2DB6D6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00" y="762000"/>
            <a:ext cx="6169510" cy="63055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615751-ADE6-0D81-0148-09773F680612}"/>
              </a:ext>
            </a:extLst>
          </p:cNvPr>
          <p:cNvSpPr txBox="1"/>
          <p:nvPr/>
        </p:nvSpPr>
        <p:spPr>
          <a:xfrm>
            <a:off x="1092200" y="457200"/>
            <a:ext cx="234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ý </a:t>
            </a:r>
            <a:r>
              <a:rPr lang="en-US" dirty="0" err="1"/>
              <a:t>tưởng</a:t>
            </a:r>
            <a:r>
              <a:rPr lang="en-US" dirty="0"/>
              <a:t> game 3 : </a:t>
            </a:r>
          </a:p>
        </p:txBody>
      </p:sp>
    </p:spTree>
    <p:extLst>
      <p:ext uri="{BB962C8B-B14F-4D97-AF65-F5344CB8AC3E}">
        <p14:creationId xmlns:p14="http://schemas.microsoft.com/office/powerpoint/2010/main" val="114566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6E3019-818B-4F77-988F-802CCC1875CF}"/>
              </a:ext>
            </a:extLst>
          </p:cNvPr>
          <p:cNvSpPr/>
          <p:nvPr/>
        </p:nvSpPr>
        <p:spPr>
          <a:xfrm>
            <a:off x="139700" y="204779"/>
            <a:ext cx="12725400" cy="481021"/>
          </a:xfrm>
          <a:prstGeom prst="roundRect">
            <a:avLst/>
          </a:prstGeom>
          <a:solidFill>
            <a:srgbClr val="344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Point to Point - My Pet game                                                                    Topic: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22223DT108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094A71-5DDF-4952-B700-643D1ABCC9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9" t="26492" r="50453" b="48735"/>
          <a:stretch/>
        </p:blipFill>
        <p:spPr>
          <a:xfrm>
            <a:off x="11996582" y="6172200"/>
            <a:ext cx="914400" cy="9906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E4822C-044B-4B37-A585-EB57ED46FF22}"/>
              </a:ext>
            </a:extLst>
          </p:cNvPr>
          <p:cNvSpPr/>
          <p:nvPr/>
        </p:nvSpPr>
        <p:spPr>
          <a:xfrm>
            <a:off x="330200" y="838200"/>
            <a:ext cx="12344400" cy="5334000"/>
          </a:xfrm>
          <a:prstGeom prst="roundRect">
            <a:avLst>
              <a:gd name="adj" fmla="val 4857"/>
            </a:avLst>
          </a:prstGeom>
          <a:solidFill>
            <a:schemeClr val="bg1"/>
          </a:solidFill>
          <a:ln>
            <a:solidFill>
              <a:srgbClr val="344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B430AA-C3BD-407F-B388-F6CE9BA652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86" b="73264"/>
          <a:stretch/>
        </p:blipFill>
        <p:spPr>
          <a:xfrm>
            <a:off x="4902200" y="6156960"/>
            <a:ext cx="2895600" cy="1069071"/>
          </a:xfrm>
          <a:prstGeom prst="rect">
            <a:avLst/>
          </a:prstGeom>
        </p:spPr>
      </p:pic>
      <p:grpSp>
        <p:nvGrpSpPr>
          <p:cNvPr id="15" name="Group 2">
            <a:extLst>
              <a:ext uri="{FF2B5EF4-FFF2-40B4-BE49-F238E27FC236}">
                <a16:creationId xmlns:a16="http://schemas.microsoft.com/office/drawing/2014/main" id="{3B2BC44C-DF11-43FD-A787-70CD42FF8D3C}"/>
              </a:ext>
            </a:extLst>
          </p:cNvPr>
          <p:cNvGrpSpPr/>
          <p:nvPr/>
        </p:nvGrpSpPr>
        <p:grpSpPr>
          <a:xfrm>
            <a:off x="375270" y="6508102"/>
            <a:ext cx="2545729" cy="576919"/>
            <a:chOff x="-865" y="0"/>
            <a:chExt cx="3084592" cy="769225"/>
          </a:xfrm>
        </p:grpSpPr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59724D83-D610-416A-B066-29BDA3CD8CB8}"/>
                </a:ext>
              </a:extLst>
            </p:cNvPr>
            <p:cNvSpPr/>
            <p:nvPr/>
          </p:nvSpPr>
          <p:spPr>
            <a:xfrm rot="10800000">
              <a:off x="-865" y="0"/>
              <a:ext cx="3058864" cy="769225"/>
            </a:xfrm>
            <a:custGeom>
              <a:avLst/>
              <a:gdLst/>
              <a:ahLst/>
              <a:cxnLst/>
              <a:rect l="l" t="t" r="r" b="b"/>
              <a:pathLst>
                <a:path w="4487298" h="1106170">
                  <a:moveTo>
                    <a:pt x="3933578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33578" y="0"/>
                  </a:lnTo>
                  <a:cubicBezTo>
                    <a:pt x="4239648" y="0"/>
                    <a:pt x="4487297" y="247650"/>
                    <a:pt x="4487297" y="553720"/>
                  </a:cubicBezTo>
                  <a:cubicBezTo>
                    <a:pt x="4486028" y="858520"/>
                    <a:pt x="4238378" y="1106170"/>
                    <a:pt x="3933578" y="1106170"/>
                  </a:cubicBezTo>
                  <a:close/>
                </a:path>
              </a:pathLst>
            </a:custGeom>
            <a:solidFill>
              <a:srgbClr val="344A5A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7">
              <a:extLst>
                <a:ext uri="{FF2B5EF4-FFF2-40B4-BE49-F238E27FC236}">
                  <a16:creationId xmlns:a16="http://schemas.microsoft.com/office/drawing/2014/main" id="{9ABA37DF-368B-4800-85B2-56A519528D82}"/>
                </a:ext>
              </a:extLst>
            </p:cNvPr>
            <p:cNvSpPr txBox="1"/>
            <p:nvPr/>
          </p:nvSpPr>
          <p:spPr>
            <a:xfrm>
              <a:off x="138148" y="244524"/>
              <a:ext cx="2945579" cy="2906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Time:       second</a:t>
              </a:r>
            </a:p>
          </p:txBody>
        </p:sp>
      </p:grpSp>
      <p:pic>
        <p:nvPicPr>
          <p:cNvPr id="11" name="Picture 2" descr="Save Button PNG Transparent Photo | PNG Mart">
            <a:extLst>
              <a:ext uri="{FF2B5EF4-FFF2-40B4-BE49-F238E27FC236}">
                <a16:creationId xmlns:a16="http://schemas.microsoft.com/office/drawing/2014/main" id="{128D3560-9370-41A9-B6EC-C196426D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6550577"/>
            <a:ext cx="533400" cy="53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462CA17-8955-51E2-15AF-C07AAC9B54A7}"/>
              </a:ext>
            </a:extLst>
          </p:cNvPr>
          <p:cNvGrpSpPr/>
          <p:nvPr/>
        </p:nvGrpSpPr>
        <p:grpSpPr>
          <a:xfrm>
            <a:off x="8317735" y="6410656"/>
            <a:ext cx="2545729" cy="576919"/>
            <a:chOff x="-865" y="0"/>
            <a:chExt cx="3084592" cy="76922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06D9A0D-5E50-71B4-4B72-43DB91CE9D14}"/>
                </a:ext>
              </a:extLst>
            </p:cNvPr>
            <p:cNvSpPr/>
            <p:nvPr/>
          </p:nvSpPr>
          <p:spPr>
            <a:xfrm rot="10800000">
              <a:off x="-865" y="0"/>
              <a:ext cx="3058864" cy="769225"/>
            </a:xfrm>
            <a:custGeom>
              <a:avLst/>
              <a:gdLst/>
              <a:ahLst/>
              <a:cxnLst/>
              <a:rect l="l" t="t" r="r" b="b"/>
              <a:pathLst>
                <a:path w="4487298" h="1106170">
                  <a:moveTo>
                    <a:pt x="3933578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33578" y="0"/>
                  </a:lnTo>
                  <a:cubicBezTo>
                    <a:pt x="4239648" y="0"/>
                    <a:pt x="4487297" y="247650"/>
                    <a:pt x="4487297" y="553720"/>
                  </a:cubicBezTo>
                  <a:cubicBezTo>
                    <a:pt x="4486028" y="858520"/>
                    <a:pt x="4238378" y="1106170"/>
                    <a:pt x="3933578" y="1106170"/>
                  </a:cubicBezTo>
                  <a:close/>
                </a:path>
              </a:pathLst>
            </a:custGeom>
            <a:solidFill>
              <a:srgbClr val="344A5A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7">
              <a:extLst>
                <a:ext uri="{FF2B5EF4-FFF2-40B4-BE49-F238E27FC236}">
                  <a16:creationId xmlns:a16="http://schemas.microsoft.com/office/drawing/2014/main" id="{1DD1C345-BEA0-B2E1-F0FD-CA26DFBCEAE3}"/>
                </a:ext>
              </a:extLst>
            </p:cNvPr>
            <p:cNvSpPr txBox="1"/>
            <p:nvPr/>
          </p:nvSpPr>
          <p:spPr>
            <a:xfrm>
              <a:off x="138148" y="244524"/>
              <a:ext cx="2945579" cy="2906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Completed</a:t>
              </a:r>
              <a:r>
                <a:rPr lang="en-US" sz="1800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       %</a:t>
              </a:r>
            </a:p>
          </p:txBody>
        </p:sp>
      </p:grpSp>
      <p:pic>
        <p:nvPicPr>
          <p:cNvPr id="6" name="Picture 2" descr="Home - Free real estate icons">
            <a:extLst>
              <a:ext uri="{FF2B5EF4-FFF2-40B4-BE49-F238E27FC236}">
                <a16:creationId xmlns:a16="http://schemas.microsoft.com/office/drawing/2014/main" id="{500C24AF-207F-92B7-68B4-4DB20C00E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411" y="615696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2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094C1B-F467-F55E-D869-D6FD71AED433}"/>
              </a:ext>
            </a:extLst>
          </p:cNvPr>
          <p:cNvSpPr txBox="1"/>
          <p:nvPr/>
        </p:nvSpPr>
        <p:spPr>
          <a:xfrm>
            <a:off x="482600" y="533400"/>
            <a:ext cx="234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ý </a:t>
            </a:r>
            <a:r>
              <a:rPr lang="en-US" dirty="0" err="1"/>
              <a:t>tưởng</a:t>
            </a:r>
            <a:r>
              <a:rPr lang="en-US" dirty="0"/>
              <a:t> game 2 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CC60C4-C3FF-AD48-4B81-0C488F88F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99" y="532846"/>
            <a:ext cx="6946545" cy="678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6E3019-818B-4F77-988F-802CCC1875CF}"/>
              </a:ext>
            </a:extLst>
          </p:cNvPr>
          <p:cNvSpPr/>
          <p:nvPr/>
        </p:nvSpPr>
        <p:spPr>
          <a:xfrm>
            <a:off x="139700" y="204779"/>
            <a:ext cx="12725400" cy="481021"/>
          </a:xfrm>
          <a:prstGeom prst="roundRect">
            <a:avLst/>
          </a:prstGeom>
          <a:solidFill>
            <a:srgbClr val="344A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Free Exploration – Pacman game                                                             Topic: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22223DT108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094A71-5DDF-4952-B700-643D1ABCC9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9" t="26492" r="50453" b="48735"/>
          <a:stretch/>
        </p:blipFill>
        <p:spPr>
          <a:xfrm>
            <a:off x="11836400" y="6172200"/>
            <a:ext cx="914400" cy="9906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E4822C-044B-4B37-A585-EB57ED46FF22}"/>
              </a:ext>
            </a:extLst>
          </p:cNvPr>
          <p:cNvSpPr/>
          <p:nvPr/>
        </p:nvSpPr>
        <p:spPr>
          <a:xfrm>
            <a:off x="330200" y="838200"/>
            <a:ext cx="12344400" cy="5334000"/>
          </a:xfrm>
          <a:prstGeom prst="roundRect">
            <a:avLst>
              <a:gd name="adj" fmla="val 4857"/>
            </a:avLst>
          </a:prstGeom>
          <a:solidFill>
            <a:schemeClr val="bg1"/>
          </a:solidFill>
          <a:ln>
            <a:solidFill>
              <a:srgbClr val="344A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B430AA-C3BD-407F-B388-F6CE9BA652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86" b="73264"/>
          <a:stretch/>
        </p:blipFill>
        <p:spPr>
          <a:xfrm>
            <a:off x="4902200" y="6156960"/>
            <a:ext cx="2895600" cy="1069071"/>
          </a:xfrm>
          <a:prstGeom prst="rect">
            <a:avLst/>
          </a:prstGeom>
        </p:spPr>
      </p:pic>
      <p:grpSp>
        <p:nvGrpSpPr>
          <p:cNvPr id="15" name="Group 2">
            <a:extLst>
              <a:ext uri="{FF2B5EF4-FFF2-40B4-BE49-F238E27FC236}">
                <a16:creationId xmlns:a16="http://schemas.microsoft.com/office/drawing/2014/main" id="{3B2BC44C-DF11-43FD-A787-70CD42FF8D3C}"/>
              </a:ext>
            </a:extLst>
          </p:cNvPr>
          <p:cNvGrpSpPr/>
          <p:nvPr/>
        </p:nvGrpSpPr>
        <p:grpSpPr>
          <a:xfrm>
            <a:off x="375270" y="6508102"/>
            <a:ext cx="2545729" cy="576919"/>
            <a:chOff x="-865" y="0"/>
            <a:chExt cx="3084592" cy="769225"/>
          </a:xfrm>
        </p:grpSpPr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59724D83-D610-416A-B066-29BDA3CD8CB8}"/>
                </a:ext>
              </a:extLst>
            </p:cNvPr>
            <p:cNvSpPr/>
            <p:nvPr/>
          </p:nvSpPr>
          <p:spPr>
            <a:xfrm rot="10800000">
              <a:off x="-865" y="0"/>
              <a:ext cx="3058864" cy="769225"/>
            </a:xfrm>
            <a:custGeom>
              <a:avLst/>
              <a:gdLst/>
              <a:ahLst/>
              <a:cxnLst/>
              <a:rect l="l" t="t" r="r" b="b"/>
              <a:pathLst>
                <a:path w="4487298" h="1106170">
                  <a:moveTo>
                    <a:pt x="3933578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33578" y="0"/>
                  </a:lnTo>
                  <a:cubicBezTo>
                    <a:pt x="4239648" y="0"/>
                    <a:pt x="4487297" y="247650"/>
                    <a:pt x="4487297" y="553720"/>
                  </a:cubicBezTo>
                  <a:cubicBezTo>
                    <a:pt x="4486028" y="858520"/>
                    <a:pt x="4238378" y="1106170"/>
                    <a:pt x="3933578" y="1106170"/>
                  </a:cubicBezTo>
                  <a:close/>
                </a:path>
              </a:pathLst>
            </a:custGeom>
            <a:solidFill>
              <a:srgbClr val="344A5A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7">
              <a:extLst>
                <a:ext uri="{FF2B5EF4-FFF2-40B4-BE49-F238E27FC236}">
                  <a16:creationId xmlns:a16="http://schemas.microsoft.com/office/drawing/2014/main" id="{9ABA37DF-368B-4800-85B2-56A519528D82}"/>
                </a:ext>
              </a:extLst>
            </p:cNvPr>
            <p:cNvSpPr txBox="1"/>
            <p:nvPr/>
          </p:nvSpPr>
          <p:spPr>
            <a:xfrm>
              <a:off x="138148" y="244524"/>
              <a:ext cx="2945579" cy="2906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Time:       second</a:t>
              </a:r>
            </a:p>
          </p:txBody>
        </p:sp>
      </p:grpSp>
      <p:pic>
        <p:nvPicPr>
          <p:cNvPr id="11" name="Picture 2" descr="Save Button PNG Transparent Photo | PNG Mart">
            <a:extLst>
              <a:ext uri="{FF2B5EF4-FFF2-40B4-BE49-F238E27FC236}">
                <a16:creationId xmlns:a16="http://schemas.microsoft.com/office/drawing/2014/main" id="{128D3560-9370-41A9-B6EC-C196426D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6550577"/>
            <a:ext cx="533400" cy="53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462CA17-8955-51E2-15AF-C07AAC9B54A7}"/>
              </a:ext>
            </a:extLst>
          </p:cNvPr>
          <p:cNvGrpSpPr/>
          <p:nvPr/>
        </p:nvGrpSpPr>
        <p:grpSpPr>
          <a:xfrm>
            <a:off x="8178800" y="6487886"/>
            <a:ext cx="2545729" cy="576919"/>
            <a:chOff x="-865" y="0"/>
            <a:chExt cx="3084592" cy="76922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06D9A0D-5E50-71B4-4B72-43DB91CE9D14}"/>
                </a:ext>
              </a:extLst>
            </p:cNvPr>
            <p:cNvSpPr/>
            <p:nvPr/>
          </p:nvSpPr>
          <p:spPr>
            <a:xfrm rot="10800000">
              <a:off x="-865" y="0"/>
              <a:ext cx="3058864" cy="769225"/>
            </a:xfrm>
            <a:custGeom>
              <a:avLst/>
              <a:gdLst/>
              <a:ahLst/>
              <a:cxnLst/>
              <a:rect l="l" t="t" r="r" b="b"/>
              <a:pathLst>
                <a:path w="4487298" h="1106170">
                  <a:moveTo>
                    <a:pt x="3933578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33578" y="0"/>
                  </a:lnTo>
                  <a:cubicBezTo>
                    <a:pt x="4239648" y="0"/>
                    <a:pt x="4487297" y="247650"/>
                    <a:pt x="4487297" y="553720"/>
                  </a:cubicBezTo>
                  <a:cubicBezTo>
                    <a:pt x="4486028" y="858520"/>
                    <a:pt x="4238378" y="1106170"/>
                    <a:pt x="3933578" y="1106170"/>
                  </a:cubicBezTo>
                  <a:close/>
                </a:path>
              </a:pathLst>
            </a:custGeom>
            <a:solidFill>
              <a:srgbClr val="344A5A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7">
              <a:extLst>
                <a:ext uri="{FF2B5EF4-FFF2-40B4-BE49-F238E27FC236}">
                  <a16:creationId xmlns:a16="http://schemas.microsoft.com/office/drawing/2014/main" id="{1DD1C345-BEA0-B2E1-F0FD-CA26DFBCEAE3}"/>
                </a:ext>
              </a:extLst>
            </p:cNvPr>
            <p:cNvSpPr txBox="1"/>
            <p:nvPr/>
          </p:nvSpPr>
          <p:spPr>
            <a:xfrm>
              <a:off x="138148" y="244524"/>
              <a:ext cx="2945579" cy="2906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710"/>
                </a:lnSpc>
              </a:pPr>
              <a:r>
                <a:rPr lang="en-US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Completed</a:t>
              </a:r>
              <a:r>
                <a:rPr lang="en-US" sz="1800" dirty="0">
                  <a:solidFill>
                    <a:srgbClr val="FFFFFF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       %</a:t>
              </a:r>
            </a:p>
          </p:txBody>
        </p:sp>
      </p:grpSp>
      <p:pic>
        <p:nvPicPr>
          <p:cNvPr id="6" name="Picture 2" descr="Home - Free real estate icons">
            <a:extLst>
              <a:ext uri="{FF2B5EF4-FFF2-40B4-BE49-F238E27FC236}">
                <a16:creationId xmlns:a16="http://schemas.microsoft.com/office/drawing/2014/main" id="{A97574CA-190E-9E71-3CF2-9A31CF25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996" y="6165716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97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B634C3-3475-5643-D355-C223DFDC7F99}"/>
              </a:ext>
            </a:extLst>
          </p:cNvPr>
          <p:cNvSpPr txBox="1"/>
          <p:nvPr/>
        </p:nvSpPr>
        <p:spPr>
          <a:xfrm>
            <a:off x="445897" y="180962"/>
            <a:ext cx="3046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Note ý </a:t>
            </a:r>
            <a:r>
              <a:rPr lang="en-US" sz="2400" dirty="0" err="1"/>
              <a:t>tưởng</a:t>
            </a:r>
            <a:r>
              <a:rPr lang="en-US" sz="2400" dirty="0"/>
              <a:t> game 1 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F63FF8-4246-246D-B57A-DF30A594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642627"/>
            <a:ext cx="5400826" cy="62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2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132</Words>
  <Application>Microsoft Office PowerPoint</Application>
  <PresentationFormat>Custom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TT Octosquares Condensed Bold</vt:lpstr>
      <vt:lpstr>Arial</vt:lpstr>
      <vt:lpstr>Calibri</vt:lpstr>
      <vt:lpstr>DM Sans Bold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HỖ TRỢ PHỤC HỒI CƠ VAI</dc:title>
  <dc:creator>Admin</dc:creator>
  <cp:lastModifiedBy>NHÂN TRƯƠNG NGHỆ</cp:lastModifiedBy>
  <cp:revision>22</cp:revision>
  <dcterms:created xsi:type="dcterms:W3CDTF">2006-08-16T00:00:00Z</dcterms:created>
  <dcterms:modified xsi:type="dcterms:W3CDTF">2023-05-22T04:31:26Z</dcterms:modified>
  <dc:identifier>DAFiySXLIyM</dc:identifier>
</cp:coreProperties>
</file>