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0ED9A-329E-43F9-B977-B97CFE106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E6173-270B-4185-A75E-22A5325A8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回归分析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52"/>
            <a:ext cx="6534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000240"/>
            <a:ext cx="60198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8959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596814"/>
            <a:ext cx="6143636" cy="426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统计量的临界值。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例如取显著性水平</a:t>
            </a:r>
            <a:r>
              <a:rPr lang="en-US" altLang="zh-CN" dirty="0" smtClean="0"/>
              <a:t>a=0.05</a:t>
            </a:r>
            <a:r>
              <a:rPr lang="zh-CN" altLang="en-US" dirty="0" smtClean="0"/>
              <a:t>，我们有</a:t>
            </a:r>
            <a:r>
              <a:rPr lang="en-US" altLang="zh-CN" dirty="0" smtClean="0"/>
              <a:t>m=4</a:t>
            </a:r>
            <a:r>
              <a:rPr lang="zh-CN" altLang="en-US" dirty="0" smtClean="0"/>
              <a:t>个变量，</a:t>
            </a:r>
            <a:r>
              <a:rPr lang="en-US" altLang="zh-CN" dirty="0" smtClean="0"/>
              <a:t>n=10</a:t>
            </a:r>
            <a:r>
              <a:rPr lang="zh-CN" altLang="en-US" dirty="0" smtClean="0"/>
              <a:t>个样品，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值临界值可以利用函数</a:t>
            </a:r>
            <a:r>
              <a:rPr lang="en-US" altLang="zh-CN" dirty="0" smtClean="0"/>
              <a:t>FINV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格式为：</a:t>
            </a:r>
            <a:r>
              <a:rPr lang="en-US" altLang="zh-CN" dirty="0" smtClean="0"/>
              <a:t>FINV(0.05</a:t>
            </a:r>
            <a:r>
              <a:rPr lang="zh-CN" altLang="en-US" dirty="0" smtClean="0"/>
              <a:t>，</a:t>
            </a:r>
            <a:r>
              <a:rPr lang="en-US" altLang="zh-CN" dirty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10-4-1)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回归分析实验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逐步回归分析实验</dc:title>
  <dc:creator>AutoBVT</dc:creator>
  <cp:lastModifiedBy>HBSD</cp:lastModifiedBy>
  <cp:revision>16</cp:revision>
  <dcterms:created xsi:type="dcterms:W3CDTF">2016-11-14T00:32:00Z</dcterms:created>
  <dcterms:modified xsi:type="dcterms:W3CDTF">2019-11-12T00:46:25Z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