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517D-3232-4A58-8A28-9C0F6950565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421A-A0D9-479F-8169-2ECD21A1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517D-3232-4A58-8A28-9C0F6950565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421A-A0D9-479F-8169-2ECD21A1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69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517D-3232-4A58-8A28-9C0F6950565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421A-A0D9-479F-8169-2ECD21A1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9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517D-3232-4A58-8A28-9C0F6950565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421A-A0D9-479F-8169-2ECD21A1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0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517D-3232-4A58-8A28-9C0F6950565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421A-A0D9-479F-8169-2ECD21A1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21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517D-3232-4A58-8A28-9C0F6950565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421A-A0D9-479F-8169-2ECD21A1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9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517D-3232-4A58-8A28-9C0F6950565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421A-A0D9-479F-8169-2ECD21A1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1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517D-3232-4A58-8A28-9C0F6950565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421A-A0D9-479F-8169-2ECD21A1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6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517D-3232-4A58-8A28-9C0F6950565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421A-A0D9-479F-8169-2ECD21A1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4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517D-3232-4A58-8A28-9C0F6950565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421A-A0D9-479F-8169-2ECD21A1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6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517D-3232-4A58-8A28-9C0F6950565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421A-A0D9-479F-8169-2ECD21A1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517D-3232-4A58-8A28-9C0F6950565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3421A-A0D9-479F-8169-2ECD21A12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5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2162175" y="2827338"/>
            <a:ext cx="5041900" cy="1466850"/>
            <a:chOff x="0" y="0"/>
            <a:chExt cx="3175" cy="1257"/>
          </a:xfrm>
        </p:grpSpPr>
        <p:sp>
          <p:nvSpPr>
            <p:cNvPr id="5" name="Rectangle 51"/>
            <p:cNvSpPr>
              <a:spLocks noChangeArrowheads="1"/>
            </p:cNvSpPr>
            <p:nvPr/>
          </p:nvSpPr>
          <p:spPr bwMode="auto">
            <a:xfrm>
              <a:off x="2359" y="747"/>
              <a:ext cx="816" cy="26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en-US" sz="2000">
                <a:ea typeface="黑体" pitchFamily="49" charset="-122"/>
              </a:endParaRPr>
            </a:p>
          </p:txBody>
        </p:sp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1543" y="747"/>
              <a:ext cx="816" cy="26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ea typeface="黑体" pitchFamily="49" charset="-122"/>
                </a:rPr>
                <a:t>83.79</a:t>
              </a:r>
            </a:p>
          </p:txBody>
        </p:sp>
        <p:sp>
          <p:nvSpPr>
            <p:cNvPr id="7" name="Rectangle 47"/>
            <p:cNvSpPr>
              <a:spLocks noChangeArrowheads="1"/>
            </p:cNvSpPr>
            <p:nvPr/>
          </p:nvSpPr>
          <p:spPr bwMode="auto">
            <a:xfrm>
              <a:off x="681" y="747"/>
              <a:ext cx="862" cy="26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ea typeface="黑体" pitchFamily="49" charset="-122"/>
                </a:rPr>
                <a:t>271</a:t>
              </a:r>
            </a:p>
          </p:txBody>
        </p:sp>
        <p:sp>
          <p:nvSpPr>
            <p:cNvPr id="8" name="Rectangle 45"/>
            <p:cNvSpPr>
              <a:spLocks noChangeArrowheads="1"/>
            </p:cNvSpPr>
            <p:nvPr/>
          </p:nvSpPr>
          <p:spPr bwMode="auto">
            <a:xfrm>
              <a:off x="0" y="747"/>
              <a:ext cx="681" cy="2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ea typeface="黑体" pitchFamily="49" charset="-122"/>
                </a:rPr>
                <a:t>1973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681" y="1008"/>
              <a:ext cx="862" cy="24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ea typeface="黑体" pitchFamily="49" charset="-122"/>
                </a:rPr>
                <a:t>302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81" y="498"/>
              <a:ext cx="862" cy="24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ea typeface="黑体" pitchFamily="49" charset="-122"/>
                </a:rPr>
                <a:t>210</a:t>
              </a: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681" y="249"/>
              <a:ext cx="862" cy="24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ea typeface="黑体" pitchFamily="49" charset="-122"/>
                </a:rPr>
                <a:t>151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681" y="0"/>
              <a:ext cx="862" cy="24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>
                  <a:ea typeface="黑体" pitchFamily="49" charset="-122"/>
                </a:rPr>
                <a:t>城镇数</a:t>
              </a: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2359" y="498"/>
              <a:ext cx="816" cy="24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en-US" sz="2000">
                <a:ea typeface="黑体" pitchFamily="49" charset="-122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1543" y="498"/>
              <a:ext cx="816" cy="24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ea typeface="黑体" pitchFamily="49" charset="-122"/>
                </a:rPr>
                <a:t>95.96</a:t>
              </a: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0" y="498"/>
              <a:ext cx="681" cy="2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ea typeface="黑体" pitchFamily="49" charset="-122"/>
                </a:rPr>
                <a:t>1963</a:t>
              </a: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2359" y="249"/>
              <a:ext cx="816" cy="24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en-US" sz="2000">
                <a:ea typeface="黑体" pitchFamily="49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1543" y="249"/>
              <a:ext cx="816" cy="24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ea typeface="黑体" pitchFamily="49" charset="-122"/>
                </a:rPr>
                <a:t>160.31</a:t>
              </a: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0" y="249"/>
              <a:ext cx="681" cy="2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/>
                <a:t>1953</a:t>
              </a: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2359" y="1008"/>
              <a:ext cx="816" cy="24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zh-CN" altLang="en-US" sz="2000">
                <a:ea typeface="黑体" pitchFamily="49" charset="-122"/>
              </a:endParaRPr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1543" y="1008"/>
              <a:ext cx="816" cy="24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ea typeface="黑体" pitchFamily="49" charset="-122"/>
                </a:rPr>
                <a:t>81.02</a:t>
              </a: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0" y="1008"/>
              <a:ext cx="681" cy="2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ea typeface="黑体" pitchFamily="49" charset="-122"/>
                </a:rPr>
                <a:t>1978</a:t>
              </a:r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2359" y="0"/>
              <a:ext cx="816" cy="24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ea typeface="黑体" pitchFamily="49" charset="-122"/>
                </a:rPr>
                <a:t>R</a:t>
              </a:r>
            </a:p>
          </p:txBody>
        </p:sp>
        <p:sp>
          <p:nvSpPr>
            <p:cNvPr id="23" name="Rectangle 29"/>
            <p:cNvSpPr>
              <a:spLocks noChangeArrowheads="1"/>
            </p:cNvSpPr>
            <p:nvPr/>
          </p:nvSpPr>
          <p:spPr bwMode="auto">
            <a:xfrm>
              <a:off x="1543" y="0"/>
              <a:ext cx="816" cy="24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ea typeface="黑体" pitchFamily="49" charset="-122"/>
                </a:rPr>
                <a:t>d</a:t>
              </a:r>
              <a:r>
                <a:rPr lang="en-US" altLang="zh-CN" sz="2000" b="1" baseline="-25000">
                  <a:ea typeface="黑体" pitchFamily="49" charset="-122"/>
                </a:rPr>
                <a:t>1</a:t>
              </a:r>
              <a:r>
                <a:rPr lang="en-US" altLang="zh-CN" sz="2000" b="1">
                  <a:ea typeface="黑体" pitchFamily="49" charset="-122"/>
                </a:rPr>
                <a:t>(km)</a:t>
              </a:r>
            </a:p>
          </p:txBody>
        </p: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0" y="0"/>
              <a:ext cx="681" cy="2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>
                  <a:ea typeface="黑体" pitchFamily="49" charset="-122"/>
                </a:rPr>
                <a:t>年代</a:t>
              </a:r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>
              <a:off x="0" y="0"/>
              <a:ext cx="31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>
              <a:off x="0" y="249"/>
              <a:ext cx="3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>
              <a:off x="0" y="1257"/>
              <a:ext cx="31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0" y="0"/>
              <a:ext cx="0" cy="125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>
              <a:off x="681" y="0"/>
              <a:ext cx="0" cy="1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>
              <a:off x="2359" y="0"/>
              <a:ext cx="0" cy="1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>
              <a:off x="3175" y="0"/>
              <a:ext cx="0" cy="125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0" y="747"/>
              <a:ext cx="3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0" y="498"/>
              <a:ext cx="3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1543" y="0"/>
              <a:ext cx="0" cy="1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6"/>
            <p:cNvSpPr>
              <a:spLocks noChangeShapeType="1"/>
            </p:cNvSpPr>
            <p:nvPr/>
          </p:nvSpPr>
          <p:spPr bwMode="auto">
            <a:xfrm>
              <a:off x="0" y="1008"/>
              <a:ext cx="3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56"/>
            <p:cNvSpPr>
              <a:spLocks noChangeShapeType="1"/>
            </p:cNvSpPr>
            <p:nvPr/>
          </p:nvSpPr>
          <p:spPr bwMode="auto">
            <a:xfrm>
              <a:off x="1712" y="3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6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HBSD</dc:creator>
  <cp:lastModifiedBy>HBSD</cp:lastModifiedBy>
  <cp:revision>1</cp:revision>
  <dcterms:created xsi:type="dcterms:W3CDTF">2019-09-17T00:29:16Z</dcterms:created>
  <dcterms:modified xsi:type="dcterms:W3CDTF">2019-09-17T00:29:37Z</dcterms:modified>
</cp:coreProperties>
</file>