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6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3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3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4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A850-8877-4CAF-8038-748DB7ABF97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6824-8868-453B-A65F-EFCAFD670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650" y="475201"/>
            <a:ext cx="7704138" cy="1144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标号法求最短路经练习</a:t>
            </a:r>
          </a:p>
        </p:txBody>
      </p:sp>
      <p:sp>
        <p:nvSpPr>
          <p:cNvPr id="5734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27088" y="1557361"/>
            <a:ext cx="6337300" cy="611279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smtClean="0"/>
              <a:t>求从结点</a:t>
            </a:r>
            <a:r>
              <a:rPr lang="en-US" altLang="zh-CN" sz="2800" smtClean="0"/>
              <a:t>V</a:t>
            </a:r>
            <a:r>
              <a:rPr lang="en-US" altLang="zh-CN" sz="2800" baseline="-25000" smtClean="0"/>
              <a:t>1</a:t>
            </a:r>
            <a:r>
              <a:rPr lang="zh-CN" altLang="en-US" sz="2800" smtClean="0"/>
              <a:t>到各个结点的最短路径。</a:t>
            </a:r>
          </a:p>
        </p:txBody>
      </p:sp>
      <p:grpSp>
        <p:nvGrpSpPr>
          <p:cNvPr id="57347" name="Group 179"/>
          <p:cNvGrpSpPr>
            <a:grpSpLocks/>
          </p:cNvGrpSpPr>
          <p:nvPr/>
        </p:nvGrpSpPr>
        <p:grpSpPr bwMode="auto">
          <a:xfrm>
            <a:off x="971551" y="2060640"/>
            <a:ext cx="7407275" cy="3375596"/>
            <a:chOff x="0" y="0"/>
            <a:chExt cx="4059" cy="1689"/>
          </a:xfrm>
        </p:grpSpPr>
        <p:sp>
          <p:nvSpPr>
            <p:cNvPr id="57348" name="Oval 161"/>
            <p:cNvSpPr>
              <a:spLocks noChangeArrowheads="1"/>
            </p:cNvSpPr>
            <p:nvPr/>
          </p:nvSpPr>
          <p:spPr bwMode="auto">
            <a:xfrm>
              <a:off x="1857" y="913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49" name="Line 147"/>
            <p:cNvSpPr>
              <a:spLocks noChangeShapeType="1"/>
            </p:cNvSpPr>
            <p:nvPr/>
          </p:nvSpPr>
          <p:spPr bwMode="auto">
            <a:xfrm flipH="1">
              <a:off x="855" y="349"/>
              <a:ext cx="1011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0" name="Text Box 141"/>
            <p:cNvSpPr txBox="1">
              <a:spLocks noChangeArrowheads="1"/>
            </p:cNvSpPr>
            <p:nvPr/>
          </p:nvSpPr>
          <p:spPr bwMode="auto">
            <a:xfrm>
              <a:off x="336" y="1122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51" name="Line 157"/>
            <p:cNvSpPr>
              <a:spLocks noChangeShapeType="1"/>
            </p:cNvSpPr>
            <p:nvPr/>
          </p:nvSpPr>
          <p:spPr bwMode="auto">
            <a:xfrm>
              <a:off x="3015" y="90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2" name="Line 156"/>
            <p:cNvSpPr>
              <a:spLocks noChangeShapeType="1"/>
            </p:cNvSpPr>
            <p:nvPr/>
          </p:nvSpPr>
          <p:spPr bwMode="auto">
            <a:xfrm flipH="1">
              <a:off x="1871" y="952"/>
              <a:ext cx="10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Text Box 107"/>
            <p:cNvSpPr txBox="1">
              <a:spLocks noChangeArrowheads="1"/>
            </p:cNvSpPr>
            <p:nvPr/>
          </p:nvSpPr>
          <p:spPr bwMode="auto">
            <a:xfrm>
              <a:off x="720" y="145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3</a:t>
              </a:r>
            </a:p>
          </p:txBody>
        </p:sp>
        <p:sp>
          <p:nvSpPr>
            <p:cNvPr id="57354" name="Text Box 108"/>
            <p:cNvSpPr txBox="1">
              <a:spLocks noChangeArrowheads="1"/>
            </p:cNvSpPr>
            <p:nvPr/>
          </p:nvSpPr>
          <p:spPr bwMode="auto">
            <a:xfrm>
              <a:off x="3019" y="1413"/>
              <a:ext cx="45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10</a:t>
              </a:r>
            </a:p>
          </p:txBody>
        </p:sp>
        <p:sp>
          <p:nvSpPr>
            <p:cNvPr id="57355" name="Text Box 109"/>
            <p:cNvSpPr txBox="1">
              <a:spLocks noChangeArrowheads="1"/>
            </p:cNvSpPr>
            <p:nvPr/>
          </p:nvSpPr>
          <p:spPr bwMode="auto">
            <a:xfrm>
              <a:off x="0" y="834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1</a:t>
              </a:r>
            </a:p>
          </p:txBody>
        </p:sp>
        <p:sp>
          <p:nvSpPr>
            <p:cNvPr id="57356" name="Text Box 110"/>
            <p:cNvSpPr txBox="1">
              <a:spLocks noChangeArrowheads="1"/>
            </p:cNvSpPr>
            <p:nvPr/>
          </p:nvSpPr>
          <p:spPr bwMode="auto">
            <a:xfrm>
              <a:off x="566" y="680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4</a:t>
              </a:r>
            </a:p>
          </p:txBody>
        </p:sp>
        <p:sp>
          <p:nvSpPr>
            <p:cNvPr id="57357" name="Text Box 111"/>
            <p:cNvSpPr txBox="1">
              <a:spLocks noChangeArrowheads="1"/>
            </p:cNvSpPr>
            <p:nvPr/>
          </p:nvSpPr>
          <p:spPr bwMode="auto">
            <a:xfrm>
              <a:off x="3643" y="789"/>
              <a:ext cx="41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11</a:t>
              </a:r>
            </a:p>
          </p:txBody>
        </p:sp>
        <p:sp>
          <p:nvSpPr>
            <p:cNvPr id="57358" name="Oval 112"/>
            <p:cNvSpPr>
              <a:spLocks noChangeArrowheads="1"/>
            </p:cNvSpPr>
            <p:nvPr/>
          </p:nvSpPr>
          <p:spPr bwMode="auto">
            <a:xfrm>
              <a:off x="266" y="97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113"/>
            <p:cNvSpPr>
              <a:spLocks noChangeArrowheads="1"/>
            </p:cNvSpPr>
            <p:nvPr/>
          </p:nvSpPr>
          <p:spPr bwMode="auto">
            <a:xfrm>
              <a:off x="816" y="30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Oval 114"/>
            <p:cNvSpPr>
              <a:spLocks noChangeArrowheads="1"/>
            </p:cNvSpPr>
            <p:nvPr/>
          </p:nvSpPr>
          <p:spPr bwMode="auto">
            <a:xfrm>
              <a:off x="3019" y="309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Oval 115"/>
            <p:cNvSpPr>
              <a:spLocks noChangeArrowheads="1"/>
            </p:cNvSpPr>
            <p:nvPr/>
          </p:nvSpPr>
          <p:spPr bwMode="auto">
            <a:xfrm>
              <a:off x="3595" y="88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Oval 116"/>
            <p:cNvSpPr>
              <a:spLocks noChangeArrowheads="1"/>
            </p:cNvSpPr>
            <p:nvPr/>
          </p:nvSpPr>
          <p:spPr bwMode="auto">
            <a:xfrm>
              <a:off x="3008" y="148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Oval 117"/>
            <p:cNvSpPr>
              <a:spLocks noChangeArrowheads="1"/>
            </p:cNvSpPr>
            <p:nvPr/>
          </p:nvSpPr>
          <p:spPr bwMode="auto">
            <a:xfrm>
              <a:off x="805" y="1485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Oval 118"/>
            <p:cNvSpPr>
              <a:spLocks noChangeArrowheads="1"/>
            </p:cNvSpPr>
            <p:nvPr/>
          </p:nvSpPr>
          <p:spPr bwMode="auto">
            <a:xfrm>
              <a:off x="805" y="97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Line 122"/>
            <p:cNvSpPr>
              <a:spLocks noChangeShapeType="1"/>
            </p:cNvSpPr>
            <p:nvPr/>
          </p:nvSpPr>
          <p:spPr bwMode="auto">
            <a:xfrm>
              <a:off x="288" y="1010"/>
              <a:ext cx="528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123"/>
            <p:cNvSpPr>
              <a:spLocks noChangeShapeType="1"/>
            </p:cNvSpPr>
            <p:nvPr/>
          </p:nvSpPr>
          <p:spPr bwMode="auto">
            <a:xfrm>
              <a:off x="291" y="1005"/>
              <a:ext cx="5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124"/>
            <p:cNvSpPr>
              <a:spLocks noChangeShapeType="1"/>
            </p:cNvSpPr>
            <p:nvPr/>
          </p:nvSpPr>
          <p:spPr bwMode="auto">
            <a:xfrm flipV="1">
              <a:off x="289" y="333"/>
              <a:ext cx="528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126"/>
            <p:cNvSpPr>
              <a:spLocks noChangeShapeType="1"/>
            </p:cNvSpPr>
            <p:nvPr/>
          </p:nvSpPr>
          <p:spPr bwMode="auto">
            <a:xfrm flipV="1">
              <a:off x="827" y="102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Line 127"/>
            <p:cNvSpPr>
              <a:spLocks noChangeShapeType="1"/>
            </p:cNvSpPr>
            <p:nvPr/>
          </p:nvSpPr>
          <p:spPr bwMode="auto">
            <a:xfrm flipV="1">
              <a:off x="837" y="35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0" name="Line 128"/>
            <p:cNvSpPr>
              <a:spLocks noChangeShapeType="1"/>
            </p:cNvSpPr>
            <p:nvPr/>
          </p:nvSpPr>
          <p:spPr bwMode="auto">
            <a:xfrm flipV="1">
              <a:off x="3032" y="351"/>
              <a:ext cx="4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Line 129"/>
            <p:cNvSpPr>
              <a:spLocks noChangeShapeType="1"/>
            </p:cNvSpPr>
            <p:nvPr/>
          </p:nvSpPr>
          <p:spPr bwMode="auto">
            <a:xfrm>
              <a:off x="3051" y="325"/>
              <a:ext cx="534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Text Box 130"/>
            <p:cNvSpPr txBox="1">
              <a:spLocks noChangeArrowheads="1"/>
            </p:cNvSpPr>
            <p:nvPr/>
          </p:nvSpPr>
          <p:spPr bwMode="auto">
            <a:xfrm>
              <a:off x="720" y="66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2</a:t>
              </a:r>
            </a:p>
          </p:txBody>
        </p:sp>
        <p:sp>
          <p:nvSpPr>
            <p:cNvPr id="57373" name="Text Box 131"/>
            <p:cNvSpPr txBox="1">
              <a:spLocks noChangeArrowheads="1"/>
            </p:cNvSpPr>
            <p:nvPr/>
          </p:nvSpPr>
          <p:spPr bwMode="auto">
            <a:xfrm>
              <a:off x="3019" y="69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8</a:t>
              </a:r>
            </a:p>
          </p:txBody>
        </p:sp>
        <p:sp>
          <p:nvSpPr>
            <p:cNvPr id="57374" name="Text Box 132"/>
            <p:cNvSpPr txBox="1">
              <a:spLocks noChangeArrowheads="1"/>
            </p:cNvSpPr>
            <p:nvPr/>
          </p:nvSpPr>
          <p:spPr bwMode="auto">
            <a:xfrm>
              <a:off x="384" y="498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9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5" name="Text Box 133"/>
            <p:cNvSpPr txBox="1">
              <a:spLocks noChangeArrowheads="1"/>
            </p:cNvSpPr>
            <p:nvPr/>
          </p:nvSpPr>
          <p:spPr bwMode="auto">
            <a:xfrm>
              <a:off x="1201" y="1043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2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6" name="Text Box 134"/>
            <p:cNvSpPr txBox="1">
              <a:spLocks noChangeArrowheads="1"/>
            </p:cNvSpPr>
            <p:nvPr/>
          </p:nvSpPr>
          <p:spPr bwMode="auto">
            <a:xfrm>
              <a:off x="432" y="882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8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7" name="Text Box 135"/>
            <p:cNvSpPr txBox="1">
              <a:spLocks noChangeArrowheads="1"/>
            </p:cNvSpPr>
            <p:nvPr/>
          </p:nvSpPr>
          <p:spPr bwMode="auto">
            <a:xfrm>
              <a:off x="747" y="453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2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8" name="Text Box 136"/>
            <p:cNvSpPr txBox="1">
              <a:spLocks noChangeArrowheads="1"/>
            </p:cNvSpPr>
            <p:nvPr/>
          </p:nvSpPr>
          <p:spPr bwMode="auto">
            <a:xfrm>
              <a:off x="2879" y="498"/>
              <a:ext cx="31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7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79" name="Text Box 137"/>
            <p:cNvSpPr txBox="1">
              <a:spLocks noChangeArrowheads="1"/>
            </p:cNvSpPr>
            <p:nvPr/>
          </p:nvSpPr>
          <p:spPr bwMode="auto">
            <a:xfrm>
              <a:off x="1248" y="145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9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0" name="Text Box 138"/>
            <p:cNvSpPr txBox="1">
              <a:spLocks noChangeArrowheads="1"/>
            </p:cNvSpPr>
            <p:nvPr/>
          </p:nvSpPr>
          <p:spPr bwMode="auto">
            <a:xfrm>
              <a:off x="3259" y="1173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9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1" name="Text Box 139"/>
            <p:cNvSpPr txBox="1">
              <a:spLocks noChangeArrowheads="1"/>
            </p:cNvSpPr>
            <p:nvPr/>
          </p:nvSpPr>
          <p:spPr bwMode="auto">
            <a:xfrm>
              <a:off x="1248" y="66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2" name="Text Box 140"/>
            <p:cNvSpPr txBox="1">
              <a:spLocks noChangeArrowheads="1"/>
            </p:cNvSpPr>
            <p:nvPr/>
          </p:nvSpPr>
          <p:spPr bwMode="auto">
            <a:xfrm>
              <a:off x="1246" y="771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3" name="Text Box 142"/>
            <p:cNvSpPr txBox="1">
              <a:spLocks noChangeArrowheads="1"/>
            </p:cNvSpPr>
            <p:nvPr/>
          </p:nvSpPr>
          <p:spPr bwMode="auto">
            <a:xfrm>
              <a:off x="702" y="1088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3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4" name="Line 144"/>
            <p:cNvSpPr>
              <a:spLocks noChangeShapeType="1"/>
            </p:cNvSpPr>
            <p:nvPr/>
          </p:nvSpPr>
          <p:spPr bwMode="auto">
            <a:xfrm flipV="1">
              <a:off x="3030" y="933"/>
              <a:ext cx="565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5" name="Text Box 145"/>
            <p:cNvSpPr txBox="1">
              <a:spLocks noChangeArrowheads="1"/>
            </p:cNvSpPr>
            <p:nvPr/>
          </p:nvSpPr>
          <p:spPr bwMode="auto">
            <a:xfrm>
              <a:off x="3259" y="35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6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386" name="Line 148"/>
            <p:cNvSpPr>
              <a:spLocks noChangeShapeType="1"/>
            </p:cNvSpPr>
            <p:nvPr/>
          </p:nvSpPr>
          <p:spPr bwMode="auto">
            <a:xfrm>
              <a:off x="1878" y="349"/>
              <a:ext cx="1147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7" name="Line 149"/>
            <p:cNvSpPr>
              <a:spLocks noChangeShapeType="1"/>
            </p:cNvSpPr>
            <p:nvPr/>
          </p:nvSpPr>
          <p:spPr bwMode="auto">
            <a:xfrm flipH="1">
              <a:off x="867" y="934"/>
              <a:ext cx="990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8" name="Line 150"/>
            <p:cNvSpPr>
              <a:spLocks noChangeShapeType="1"/>
            </p:cNvSpPr>
            <p:nvPr/>
          </p:nvSpPr>
          <p:spPr bwMode="auto">
            <a:xfrm flipH="1">
              <a:off x="1912" y="909"/>
              <a:ext cx="1099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9" name="Line 151"/>
            <p:cNvSpPr>
              <a:spLocks noChangeShapeType="1"/>
            </p:cNvSpPr>
            <p:nvPr/>
          </p:nvSpPr>
          <p:spPr bwMode="auto">
            <a:xfrm flipH="1">
              <a:off x="1901" y="928"/>
              <a:ext cx="1114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0" name="Line 152"/>
            <p:cNvSpPr>
              <a:spLocks noChangeShapeType="1"/>
            </p:cNvSpPr>
            <p:nvPr/>
          </p:nvSpPr>
          <p:spPr bwMode="auto">
            <a:xfrm flipH="1" flipV="1">
              <a:off x="843" y="1031"/>
              <a:ext cx="1035" cy="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1" name="Line 153"/>
            <p:cNvSpPr>
              <a:spLocks noChangeShapeType="1"/>
            </p:cNvSpPr>
            <p:nvPr/>
          </p:nvSpPr>
          <p:spPr bwMode="auto">
            <a:xfrm flipV="1">
              <a:off x="843" y="1489"/>
              <a:ext cx="1017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2" name="Line 154"/>
            <p:cNvSpPr>
              <a:spLocks noChangeShapeType="1"/>
            </p:cNvSpPr>
            <p:nvPr/>
          </p:nvSpPr>
          <p:spPr bwMode="auto">
            <a:xfrm>
              <a:off x="1881" y="1496"/>
              <a:ext cx="1110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3" name="Line 155"/>
            <p:cNvSpPr>
              <a:spLocks noChangeShapeType="1"/>
            </p:cNvSpPr>
            <p:nvPr/>
          </p:nvSpPr>
          <p:spPr bwMode="auto">
            <a:xfrm>
              <a:off x="1877" y="353"/>
              <a:ext cx="0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4" name="Line 158"/>
            <p:cNvSpPr>
              <a:spLocks noChangeShapeType="1"/>
            </p:cNvSpPr>
            <p:nvPr/>
          </p:nvSpPr>
          <p:spPr bwMode="auto">
            <a:xfrm>
              <a:off x="838" y="317"/>
              <a:ext cx="1040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5" name="Line 159"/>
            <p:cNvSpPr>
              <a:spLocks noChangeShapeType="1"/>
            </p:cNvSpPr>
            <p:nvPr/>
          </p:nvSpPr>
          <p:spPr bwMode="auto">
            <a:xfrm flipH="1">
              <a:off x="1898" y="317"/>
              <a:ext cx="1117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6" name="Oval 160"/>
            <p:cNvSpPr>
              <a:spLocks noChangeArrowheads="1"/>
            </p:cNvSpPr>
            <p:nvPr/>
          </p:nvSpPr>
          <p:spPr bwMode="auto">
            <a:xfrm>
              <a:off x="1855" y="31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Oval 162"/>
            <p:cNvSpPr>
              <a:spLocks noChangeArrowheads="1"/>
            </p:cNvSpPr>
            <p:nvPr/>
          </p:nvSpPr>
          <p:spPr bwMode="auto">
            <a:xfrm>
              <a:off x="1848" y="146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Oval 163"/>
            <p:cNvSpPr>
              <a:spLocks noChangeArrowheads="1"/>
            </p:cNvSpPr>
            <p:nvPr/>
          </p:nvSpPr>
          <p:spPr bwMode="auto">
            <a:xfrm>
              <a:off x="3013" y="891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9" name="Text Box 164"/>
            <p:cNvSpPr txBox="1">
              <a:spLocks noChangeArrowheads="1"/>
            </p:cNvSpPr>
            <p:nvPr/>
          </p:nvSpPr>
          <p:spPr bwMode="auto">
            <a:xfrm>
              <a:off x="1292" y="453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5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0" name="Text Box 165"/>
            <p:cNvSpPr txBox="1">
              <a:spLocks noChangeArrowheads="1"/>
            </p:cNvSpPr>
            <p:nvPr/>
          </p:nvSpPr>
          <p:spPr bwMode="auto">
            <a:xfrm>
              <a:off x="1700" y="0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5</a:t>
              </a:r>
            </a:p>
          </p:txBody>
        </p:sp>
        <p:sp>
          <p:nvSpPr>
            <p:cNvPr id="57401" name="Text Box 166"/>
            <p:cNvSpPr txBox="1">
              <a:spLocks noChangeArrowheads="1"/>
            </p:cNvSpPr>
            <p:nvPr/>
          </p:nvSpPr>
          <p:spPr bwMode="auto">
            <a:xfrm>
              <a:off x="1745" y="544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3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2" name="Text Box 167"/>
            <p:cNvSpPr txBox="1">
              <a:spLocks noChangeArrowheads="1"/>
            </p:cNvSpPr>
            <p:nvPr/>
          </p:nvSpPr>
          <p:spPr bwMode="auto">
            <a:xfrm>
              <a:off x="1609" y="861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6</a:t>
              </a:r>
            </a:p>
          </p:txBody>
        </p:sp>
        <p:sp>
          <p:nvSpPr>
            <p:cNvPr id="57403" name="Text Box 168"/>
            <p:cNvSpPr txBox="1">
              <a:spLocks noChangeArrowheads="1"/>
            </p:cNvSpPr>
            <p:nvPr/>
          </p:nvSpPr>
          <p:spPr bwMode="auto">
            <a:xfrm>
              <a:off x="1745" y="1088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9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4" name="Text Box 169"/>
            <p:cNvSpPr txBox="1">
              <a:spLocks noChangeArrowheads="1"/>
            </p:cNvSpPr>
            <p:nvPr/>
          </p:nvSpPr>
          <p:spPr bwMode="auto">
            <a:xfrm>
              <a:off x="2153" y="725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6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5" name="Text Box 170"/>
            <p:cNvSpPr txBox="1">
              <a:spLocks noChangeArrowheads="1"/>
            </p:cNvSpPr>
            <p:nvPr/>
          </p:nvSpPr>
          <p:spPr bwMode="auto">
            <a:xfrm>
              <a:off x="2244" y="1088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3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6" name="Text Box 171"/>
            <p:cNvSpPr txBox="1">
              <a:spLocks noChangeArrowheads="1"/>
            </p:cNvSpPr>
            <p:nvPr/>
          </p:nvSpPr>
          <p:spPr bwMode="auto">
            <a:xfrm>
              <a:off x="2335" y="1451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7" name="Text Box 172"/>
            <p:cNvSpPr txBox="1">
              <a:spLocks noChangeArrowheads="1"/>
            </p:cNvSpPr>
            <p:nvPr/>
          </p:nvSpPr>
          <p:spPr bwMode="auto">
            <a:xfrm>
              <a:off x="2335" y="408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8" name="Text Box 173"/>
            <p:cNvSpPr txBox="1">
              <a:spLocks noChangeArrowheads="1"/>
            </p:cNvSpPr>
            <p:nvPr/>
          </p:nvSpPr>
          <p:spPr bwMode="auto">
            <a:xfrm>
              <a:off x="2426" y="90"/>
              <a:ext cx="28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2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09" name="Text Box 174"/>
            <p:cNvSpPr txBox="1">
              <a:spLocks noChangeArrowheads="1"/>
            </p:cNvSpPr>
            <p:nvPr/>
          </p:nvSpPr>
          <p:spPr bwMode="auto">
            <a:xfrm>
              <a:off x="1745" y="1451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7</a:t>
              </a:r>
            </a:p>
          </p:txBody>
        </p:sp>
        <p:sp>
          <p:nvSpPr>
            <p:cNvPr id="57410" name="Text Box 175"/>
            <p:cNvSpPr txBox="1">
              <a:spLocks noChangeArrowheads="1"/>
            </p:cNvSpPr>
            <p:nvPr/>
          </p:nvSpPr>
          <p:spPr bwMode="auto">
            <a:xfrm>
              <a:off x="3015" y="816"/>
              <a:ext cx="33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9</a:t>
              </a:r>
            </a:p>
          </p:txBody>
        </p:sp>
        <p:sp>
          <p:nvSpPr>
            <p:cNvPr id="57411" name="Text Box 176"/>
            <p:cNvSpPr txBox="1">
              <a:spLocks noChangeArrowheads="1"/>
            </p:cNvSpPr>
            <p:nvPr/>
          </p:nvSpPr>
          <p:spPr bwMode="auto">
            <a:xfrm>
              <a:off x="2879" y="1043"/>
              <a:ext cx="2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12" name="Text Box 177"/>
            <p:cNvSpPr txBox="1">
              <a:spLocks noChangeArrowheads="1"/>
            </p:cNvSpPr>
            <p:nvPr/>
          </p:nvSpPr>
          <p:spPr bwMode="auto">
            <a:xfrm>
              <a:off x="3151" y="725"/>
              <a:ext cx="40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66"/>
                  </a:solidFill>
                </a:rPr>
                <a:t>10</a:t>
              </a:r>
              <a:endParaRPr lang="en-US" altLang="zh-CN" sz="2400" baseline="-25000">
                <a:solidFill>
                  <a:srgbClr val="FF0066"/>
                </a:solidFill>
              </a:endParaRPr>
            </a:p>
          </p:txBody>
        </p:sp>
        <p:sp>
          <p:nvSpPr>
            <p:cNvPr id="57413" name="Line 178"/>
            <p:cNvSpPr>
              <a:spLocks noChangeShapeType="1"/>
            </p:cNvSpPr>
            <p:nvPr/>
          </p:nvSpPr>
          <p:spPr bwMode="auto">
            <a:xfrm flipH="1">
              <a:off x="3029" y="946"/>
              <a:ext cx="4" cy="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14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CFAF75-3FEB-488F-A47D-56C37E33D8A6}" type="datetime1">
              <a:rPr lang="zh-CN" altLang="en-US" smtClean="0"/>
              <a:pPr/>
              <a:t>2019/9/24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98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全屏显示(4:3)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标号法求最短路经练习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标号法求最短路经练习</dc:title>
  <dc:creator>HBSD</dc:creator>
  <cp:lastModifiedBy>HBSD</cp:lastModifiedBy>
  <cp:revision>1</cp:revision>
  <dcterms:created xsi:type="dcterms:W3CDTF">2019-09-23T23:47:10Z</dcterms:created>
  <dcterms:modified xsi:type="dcterms:W3CDTF">2019-09-23T23:48:07Z</dcterms:modified>
</cp:coreProperties>
</file>