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60" d="100"/>
          <a:sy n="60" d="100"/>
        </p:scale>
        <p:origin x="3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434"/>
            <a:ext cx="9144000" cy="2387750"/>
          </a:xfrm>
        </p:spPr>
        <p:txBody>
          <a:bodyPr anchor="b"/>
          <a:lstStyle>
            <a:lvl1pPr algn="ctr">
              <a:defRPr sz="588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265"/>
            <a:ext cx="9144000" cy="1655866"/>
          </a:xfrm>
        </p:spPr>
        <p:txBody>
          <a:bodyPr/>
          <a:lstStyle>
            <a:lvl1pPr marL="0" indent="0" algn="ctr">
              <a:buNone/>
              <a:defRPr sz="2353"/>
            </a:lvl1pPr>
            <a:lvl2pPr marL="447875" indent="0" algn="ctr">
              <a:buNone/>
              <a:defRPr sz="1960"/>
            </a:lvl2pPr>
            <a:lvl3pPr marL="895751" indent="0" algn="ctr">
              <a:buNone/>
              <a:defRPr sz="1767"/>
            </a:lvl3pPr>
            <a:lvl4pPr marL="1344473" indent="0" algn="ctr">
              <a:buNone/>
              <a:defRPr sz="1567"/>
            </a:lvl4pPr>
            <a:lvl5pPr marL="1792349" indent="0" algn="ctr">
              <a:buNone/>
              <a:defRPr sz="1567"/>
            </a:lvl5pPr>
            <a:lvl6pPr marL="2240224" indent="0" algn="ctr">
              <a:buNone/>
              <a:defRPr sz="1567"/>
            </a:lvl6pPr>
            <a:lvl7pPr marL="2688099" indent="0" algn="ctr">
              <a:buNone/>
              <a:defRPr sz="1567"/>
            </a:lvl7pPr>
            <a:lvl8pPr marL="3135975" indent="0" algn="ctr">
              <a:buNone/>
              <a:defRPr sz="1567"/>
            </a:lvl8pPr>
            <a:lvl9pPr marL="3584697" indent="0" algn="ctr">
              <a:buNone/>
              <a:defRPr sz="1567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3590E7-EA73-447F-965C-440730A38B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19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C6CE9-73B8-4D6A-904F-E1679369F6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0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321"/>
            <a:ext cx="2743200" cy="5851439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321"/>
            <a:ext cx="8070573" cy="5851439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885E3-E605-4A1E-B98A-ABA51F146C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4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434"/>
            <a:ext cx="9144000" cy="2387750"/>
          </a:xfrm>
        </p:spPr>
        <p:txBody>
          <a:bodyPr anchor="b"/>
          <a:lstStyle>
            <a:lvl1pPr algn="ctr">
              <a:defRPr sz="588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265"/>
            <a:ext cx="9144000" cy="1655866"/>
          </a:xfrm>
        </p:spPr>
        <p:txBody>
          <a:bodyPr/>
          <a:lstStyle>
            <a:lvl1pPr marL="0" indent="0" algn="ctr">
              <a:buNone/>
              <a:defRPr sz="2353"/>
            </a:lvl1pPr>
            <a:lvl2pPr marL="447875" indent="0" algn="ctr">
              <a:buNone/>
              <a:defRPr sz="1960"/>
            </a:lvl2pPr>
            <a:lvl3pPr marL="895751" indent="0" algn="ctr">
              <a:buNone/>
              <a:defRPr sz="1767"/>
            </a:lvl3pPr>
            <a:lvl4pPr marL="1344473" indent="0" algn="ctr">
              <a:buNone/>
              <a:defRPr sz="1567"/>
            </a:lvl4pPr>
            <a:lvl5pPr marL="1792349" indent="0" algn="ctr">
              <a:buNone/>
              <a:defRPr sz="1567"/>
            </a:lvl5pPr>
            <a:lvl6pPr marL="2240224" indent="0" algn="ctr">
              <a:buNone/>
              <a:defRPr sz="1567"/>
            </a:lvl6pPr>
            <a:lvl7pPr marL="2688099" indent="0" algn="ctr">
              <a:buNone/>
              <a:defRPr sz="1567"/>
            </a:lvl7pPr>
            <a:lvl8pPr marL="3135975" indent="0" algn="ctr">
              <a:buNone/>
              <a:defRPr sz="1567"/>
            </a:lvl8pPr>
            <a:lvl9pPr marL="3584697" indent="0" algn="ctr">
              <a:buNone/>
              <a:defRPr sz="1567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3590E7-EA73-447F-965C-440730A38B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18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6B191-55A7-4A85-B43B-631D661CC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31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845"/>
            <a:ext cx="10515600" cy="2852917"/>
          </a:xfrm>
        </p:spPr>
        <p:txBody>
          <a:bodyPr anchor="b"/>
          <a:lstStyle>
            <a:lvl1pPr>
              <a:defRPr sz="588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752"/>
            <a:ext cx="10515600" cy="1500281"/>
          </a:xfrm>
        </p:spPr>
        <p:txBody>
          <a:bodyPr/>
          <a:lstStyle>
            <a:lvl1pPr marL="0" indent="0">
              <a:buNone/>
              <a:defRPr sz="2353">
                <a:solidFill>
                  <a:schemeClr val="tx1">
                    <a:tint val="75000"/>
                  </a:schemeClr>
                </a:solidFill>
              </a:defRPr>
            </a:lvl1pPr>
            <a:lvl2pPr marL="44787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2pPr>
            <a:lvl3pPr marL="895751" indent="0">
              <a:buNone/>
              <a:defRPr sz="1767">
                <a:solidFill>
                  <a:schemeClr val="tx1">
                    <a:tint val="75000"/>
                  </a:schemeClr>
                </a:solidFill>
              </a:defRPr>
            </a:lvl3pPr>
            <a:lvl4pPr marL="1344473" indent="0">
              <a:buNone/>
              <a:defRPr sz="1567">
                <a:solidFill>
                  <a:schemeClr val="tx1">
                    <a:tint val="75000"/>
                  </a:schemeClr>
                </a:solidFill>
              </a:defRPr>
            </a:lvl4pPr>
            <a:lvl5pPr marL="1792349" indent="0">
              <a:buNone/>
              <a:defRPr sz="1567">
                <a:solidFill>
                  <a:schemeClr val="tx1">
                    <a:tint val="75000"/>
                  </a:schemeClr>
                </a:solidFill>
              </a:defRPr>
            </a:lvl5pPr>
            <a:lvl6pPr marL="2240224" indent="0">
              <a:buNone/>
              <a:defRPr sz="1567">
                <a:solidFill>
                  <a:schemeClr val="tx1">
                    <a:tint val="75000"/>
                  </a:schemeClr>
                </a:solidFill>
              </a:defRPr>
            </a:lvl6pPr>
            <a:lvl7pPr marL="2688099" indent="0">
              <a:buNone/>
              <a:defRPr sz="1567">
                <a:solidFill>
                  <a:schemeClr val="tx1">
                    <a:tint val="75000"/>
                  </a:schemeClr>
                </a:solidFill>
              </a:defRPr>
            </a:lvl7pPr>
            <a:lvl8pPr marL="3135975" indent="0">
              <a:buNone/>
              <a:defRPr sz="1567">
                <a:solidFill>
                  <a:schemeClr val="tx1">
                    <a:tint val="75000"/>
                  </a:schemeClr>
                </a:solidFill>
              </a:defRPr>
            </a:lvl8pPr>
            <a:lvl9pPr marL="3584697" indent="0">
              <a:buNone/>
              <a:defRPr sz="1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BF67B-B2CD-4B2D-94D5-86FCF285FF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9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560"/>
            <a:ext cx="5376672" cy="452519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560"/>
            <a:ext cx="5376672" cy="452519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5A8018-A908-4670-928A-627F0E7AC5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2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49"/>
            <a:ext cx="10515600" cy="1325647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551"/>
            <a:ext cx="4873575" cy="823963"/>
          </a:xfrm>
        </p:spPr>
        <p:txBody>
          <a:bodyPr anchor="ctr"/>
          <a:lstStyle>
            <a:lvl1pPr marL="0" indent="0">
              <a:buNone/>
              <a:defRPr sz="2747"/>
            </a:lvl1pPr>
            <a:lvl2pPr marL="447875" indent="0">
              <a:buNone/>
              <a:defRPr sz="2353"/>
            </a:lvl2pPr>
            <a:lvl3pPr marL="895751" indent="0">
              <a:buNone/>
              <a:defRPr sz="1960"/>
            </a:lvl3pPr>
            <a:lvl4pPr marL="1344473" indent="0">
              <a:buNone/>
              <a:defRPr sz="1767"/>
            </a:lvl4pPr>
            <a:lvl5pPr marL="1792349" indent="0">
              <a:buNone/>
              <a:defRPr sz="1767"/>
            </a:lvl5pPr>
            <a:lvl6pPr marL="2240224" indent="0">
              <a:buNone/>
              <a:defRPr sz="1767"/>
            </a:lvl6pPr>
            <a:lvl7pPr marL="2688099" indent="0">
              <a:buNone/>
              <a:defRPr sz="1767"/>
            </a:lvl7pPr>
            <a:lvl8pPr marL="3135975" indent="0">
              <a:buNone/>
              <a:defRPr sz="1767"/>
            </a:lvl8pPr>
            <a:lvl9pPr marL="3584697" indent="0">
              <a:buNone/>
              <a:defRPr sz="1767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548"/>
            <a:ext cx="4873575" cy="3524506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551"/>
            <a:ext cx="4897576" cy="823963"/>
          </a:xfrm>
        </p:spPr>
        <p:txBody>
          <a:bodyPr anchor="ctr"/>
          <a:lstStyle>
            <a:lvl1pPr marL="0" indent="0">
              <a:buNone/>
              <a:defRPr sz="2747"/>
            </a:lvl1pPr>
            <a:lvl2pPr marL="447875" indent="0">
              <a:buNone/>
              <a:defRPr sz="2353"/>
            </a:lvl2pPr>
            <a:lvl3pPr marL="895751" indent="0">
              <a:buNone/>
              <a:defRPr sz="1960"/>
            </a:lvl3pPr>
            <a:lvl4pPr marL="1344473" indent="0">
              <a:buNone/>
              <a:defRPr sz="1767"/>
            </a:lvl4pPr>
            <a:lvl5pPr marL="1792349" indent="0">
              <a:buNone/>
              <a:defRPr sz="1767"/>
            </a:lvl5pPr>
            <a:lvl6pPr marL="2240224" indent="0">
              <a:buNone/>
              <a:defRPr sz="1767"/>
            </a:lvl6pPr>
            <a:lvl7pPr marL="2688099" indent="0">
              <a:buNone/>
              <a:defRPr sz="1767"/>
            </a:lvl7pPr>
            <a:lvl8pPr marL="3135975" indent="0">
              <a:buNone/>
              <a:defRPr sz="1767"/>
            </a:lvl8pPr>
            <a:lvl9pPr marL="3584697" indent="0">
              <a:buNone/>
              <a:defRPr sz="1767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548"/>
            <a:ext cx="4897576" cy="3524506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C6D50-4846-4AA2-97B8-9A72D24CD6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22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C04B6-3C3C-413A-84D4-751FE63260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85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C8ED2F-2352-4593-98D8-1FC1ED39A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86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29"/>
            <a:ext cx="3932237" cy="1600301"/>
          </a:xfrm>
        </p:spPr>
        <p:txBody>
          <a:bodyPr anchor="b"/>
          <a:lstStyle>
            <a:lvl1pPr>
              <a:defRPr sz="3133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87"/>
            <a:ext cx="6172200" cy="4873931"/>
          </a:xfrm>
        </p:spPr>
        <p:txBody>
          <a:bodyPr/>
          <a:lstStyle>
            <a:lvl1pPr>
              <a:defRPr sz="3133"/>
            </a:lvl1pPr>
            <a:lvl2pPr>
              <a:defRPr sz="2747"/>
            </a:lvl2pPr>
            <a:lvl3pPr>
              <a:defRPr sz="2353"/>
            </a:lvl3pPr>
            <a:lvl4pPr>
              <a:defRPr sz="1960"/>
            </a:lvl4pPr>
            <a:lvl5pPr>
              <a:defRPr sz="1960"/>
            </a:lvl5pPr>
            <a:lvl6pPr>
              <a:defRPr sz="1960"/>
            </a:lvl6pPr>
            <a:lvl7pPr>
              <a:defRPr sz="1960"/>
            </a:lvl7pPr>
            <a:lvl8pPr>
              <a:defRPr sz="1960"/>
            </a:lvl8pPr>
            <a:lvl9pPr>
              <a:defRPr sz="196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530"/>
            <a:ext cx="3932237" cy="3811827"/>
          </a:xfrm>
        </p:spPr>
        <p:txBody>
          <a:bodyPr/>
          <a:lstStyle>
            <a:lvl1pPr marL="0" indent="0">
              <a:buNone/>
              <a:defRPr sz="1567"/>
            </a:lvl1pPr>
            <a:lvl2pPr marL="447875" indent="0">
              <a:buNone/>
              <a:defRPr sz="1373"/>
            </a:lvl2pPr>
            <a:lvl3pPr marL="895751" indent="0">
              <a:buNone/>
              <a:defRPr sz="1173"/>
            </a:lvl3pPr>
            <a:lvl4pPr marL="1344473" indent="0">
              <a:buNone/>
              <a:defRPr sz="980"/>
            </a:lvl4pPr>
            <a:lvl5pPr marL="1792349" indent="0">
              <a:buNone/>
              <a:defRPr sz="980"/>
            </a:lvl5pPr>
            <a:lvl6pPr marL="2240224" indent="0">
              <a:buNone/>
              <a:defRPr sz="980"/>
            </a:lvl6pPr>
            <a:lvl7pPr marL="2688099" indent="0">
              <a:buNone/>
              <a:defRPr sz="980"/>
            </a:lvl7pPr>
            <a:lvl8pPr marL="3135975" indent="0">
              <a:buNone/>
              <a:defRPr sz="980"/>
            </a:lvl8pPr>
            <a:lvl9pPr marL="3584697" indent="0">
              <a:buNone/>
              <a:defRPr sz="98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252959-72D4-4F98-B7F8-CDF5A85EDB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2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6B191-55A7-4A85-B43B-631D661CC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58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29"/>
            <a:ext cx="4165349" cy="1600301"/>
          </a:xfrm>
        </p:spPr>
        <p:txBody>
          <a:bodyPr anchor="b"/>
          <a:lstStyle>
            <a:lvl1pPr>
              <a:defRPr sz="3133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30"/>
            <a:ext cx="6172200" cy="5404190"/>
          </a:xfrm>
        </p:spPr>
        <p:txBody>
          <a:bodyPr/>
          <a:lstStyle>
            <a:lvl1pPr marL="0" indent="0">
              <a:buNone/>
              <a:defRPr sz="3133"/>
            </a:lvl1pPr>
            <a:lvl2pPr marL="447875" indent="0">
              <a:buNone/>
              <a:defRPr sz="2747"/>
            </a:lvl2pPr>
            <a:lvl3pPr marL="895751" indent="0">
              <a:buNone/>
              <a:defRPr sz="2353"/>
            </a:lvl3pPr>
            <a:lvl4pPr marL="1344473" indent="0">
              <a:buNone/>
              <a:defRPr sz="1960"/>
            </a:lvl4pPr>
            <a:lvl5pPr marL="1792349" indent="0">
              <a:buNone/>
              <a:defRPr sz="1960"/>
            </a:lvl5pPr>
            <a:lvl6pPr marL="2240224" indent="0">
              <a:buNone/>
              <a:defRPr sz="1960"/>
            </a:lvl6pPr>
            <a:lvl7pPr marL="2688099" indent="0">
              <a:buNone/>
              <a:defRPr sz="1960"/>
            </a:lvl7pPr>
            <a:lvl8pPr marL="3135975" indent="0">
              <a:buNone/>
              <a:defRPr sz="1960"/>
            </a:lvl8pPr>
            <a:lvl9pPr marL="3584697" indent="0">
              <a:buNone/>
              <a:defRPr sz="196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530"/>
            <a:ext cx="4165349" cy="3811827"/>
          </a:xfrm>
        </p:spPr>
        <p:txBody>
          <a:bodyPr/>
          <a:lstStyle>
            <a:lvl1pPr marL="0" indent="0">
              <a:buNone/>
              <a:defRPr sz="1960"/>
            </a:lvl1pPr>
            <a:lvl2pPr marL="447875" indent="0">
              <a:buNone/>
              <a:defRPr sz="1767"/>
            </a:lvl2pPr>
            <a:lvl3pPr marL="895751" indent="0">
              <a:buNone/>
              <a:defRPr sz="1567"/>
            </a:lvl3pPr>
            <a:lvl4pPr marL="1344473" indent="0">
              <a:buNone/>
              <a:defRPr sz="1373"/>
            </a:lvl4pPr>
            <a:lvl5pPr marL="1792349" indent="0">
              <a:buNone/>
              <a:defRPr sz="1373"/>
            </a:lvl5pPr>
            <a:lvl6pPr marL="2240224" indent="0">
              <a:buNone/>
              <a:defRPr sz="1373"/>
            </a:lvl6pPr>
            <a:lvl7pPr marL="2688099" indent="0">
              <a:buNone/>
              <a:defRPr sz="1373"/>
            </a:lvl7pPr>
            <a:lvl8pPr marL="3135975" indent="0">
              <a:buNone/>
              <a:defRPr sz="1373"/>
            </a:lvl8pPr>
            <a:lvl9pPr marL="3584697" indent="0">
              <a:buNone/>
              <a:defRPr sz="1373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6636E-1CE9-4235-9597-667D8CC8C1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67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C6CE9-73B8-4D6A-904F-E1679369F6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6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321"/>
            <a:ext cx="2743200" cy="5851439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321"/>
            <a:ext cx="8070573" cy="5851439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885E3-E605-4A1E-B98A-ABA51F146C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1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845"/>
            <a:ext cx="10515600" cy="2852917"/>
          </a:xfrm>
        </p:spPr>
        <p:txBody>
          <a:bodyPr anchor="b"/>
          <a:lstStyle>
            <a:lvl1pPr>
              <a:defRPr sz="588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752"/>
            <a:ext cx="10515600" cy="1500281"/>
          </a:xfrm>
        </p:spPr>
        <p:txBody>
          <a:bodyPr/>
          <a:lstStyle>
            <a:lvl1pPr marL="0" indent="0">
              <a:buNone/>
              <a:defRPr sz="2353">
                <a:solidFill>
                  <a:schemeClr val="tx1">
                    <a:tint val="75000"/>
                  </a:schemeClr>
                </a:solidFill>
              </a:defRPr>
            </a:lvl1pPr>
            <a:lvl2pPr marL="44787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2pPr>
            <a:lvl3pPr marL="895751" indent="0">
              <a:buNone/>
              <a:defRPr sz="1767">
                <a:solidFill>
                  <a:schemeClr val="tx1">
                    <a:tint val="75000"/>
                  </a:schemeClr>
                </a:solidFill>
              </a:defRPr>
            </a:lvl3pPr>
            <a:lvl4pPr marL="1344473" indent="0">
              <a:buNone/>
              <a:defRPr sz="1567">
                <a:solidFill>
                  <a:schemeClr val="tx1">
                    <a:tint val="75000"/>
                  </a:schemeClr>
                </a:solidFill>
              </a:defRPr>
            </a:lvl4pPr>
            <a:lvl5pPr marL="1792349" indent="0">
              <a:buNone/>
              <a:defRPr sz="1567">
                <a:solidFill>
                  <a:schemeClr val="tx1">
                    <a:tint val="75000"/>
                  </a:schemeClr>
                </a:solidFill>
              </a:defRPr>
            </a:lvl5pPr>
            <a:lvl6pPr marL="2240224" indent="0">
              <a:buNone/>
              <a:defRPr sz="1567">
                <a:solidFill>
                  <a:schemeClr val="tx1">
                    <a:tint val="75000"/>
                  </a:schemeClr>
                </a:solidFill>
              </a:defRPr>
            </a:lvl6pPr>
            <a:lvl7pPr marL="2688099" indent="0">
              <a:buNone/>
              <a:defRPr sz="1567">
                <a:solidFill>
                  <a:schemeClr val="tx1">
                    <a:tint val="75000"/>
                  </a:schemeClr>
                </a:solidFill>
              </a:defRPr>
            </a:lvl7pPr>
            <a:lvl8pPr marL="3135975" indent="0">
              <a:buNone/>
              <a:defRPr sz="1567">
                <a:solidFill>
                  <a:schemeClr val="tx1">
                    <a:tint val="75000"/>
                  </a:schemeClr>
                </a:solidFill>
              </a:defRPr>
            </a:lvl8pPr>
            <a:lvl9pPr marL="3584697" indent="0">
              <a:buNone/>
              <a:defRPr sz="1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BF67B-B2CD-4B2D-94D5-86FCF285FF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560"/>
            <a:ext cx="5376672" cy="452519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560"/>
            <a:ext cx="5376672" cy="452519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5A8018-A908-4670-928A-627F0E7AC5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3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49"/>
            <a:ext cx="10515600" cy="1325647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551"/>
            <a:ext cx="4873575" cy="823963"/>
          </a:xfrm>
        </p:spPr>
        <p:txBody>
          <a:bodyPr anchor="ctr"/>
          <a:lstStyle>
            <a:lvl1pPr marL="0" indent="0">
              <a:buNone/>
              <a:defRPr sz="2747"/>
            </a:lvl1pPr>
            <a:lvl2pPr marL="447875" indent="0">
              <a:buNone/>
              <a:defRPr sz="2353"/>
            </a:lvl2pPr>
            <a:lvl3pPr marL="895751" indent="0">
              <a:buNone/>
              <a:defRPr sz="1960"/>
            </a:lvl3pPr>
            <a:lvl4pPr marL="1344473" indent="0">
              <a:buNone/>
              <a:defRPr sz="1767"/>
            </a:lvl4pPr>
            <a:lvl5pPr marL="1792349" indent="0">
              <a:buNone/>
              <a:defRPr sz="1767"/>
            </a:lvl5pPr>
            <a:lvl6pPr marL="2240224" indent="0">
              <a:buNone/>
              <a:defRPr sz="1767"/>
            </a:lvl6pPr>
            <a:lvl7pPr marL="2688099" indent="0">
              <a:buNone/>
              <a:defRPr sz="1767"/>
            </a:lvl7pPr>
            <a:lvl8pPr marL="3135975" indent="0">
              <a:buNone/>
              <a:defRPr sz="1767"/>
            </a:lvl8pPr>
            <a:lvl9pPr marL="3584697" indent="0">
              <a:buNone/>
              <a:defRPr sz="1767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548"/>
            <a:ext cx="4873575" cy="3524506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551"/>
            <a:ext cx="4897576" cy="823963"/>
          </a:xfrm>
        </p:spPr>
        <p:txBody>
          <a:bodyPr anchor="ctr"/>
          <a:lstStyle>
            <a:lvl1pPr marL="0" indent="0">
              <a:buNone/>
              <a:defRPr sz="2747"/>
            </a:lvl1pPr>
            <a:lvl2pPr marL="447875" indent="0">
              <a:buNone/>
              <a:defRPr sz="2353"/>
            </a:lvl2pPr>
            <a:lvl3pPr marL="895751" indent="0">
              <a:buNone/>
              <a:defRPr sz="1960"/>
            </a:lvl3pPr>
            <a:lvl4pPr marL="1344473" indent="0">
              <a:buNone/>
              <a:defRPr sz="1767"/>
            </a:lvl4pPr>
            <a:lvl5pPr marL="1792349" indent="0">
              <a:buNone/>
              <a:defRPr sz="1767"/>
            </a:lvl5pPr>
            <a:lvl6pPr marL="2240224" indent="0">
              <a:buNone/>
              <a:defRPr sz="1767"/>
            </a:lvl6pPr>
            <a:lvl7pPr marL="2688099" indent="0">
              <a:buNone/>
              <a:defRPr sz="1767"/>
            </a:lvl7pPr>
            <a:lvl8pPr marL="3135975" indent="0">
              <a:buNone/>
              <a:defRPr sz="1767"/>
            </a:lvl8pPr>
            <a:lvl9pPr marL="3584697" indent="0">
              <a:buNone/>
              <a:defRPr sz="1767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548"/>
            <a:ext cx="4897576" cy="3524506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C6D50-4846-4AA2-97B8-9A72D24CD6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8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C04B6-3C3C-413A-84D4-751FE63260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7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C8ED2F-2352-4593-98D8-1FC1ED39A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6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29"/>
            <a:ext cx="3932237" cy="1600301"/>
          </a:xfrm>
        </p:spPr>
        <p:txBody>
          <a:bodyPr anchor="b"/>
          <a:lstStyle>
            <a:lvl1pPr>
              <a:defRPr sz="3133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87"/>
            <a:ext cx="6172200" cy="4873931"/>
          </a:xfrm>
        </p:spPr>
        <p:txBody>
          <a:bodyPr/>
          <a:lstStyle>
            <a:lvl1pPr>
              <a:defRPr sz="3133"/>
            </a:lvl1pPr>
            <a:lvl2pPr>
              <a:defRPr sz="2747"/>
            </a:lvl2pPr>
            <a:lvl3pPr>
              <a:defRPr sz="2353"/>
            </a:lvl3pPr>
            <a:lvl4pPr>
              <a:defRPr sz="1960"/>
            </a:lvl4pPr>
            <a:lvl5pPr>
              <a:defRPr sz="1960"/>
            </a:lvl5pPr>
            <a:lvl6pPr>
              <a:defRPr sz="1960"/>
            </a:lvl6pPr>
            <a:lvl7pPr>
              <a:defRPr sz="1960"/>
            </a:lvl7pPr>
            <a:lvl8pPr>
              <a:defRPr sz="1960"/>
            </a:lvl8pPr>
            <a:lvl9pPr>
              <a:defRPr sz="196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530"/>
            <a:ext cx="3932237" cy="3811827"/>
          </a:xfrm>
        </p:spPr>
        <p:txBody>
          <a:bodyPr/>
          <a:lstStyle>
            <a:lvl1pPr marL="0" indent="0">
              <a:buNone/>
              <a:defRPr sz="1567"/>
            </a:lvl1pPr>
            <a:lvl2pPr marL="447875" indent="0">
              <a:buNone/>
              <a:defRPr sz="1373"/>
            </a:lvl2pPr>
            <a:lvl3pPr marL="895751" indent="0">
              <a:buNone/>
              <a:defRPr sz="1173"/>
            </a:lvl3pPr>
            <a:lvl4pPr marL="1344473" indent="0">
              <a:buNone/>
              <a:defRPr sz="980"/>
            </a:lvl4pPr>
            <a:lvl5pPr marL="1792349" indent="0">
              <a:buNone/>
              <a:defRPr sz="980"/>
            </a:lvl5pPr>
            <a:lvl6pPr marL="2240224" indent="0">
              <a:buNone/>
              <a:defRPr sz="980"/>
            </a:lvl6pPr>
            <a:lvl7pPr marL="2688099" indent="0">
              <a:buNone/>
              <a:defRPr sz="980"/>
            </a:lvl7pPr>
            <a:lvl8pPr marL="3135975" indent="0">
              <a:buNone/>
              <a:defRPr sz="980"/>
            </a:lvl8pPr>
            <a:lvl9pPr marL="3584697" indent="0">
              <a:buNone/>
              <a:defRPr sz="98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252959-72D4-4F98-B7F8-CDF5A85EDB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9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29"/>
            <a:ext cx="4165349" cy="1600301"/>
          </a:xfrm>
        </p:spPr>
        <p:txBody>
          <a:bodyPr anchor="b"/>
          <a:lstStyle>
            <a:lvl1pPr>
              <a:defRPr sz="3133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30"/>
            <a:ext cx="6172200" cy="5404190"/>
          </a:xfrm>
        </p:spPr>
        <p:txBody>
          <a:bodyPr/>
          <a:lstStyle>
            <a:lvl1pPr marL="0" indent="0">
              <a:buNone/>
              <a:defRPr sz="3133"/>
            </a:lvl1pPr>
            <a:lvl2pPr marL="447875" indent="0">
              <a:buNone/>
              <a:defRPr sz="2747"/>
            </a:lvl2pPr>
            <a:lvl3pPr marL="895751" indent="0">
              <a:buNone/>
              <a:defRPr sz="2353"/>
            </a:lvl3pPr>
            <a:lvl4pPr marL="1344473" indent="0">
              <a:buNone/>
              <a:defRPr sz="1960"/>
            </a:lvl4pPr>
            <a:lvl5pPr marL="1792349" indent="0">
              <a:buNone/>
              <a:defRPr sz="1960"/>
            </a:lvl5pPr>
            <a:lvl6pPr marL="2240224" indent="0">
              <a:buNone/>
              <a:defRPr sz="1960"/>
            </a:lvl6pPr>
            <a:lvl7pPr marL="2688099" indent="0">
              <a:buNone/>
              <a:defRPr sz="1960"/>
            </a:lvl7pPr>
            <a:lvl8pPr marL="3135975" indent="0">
              <a:buNone/>
              <a:defRPr sz="1960"/>
            </a:lvl8pPr>
            <a:lvl9pPr marL="3584697" indent="0">
              <a:buNone/>
              <a:defRPr sz="196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530"/>
            <a:ext cx="4165349" cy="3811827"/>
          </a:xfrm>
        </p:spPr>
        <p:txBody>
          <a:bodyPr/>
          <a:lstStyle>
            <a:lvl1pPr marL="0" indent="0">
              <a:buNone/>
              <a:defRPr sz="1960"/>
            </a:lvl1pPr>
            <a:lvl2pPr marL="447875" indent="0">
              <a:buNone/>
              <a:defRPr sz="1767"/>
            </a:lvl2pPr>
            <a:lvl3pPr marL="895751" indent="0">
              <a:buNone/>
              <a:defRPr sz="1567"/>
            </a:lvl3pPr>
            <a:lvl4pPr marL="1344473" indent="0">
              <a:buNone/>
              <a:defRPr sz="1373"/>
            </a:lvl4pPr>
            <a:lvl5pPr marL="1792349" indent="0">
              <a:buNone/>
              <a:defRPr sz="1373"/>
            </a:lvl5pPr>
            <a:lvl6pPr marL="2240224" indent="0">
              <a:buNone/>
              <a:defRPr sz="1373"/>
            </a:lvl6pPr>
            <a:lvl7pPr marL="2688099" indent="0">
              <a:buNone/>
              <a:defRPr sz="1373"/>
            </a:lvl7pPr>
            <a:lvl8pPr marL="3135975" indent="0">
              <a:buNone/>
              <a:defRPr sz="1373"/>
            </a:lvl8pPr>
            <a:lvl9pPr marL="3584697" indent="0">
              <a:buNone/>
              <a:defRPr sz="1373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6636E-1CE9-4235-9597-667D8CC8C1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3"/>
          <p:cNvSpPr>
            <a:spLocks noChangeArrowheads="1"/>
          </p:cNvSpPr>
          <p:nvPr userDrawn="1"/>
        </p:nvSpPr>
        <p:spPr bwMode="auto">
          <a:xfrm>
            <a:off x="0" y="1"/>
            <a:ext cx="12192000" cy="685800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027" name="TextBox 6"/>
          <p:cNvSpPr>
            <a:spLocks noChangeArrowheads="1"/>
          </p:cNvSpPr>
          <p:nvPr userDrawn="1"/>
        </p:nvSpPr>
        <p:spPr bwMode="auto">
          <a:xfrm>
            <a:off x="-6350" y="-2160"/>
            <a:ext cx="12248866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01010101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1000101111011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111011100011000110000100001100001111111001000010000110000111111100101110000001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11111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00111000011001010100011000011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00011000000111000001111111000000100010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0011000011111110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1011100000101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11000000011101010100000011110001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101010101010101000000000111000001010100010000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100001101101001011101100010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11010100001110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0011000100001110</a:t>
            </a:r>
            <a:r>
              <a:rPr lang="zh-CN" altLang="en-US" sz="1600">
                <a:solidFill>
                  <a:srgbClr val="FDE9D8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</a:t>
            </a:r>
            <a:r>
              <a:rPr lang="zh-CN" altLang="en-US" sz="1600">
                <a:solidFill>
                  <a:srgbClr val="FDE9D8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1110000111010101010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0101010111110000100001100001011111011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01100001010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100001010010101010101010101010101111000001110000110000000011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00100010000110000111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11001011100010010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10100011001110000010101000001010000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10000000011000000101010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010101010110010000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10000111011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001010100001010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00100101010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1000101111011101110111000110001100001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000110000111</a:t>
            </a:r>
            <a:r>
              <a:rPr lang="zh-CN" altLang="en-US" sz="1600">
                <a:solidFill>
                  <a:srgbClr val="FDE9D8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11001111000110000100001100001111111001011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111110001110000110010101000110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11100001100000011100000111111100</a:t>
            </a:r>
            <a:r>
              <a:rPr lang="zh-CN" altLang="en-US" sz="1600">
                <a:solidFill>
                  <a:srgbClr val="FDE9D8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001101010001100001110000110001100000110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1100000001110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1010000001111000101010101010101010000000001110000010101011110000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11000011000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0000111001001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110101000011101000110001000011100000111100001</a:t>
            </a:r>
            <a:r>
              <a:rPr lang="zh-CN" altLang="en-US" sz="1600">
                <a:solidFill>
                  <a:srgbClr val="FDE9D8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1010101010101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1111010011100001100000000111001000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011100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1010101000010100101010101010101010101011110000011100001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00000000111001001100000000110000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01010101010000110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1010001100111000001010100000101000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11000000001100000010101010101010101001010101010101101010101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10101100111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00100101010101000101111011101110111000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10001100001000011000011111110010010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01010101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101010101010101111100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111110001110000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1001010100011000011100001100000011100000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11111100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001001010101010101101010101010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01100011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110000000111010101000000111100010101010101010101000000000111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00010101100111100001110101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10101010101001010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110101000011101000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0010000111000001111000011101010101010101010111110100011111110000001101010001100001111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101010100001010010101010101010101010101111000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11000011000000001110010101000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01000011000000001110101010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10100011001110000010101000001010000110000000011000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00101010101010101010101000001010010100000000111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1000001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00100101010101000101111011101110111000110001100001000011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0001111111001000010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00110000111111100101110000001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11111000111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00011001010100011000011100001100000011100000111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110000001000100001100001111111001011100000101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1100000001110101010000001111000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1010101010101010000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001110000010101000100001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000011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101001011101100010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110101000011101000110001000011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000001111000011101010101010101010111110000100001100001011111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1001100001010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1010101000010100101010101010101010101011110000011100001100000000111001000100001100001111011001011100010010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1010001100111000001010100000101000011000000001100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0010101010101010101100100001100001110111001010100001010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00100101010101000101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110111011101110001100011000010000110000111111100111100011000010000110000111111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01011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1111100011100001100101010001100001110000110000001110000011111110000001101010001100001110000110001100000110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1100000001110101010000001111000101010101010101010000000001110000010101011110000011100001100000000111001001</a:t>
            </a:r>
          </a:p>
        </p:txBody>
      </p:sp>
      <p:sp>
        <p:nvSpPr>
          <p:cNvPr id="1028" name="矩形 3"/>
          <p:cNvSpPr>
            <a:spLocks noChangeArrowheads="1"/>
          </p:cNvSpPr>
          <p:nvPr userDrawn="1"/>
        </p:nvSpPr>
        <p:spPr bwMode="auto">
          <a:xfrm>
            <a:off x="-6350" y="-12960"/>
            <a:ext cx="12198351" cy="687096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029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321"/>
            <a:ext cx="10972800" cy="114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华文细黑" panose="02010600040101010101" pitchFamily="2" charset="-122"/>
              </a:rPr>
              <a:t>单击此处编辑母版标题样式</a:t>
            </a:r>
          </a:p>
        </p:txBody>
      </p:sp>
      <p:sp>
        <p:nvSpPr>
          <p:cNvPr id="1030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560"/>
            <a:ext cx="10972800" cy="452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华文细黑" panose="02010600040101010101" pitchFamily="2" charset="-122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华文细黑" panose="02010600040101010101" pitchFamily="2" charset="-122"/>
              </a:rPr>
              <a:t>第二级</a:t>
            </a:r>
          </a:p>
          <a:p>
            <a:pPr lvl="2"/>
            <a:r>
              <a:rPr lang="zh-CN" altLang="en-US" smtClean="0">
                <a:sym typeface="华文细黑" panose="02010600040101010101" pitchFamily="2" charset="-122"/>
              </a:rPr>
              <a:t>第三级</a:t>
            </a:r>
          </a:p>
          <a:p>
            <a:pPr lvl="3"/>
            <a:r>
              <a:rPr lang="zh-CN" altLang="en-US" smtClean="0">
                <a:sym typeface="华文细黑" panose="02010600040101010101" pitchFamily="2" charset="-122"/>
              </a:rPr>
              <a:t>第四级</a:t>
            </a:r>
          </a:p>
          <a:p>
            <a:pPr lvl="4"/>
            <a:r>
              <a:rPr lang="zh-CN" altLang="en-US" smtClean="0">
                <a:sym typeface="华文细黑" panose="02010600040101010101" pitchFamily="2" charset="-122"/>
              </a:rPr>
              <a:t>第五级</a:t>
            </a:r>
          </a:p>
        </p:txBody>
      </p:sp>
      <p:sp>
        <p:nvSpPr>
          <p:cNvPr id="1031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881"/>
            <a:ext cx="2844800" cy="36503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600" noProof="1" dirty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2018/10/9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881"/>
            <a:ext cx="3860800" cy="36503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600" noProof="1" dirty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881"/>
            <a:ext cx="2844800" cy="36503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600" noProof="1" dirty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27B63260-9ECC-41F3-B184-10A53541F77A}" type="slidenum"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66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1219170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 kern="1200">
          <a:solidFill>
            <a:schemeClr val="tx1"/>
          </a:solidFill>
          <a:latin typeface="+mj-lt"/>
          <a:ea typeface="+mj-ea"/>
          <a:cs typeface="+mj-cs"/>
          <a:sym typeface="华文细黑" panose="02010600040101010101" pitchFamily="2" charset="-122"/>
        </a:defRPr>
      </a:lvl1pPr>
      <a:lvl2pPr marL="1219170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lvl2pPr>
      <a:lvl3pPr marL="1219170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lvl3pPr>
      <a:lvl4pPr marL="1219170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lvl4pPr>
      <a:lvl5pPr marL="1219170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lvl5pPr>
      <a:lvl6pPr marL="1828754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lvl6pPr>
      <a:lvl7pPr marL="2438339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lvl7pPr>
      <a:lvl8pPr marL="3047924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lvl8pPr>
      <a:lvl9pPr marL="3657509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1pPr>
      <a:lvl2pPr marL="990575" lvl="1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2pPr>
      <a:lvl3pPr marL="1523962" lvl="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3pPr>
      <a:lvl4pPr marL="2133547" lvl="3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4pPr>
      <a:lvl5pPr marL="2743131" lvl="4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5pPr>
      <a:lvl6pPr marL="3352716" lvl="5" indent="-304792" algn="l" defTabSz="121917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b="0" i="0" u="none" kern="1200" baseline="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6pPr>
      <a:lvl7pPr marL="3962301" lvl="6" indent="-304792" algn="l" defTabSz="121917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b="0" i="0" u="none" kern="1200" baseline="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7pPr>
      <a:lvl8pPr marL="4571886" lvl="7" indent="-304792" algn="l" defTabSz="121917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b="0" i="0" u="none" kern="1200" baseline="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8pPr>
      <a:lvl9pPr marL="5181470" lvl="8" indent="-304792" algn="l" defTabSz="121917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b="0" i="0" u="none" kern="1200" baseline="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9pPr>
    </p:bodyStyle>
    <p:otherStyle>
      <a:lvl1pPr marL="0" lvl="0" indent="0" algn="l" defTabSz="121917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85" lvl="1" indent="0" algn="l" defTabSz="12191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219170" lvl="2" indent="0" algn="l" defTabSz="12191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828754" lvl="3" indent="0" algn="l" defTabSz="12191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438339" lvl="4" indent="0" algn="l" defTabSz="12191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3047924" lvl="5" indent="0" algn="l" defTabSz="12191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3657509" lvl="6" indent="0" algn="l" defTabSz="12191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4267093" lvl="7" indent="0" algn="l" defTabSz="12191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4876678" lvl="8" indent="0" algn="l" defTabSz="12191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3"/>
          <p:cNvSpPr>
            <a:spLocks noChangeArrowheads="1"/>
          </p:cNvSpPr>
          <p:nvPr userDrawn="1"/>
        </p:nvSpPr>
        <p:spPr bwMode="auto">
          <a:xfrm>
            <a:off x="0" y="1"/>
            <a:ext cx="12192000" cy="685800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027" name="TextBox 6"/>
          <p:cNvSpPr>
            <a:spLocks noChangeArrowheads="1"/>
          </p:cNvSpPr>
          <p:nvPr userDrawn="1"/>
        </p:nvSpPr>
        <p:spPr bwMode="auto">
          <a:xfrm>
            <a:off x="-6350" y="-2160"/>
            <a:ext cx="12248866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01010101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1000101111011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111011100011000110000100001100001111111001000010000110000111111100101110000001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11111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00111000011001010100011000011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00011000000111000001111111000000100010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0011000011111110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1011100000101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11000000011101010100000011110001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101010101010101000000000111000001010100010000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100001101101001011101100010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11010100001110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0011000100001110</a:t>
            </a:r>
            <a:r>
              <a:rPr lang="zh-CN" altLang="en-US" sz="1600">
                <a:solidFill>
                  <a:srgbClr val="FDE9D8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</a:t>
            </a:r>
            <a:r>
              <a:rPr lang="zh-CN" altLang="en-US" sz="1600">
                <a:solidFill>
                  <a:srgbClr val="FDE9D8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1110000111010101010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0101010111110000100001100001011111011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01100001010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100001010010101010101010101010101111000001110000110000000011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00100010000110000111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11001011100010010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10100011001110000010101000001010000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10000000011000000101010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010101010110010000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10000111011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001010100001010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00100101010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1000101111011101110111000110001100001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000110000111</a:t>
            </a:r>
            <a:r>
              <a:rPr lang="zh-CN" altLang="en-US" sz="1600">
                <a:solidFill>
                  <a:srgbClr val="FDE9D8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11001111000110000100001100001111111001011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111110001110000110010101000110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11100001100000011100000111111100</a:t>
            </a:r>
            <a:r>
              <a:rPr lang="zh-CN" altLang="en-US" sz="1600">
                <a:solidFill>
                  <a:srgbClr val="FDE9D8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001101010001100001110000110001100000110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1100000001110</a:t>
            </a:r>
            <a:r>
              <a:rPr lang="zh-CN" altLang="en-US" sz="1600">
                <a:solidFill>
                  <a:srgbClr val="FBD4B4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1010000001111000101010101010101010000000001110000010101011110000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11000011000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0000111001001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110101000011101000110001000011100000111100001</a:t>
            </a:r>
            <a:r>
              <a:rPr lang="zh-CN" altLang="en-US" sz="1600">
                <a:solidFill>
                  <a:srgbClr val="FDE9D8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1010101010101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1111010011100001100000000111001000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011100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1010101000010100101010101010101010101011110000011100001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00000000111001001100000000110000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01010101010000110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1010001100111000001010100000101000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11000000001100000010101010101010101001010101010101101010101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10101100111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00100101010101000101111011101110111000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10001100001000011000011111110010010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01010101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101010101010101111100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111110001110000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1001010100011000011100001100000011100000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11111100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001001010101010101101010101010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01100011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110000000111010101000000111100010101010101010101000000000111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00010101100111100001110101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10101010101001010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110101000011101000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0010000111000001111000011101010101010101010111110100011111110000001101010001100001111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101010100001010010101010101010101010101111000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11000011000000001110010101000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01000011000000001110101010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10100011001110000010101000001010000110000000011000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00101010101010101010101000001010010100000000111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1000001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00100101010101000101111011101110111000110001100001000011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0001111111001000010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00110000111111100101110000001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11111000111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00011001010100011000011100001100000011100000111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110000001000100001100001111111001011100000101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1100000001110101010000001111000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1010101010101010000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001110000010101000100001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000011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101001011101100010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110101000011101000110001000011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000001111000011101010101010101010111110000100001100001011111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1001100001010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1010101000010100101010101010101010101011110000011100001100000000111001000100001100001111011001011100010010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1010001100111000001010100000101000011000000001100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0010101010101010101100100001100001110111001010100001010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00100101010101000101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110111011101110001100011000010000110000111111100111100011000010000110000111111</a:t>
            </a:r>
            <a:r>
              <a:rPr lang="zh-CN" altLang="en-US" sz="1600">
                <a:solidFill>
                  <a:srgbClr val="FABF8E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10</a:t>
            </a: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01011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1111100011100001100101010001100001110000110000001110000011111110000001101010001100001110000110001100000110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1100000001110101010000001111000101010101010101010000000001110000010101011110000011100001100000000111001001</a:t>
            </a:r>
          </a:p>
        </p:txBody>
      </p:sp>
      <p:sp>
        <p:nvSpPr>
          <p:cNvPr id="1028" name="矩形 3"/>
          <p:cNvSpPr>
            <a:spLocks noChangeArrowheads="1"/>
          </p:cNvSpPr>
          <p:nvPr userDrawn="1"/>
        </p:nvSpPr>
        <p:spPr bwMode="auto">
          <a:xfrm>
            <a:off x="-6350" y="-12960"/>
            <a:ext cx="12198351" cy="687096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029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321"/>
            <a:ext cx="10972800" cy="114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华文细黑" panose="02010600040101010101" pitchFamily="2" charset="-122"/>
              </a:rPr>
              <a:t>单击此处编辑母版标题样式</a:t>
            </a:r>
          </a:p>
        </p:txBody>
      </p:sp>
      <p:sp>
        <p:nvSpPr>
          <p:cNvPr id="1030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560"/>
            <a:ext cx="10972800" cy="452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华文细黑" panose="02010600040101010101" pitchFamily="2" charset="-122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华文细黑" panose="02010600040101010101" pitchFamily="2" charset="-122"/>
              </a:rPr>
              <a:t>第二级</a:t>
            </a:r>
          </a:p>
          <a:p>
            <a:pPr lvl="2"/>
            <a:r>
              <a:rPr lang="zh-CN" altLang="en-US" smtClean="0">
                <a:sym typeface="华文细黑" panose="02010600040101010101" pitchFamily="2" charset="-122"/>
              </a:rPr>
              <a:t>第三级</a:t>
            </a:r>
          </a:p>
          <a:p>
            <a:pPr lvl="3"/>
            <a:r>
              <a:rPr lang="zh-CN" altLang="en-US" smtClean="0">
                <a:sym typeface="华文细黑" panose="02010600040101010101" pitchFamily="2" charset="-122"/>
              </a:rPr>
              <a:t>第四级</a:t>
            </a:r>
          </a:p>
          <a:p>
            <a:pPr lvl="4"/>
            <a:r>
              <a:rPr lang="zh-CN" altLang="en-US" smtClean="0">
                <a:sym typeface="华文细黑" panose="02010600040101010101" pitchFamily="2" charset="-122"/>
              </a:rPr>
              <a:t>第五级</a:t>
            </a:r>
          </a:p>
        </p:txBody>
      </p:sp>
      <p:sp>
        <p:nvSpPr>
          <p:cNvPr id="1031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881"/>
            <a:ext cx="2844800" cy="36503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600" noProof="1" dirty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2018/10/9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881"/>
            <a:ext cx="3860800" cy="36503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600" noProof="1" dirty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881"/>
            <a:ext cx="2844800" cy="36503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600" noProof="1" dirty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27B63260-9ECC-41F3-B184-10A53541F77A}" type="slidenum"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72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1219170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 kern="1200">
          <a:solidFill>
            <a:schemeClr val="tx1"/>
          </a:solidFill>
          <a:latin typeface="+mj-lt"/>
          <a:ea typeface="+mj-ea"/>
          <a:cs typeface="+mj-cs"/>
          <a:sym typeface="华文细黑" panose="02010600040101010101" pitchFamily="2" charset="-122"/>
        </a:defRPr>
      </a:lvl1pPr>
      <a:lvl2pPr marL="1219170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lvl2pPr>
      <a:lvl3pPr marL="1219170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lvl3pPr>
      <a:lvl4pPr marL="1219170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lvl4pPr>
      <a:lvl5pPr marL="1219170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lvl5pPr>
      <a:lvl6pPr marL="1828754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lvl6pPr>
      <a:lvl7pPr marL="2438339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lvl7pPr>
      <a:lvl8pPr marL="3047924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lvl8pPr>
      <a:lvl9pPr marL="3657509" indent="-121917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1pPr>
      <a:lvl2pPr marL="990575" lvl="1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2pPr>
      <a:lvl3pPr marL="1523962" lvl="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3pPr>
      <a:lvl4pPr marL="2133547" lvl="3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4pPr>
      <a:lvl5pPr marL="2743131" lvl="4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5pPr>
      <a:lvl6pPr marL="3352716" lvl="5" indent="-304792" algn="l" defTabSz="121917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b="0" i="0" u="none" kern="1200" baseline="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6pPr>
      <a:lvl7pPr marL="3962301" lvl="6" indent="-304792" algn="l" defTabSz="121917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b="0" i="0" u="none" kern="1200" baseline="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7pPr>
      <a:lvl8pPr marL="4571886" lvl="7" indent="-304792" algn="l" defTabSz="121917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b="0" i="0" u="none" kern="1200" baseline="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8pPr>
      <a:lvl9pPr marL="5181470" lvl="8" indent="-304792" algn="l" defTabSz="121917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b="0" i="0" u="none" kern="1200" baseline="0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9pPr>
    </p:bodyStyle>
    <p:otherStyle>
      <a:lvl1pPr marL="0" lvl="0" indent="0" algn="l" defTabSz="121917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85" lvl="1" indent="0" algn="l" defTabSz="12191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219170" lvl="2" indent="0" algn="l" defTabSz="12191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828754" lvl="3" indent="0" algn="l" defTabSz="12191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438339" lvl="4" indent="0" algn="l" defTabSz="12191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3047924" lvl="5" indent="0" algn="l" defTabSz="12191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3657509" lvl="6" indent="0" algn="l" defTabSz="12191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4267093" lvl="7" indent="0" algn="l" defTabSz="12191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4876678" lvl="8" indent="0" algn="l" defTabSz="12191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07533" y="534460"/>
            <a:ext cx="10272184" cy="1121833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隶书" panose="02010509060101010101" pitchFamily="49" charset="-122"/>
              </a:rPr>
              <a:t>想一想，练一练</a:t>
            </a:r>
          </a:p>
        </p:txBody>
      </p:sp>
      <p:sp>
        <p:nvSpPr>
          <p:cNvPr id="5427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16000" y="1563159"/>
            <a:ext cx="10272184" cy="1790700"/>
          </a:xfrm>
        </p:spPr>
        <p:txBody>
          <a:bodyPr/>
          <a:lstStyle/>
          <a:p>
            <a:pPr eaLnBrk="1" hangingPunct="1"/>
            <a:r>
              <a:rPr lang="zh-CN" altLang="en-US" sz="2400"/>
              <a:t>某地理区有</a:t>
            </a:r>
            <a:r>
              <a:rPr lang="en-US" altLang="zh-CN" sz="2400"/>
              <a:t>5</a:t>
            </a:r>
            <a:r>
              <a:rPr lang="zh-CN" altLang="en-US" sz="2400"/>
              <a:t>个城镇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、</a:t>
            </a:r>
            <a:r>
              <a:rPr lang="en-US" altLang="zh-CN" sz="2400"/>
              <a:t>C</a:t>
            </a:r>
            <a:r>
              <a:rPr lang="zh-CN" altLang="en-US" sz="2400"/>
              <a:t>、</a:t>
            </a:r>
            <a:r>
              <a:rPr lang="en-US" altLang="zh-CN" sz="2400"/>
              <a:t>D</a:t>
            </a:r>
            <a:r>
              <a:rPr lang="zh-CN" altLang="en-US" sz="2400"/>
              <a:t>、</a:t>
            </a:r>
            <a:r>
              <a:rPr lang="en-US" altLang="zh-CN" sz="2400"/>
              <a:t>E</a:t>
            </a:r>
            <a:r>
              <a:rPr lang="zh-CN" altLang="en-US" sz="2400"/>
              <a:t>，各城镇的地理位置及正负荷如图所示。现计划在该地区建一工厂，若使产品运往到各城镇的总运输量为最少，问这个工厂建在那个城镇更好？</a:t>
            </a:r>
          </a:p>
        </p:txBody>
      </p:sp>
      <p:sp>
        <p:nvSpPr>
          <p:cNvPr id="54276" name="Text Box 39"/>
          <p:cNvSpPr txBox="1">
            <a:spLocks noChangeArrowheads="1"/>
          </p:cNvSpPr>
          <p:nvPr/>
        </p:nvSpPr>
        <p:spPr bwMode="auto">
          <a:xfrm>
            <a:off x="2133600" y="3654425"/>
            <a:ext cx="162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0000FF"/>
                </a:solidFill>
              </a:rPr>
              <a:t>a(A)=1</a:t>
            </a:r>
            <a:endParaRPr lang="en-US" altLang="zh-CN" sz="3200" baseline="-25000">
              <a:solidFill>
                <a:srgbClr val="0000FF"/>
              </a:solidFill>
            </a:endParaRPr>
          </a:p>
        </p:txBody>
      </p:sp>
      <p:grpSp>
        <p:nvGrpSpPr>
          <p:cNvPr id="54277" name="Group 57"/>
          <p:cNvGrpSpPr>
            <a:grpSpLocks/>
          </p:cNvGrpSpPr>
          <p:nvPr/>
        </p:nvGrpSpPr>
        <p:grpSpPr bwMode="auto">
          <a:xfrm>
            <a:off x="3352800" y="3279776"/>
            <a:ext cx="7112000" cy="2452579"/>
            <a:chOff x="0" y="0"/>
            <a:chExt cx="3360" cy="1576"/>
          </a:xfrm>
        </p:grpSpPr>
        <p:sp>
          <p:nvSpPr>
            <p:cNvPr id="2" name="Text Box 8"/>
            <p:cNvSpPr txBox="1">
              <a:spLocks noChangeArrowheads="1"/>
            </p:cNvSpPr>
            <p:nvPr/>
          </p:nvSpPr>
          <p:spPr bwMode="auto">
            <a:xfrm>
              <a:off x="240" y="1200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1F497D"/>
                  </a:solidFill>
                </a:rPr>
                <a:t>B</a:t>
              </a:r>
              <a:endParaRPr lang="en-US" altLang="zh-CN" sz="3200" baseline="-25000">
                <a:solidFill>
                  <a:srgbClr val="1F497D"/>
                </a:solidFill>
              </a:endParaRPr>
            </a:p>
          </p:txBody>
        </p:sp>
        <p:sp>
          <p:nvSpPr>
            <p:cNvPr id="54278" name="Text Box 12"/>
            <p:cNvSpPr txBox="1">
              <a:spLocks noChangeArrowheads="1"/>
            </p:cNvSpPr>
            <p:nvPr/>
          </p:nvSpPr>
          <p:spPr bwMode="auto">
            <a:xfrm>
              <a:off x="1680" y="1152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1F497D"/>
                  </a:solidFill>
                </a:rPr>
                <a:t>C</a:t>
              </a:r>
              <a:endParaRPr lang="en-US" altLang="zh-CN" sz="3200" baseline="-25000">
                <a:solidFill>
                  <a:srgbClr val="1F497D"/>
                </a:solidFill>
              </a:endParaRPr>
            </a:p>
          </p:txBody>
        </p:sp>
        <p:sp>
          <p:nvSpPr>
            <p:cNvPr id="54279" name="Text Box 13"/>
            <p:cNvSpPr txBox="1">
              <a:spLocks noChangeArrowheads="1"/>
            </p:cNvSpPr>
            <p:nvPr/>
          </p:nvSpPr>
          <p:spPr bwMode="auto">
            <a:xfrm>
              <a:off x="3024" y="768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1F497D"/>
                  </a:solidFill>
                </a:rPr>
                <a:t>E</a:t>
              </a:r>
              <a:endParaRPr lang="en-US" altLang="zh-CN" sz="3200" baseline="-25000">
                <a:solidFill>
                  <a:srgbClr val="1F497D"/>
                </a:solidFill>
              </a:endParaRPr>
            </a:p>
          </p:txBody>
        </p:sp>
        <p:sp>
          <p:nvSpPr>
            <p:cNvPr id="54280" name="Oval 15"/>
            <p:cNvSpPr>
              <a:spLocks noChangeArrowheads="1"/>
            </p:cNvSpPr>
            <p:nvPr/>
          </p:nvSpPr>
          <p:spPr bwMode="auto">
            <a:xfrm>
              <a:off x="480" y="127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4281" name="Oval 17"/>
            <p:cNvSpPr>
              <a:spLocks noChangeArrowheads="1"/>
            </p:cNvSpPr>
            <p:nvPr/>
          </p:nvSpPr>
          <p:spPr bwMode="auto">
            <a:xfrm>
              <a:off x="96" y="24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2112" y="24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2976" y="8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4284" name="Oval 22"/>
            <p:cNvSpPr>
              <a:spLocks noChangeArrowheads="1"/>
            </p:cNvSpPr>
            <p:nvPr/>
          </p:nvSpPr>
          <p:spPr bwMode="auto">
            <a:xfrm>
              <a:off x="1632" y="124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4285" name="Line 24"/>
            <p:cNvSpPr>
              <a:spLocks noChangeShapeType="1"/>
            </p:cNvSpPr>
            <p:nvPr/>
          </p:nvSpPr>
          <p:spPr bwMode="auto">
            <a:xfrm flipV="1">
              <a:off x="528" y="1269"/>
              <a:ext cx="1120" cy="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6" name="Line 31"/>
            <p:cNvSpPr>
              <a:spLocks noChangeShapeType="1"/>
            </p:cNvSpPr>
            <p:nvPr/>
          </p:nvSpPr>
          <p:spPr bwMode="auto">
            <a:xfrm flipH="1" flipV="1">
              <a:off x="128" y="277"/>
              <a:ext cx="373" cy="9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7" name="Line 35"/>
            <p:cNvSpPr>
              <a:spLocks noChangeShapeType="1"/>
            </p:cNvSpPr>
            <p:nvPr/>
          </p:nvSpPr>
          <p:spPr bwMode="auto">
            <a:xfrm flipH="1" flipV="1">
              <a:off x="2149" y="277"/>
              <a:ext cx="864" cy="55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8" name="Text Box 36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1F497D"/>
                  </a:solidFill>
                </a:rPr>
                <a:t>A</a:t>
              </a:r>
              <a:endParaRPr lang="en-US" altLang="zh-CN" sz="3200" baseline="-25000">
                <a:solidFill>
                  <a:srgbClr val="1F497D"/>
                </a:solidFill>
              </a:endParaRPr>
            </a:p>
          </p:txBody>
        </p:sp>
        <p:sp>
          <p:nvSpPr>
            <p:cNvPr id="54289" name="Text Box 38"/>
            <p:cNvSpPr txBox="1">
              <a:spLocks noChangeArrowheads="1"/>
            </p:cNvSpPr>
            <p:nvPr/>
          </p:nvSpPr>
          <p:spPr bwMode="auto">
            <a:xfrm>
              <a:off x="2064" y="0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1F497D"/>
                  </a:solidFill>
                </a:rPr>
                <a:t>D</a:t>
              </a:r>
              <a:endParaRPr lang="en-US" altLang="zh-CN" sz="3200" baseline="-25000">
                <a:solidFill>
                  <a:srgbClr val="1F497D"/>
                </a:solidFill>
              </a:endParaRPr>
            </a:p>
          </p:txBody>
        </p:sp>
        <p:sp>
          <p:nvSpPr>
            <p:cNvPr id="54290" name="Text Box 40"/>
            <p:cNvSpPr txBox="1">
              <a:spLocks noChangeArrowheads="1"/>
            </p:cNvSpPr>
            <p:nvPr/>
          </p:nvSpPr>
          <p:spPr bwMode="auto">
            <a:xfrm>
              <a:off x="1008" y="240"/>
              <a:ext cx="43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48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4291" name="Text Box 41"/>
            <p:cNvSpPr txBox="1">
              <a:spLocks noChangeArrowheads="1"/>
            </p:cNvSpPr>
            <p:nvPr/>
          </p:nvSpPr>
          <p:spPr bwMode="auto">
            <a:xfrm>
              <a:off x="288" y="528"/>
              <a:ext cx="43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15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4292" name="Text Box 43"/>
            <p:cNvSpPr txBox="1">
              <a:spLocks noChangeArrowheads="1"/>
            </p:cNvSpPr>
            <p:nvPr/>
          </p:nvSpPr>
          <p:spPr bwMode="auto">
            <a:xfrm>
              <a:off x="2496" y="288"/>
              <a:ext cx="52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15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4293" name="Text Box 47"/>
            <p:cNvSpPr txBox="1">
              <a:spLocks noChangeArrowheads="1"/>
            </p:cNvSpPr>
            <p:nvPr/>
          </p:nvSpPr>
          <p:spPr bwMode="auto">
            <a:xfrm>
              <a:off x="1632" y="528"/>
              <a:ext cx="43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42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4294" name="Text Box 48"/>
            <p:cNvSpPr txBox="1">
              <a:spLocks noChangeArrowheads="1"/>
            </p:cNvSpPr>
            <p:nvPr/>
          </p:nvSpPr>
          <p:spPr bwMode="auto">
            <a:xfrm>
              <a:off x="912" y="1008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12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4295" name="Line 50"/>
            <p:cNvSpPr>
              <a:spLocks noChangeShapeType="1"/>
            </p:cNvSpPr>
            <p:nvPr/>
          </p:nvSpPr>
          <p:spPr bwMode="auto">
            <a:xfrm flipV="1">
              <a:off x="138" y="266"/>
              <a:ext cx="1990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6" name="Line 52"/>
            <p:cNvSpPr>
              <a:spLocks noChangeShapeType="1"/>
            </p:cNvSpPr>
            <p:nvPr/>
          </p:nvSpPr>
          <p:spPr bwMode="auto">
            <a:xfrm flipH="1">
              <a:off x="1685" y="277"/>
              <a:ext cx="459" cy="97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298" name="Text Box 53"/>
          <p:cNvSpPr txBox="1">
            <a:spLocks noChangeArrowheads="1"/>
          </p:cNvSpPr>
          <p:nvPr/>
        </p:nvSpPr>
        <p:spPr bwMode="auto">
          <a:xfrm>
            <a:off x="2336800" y="5072592"/>
            <a:ext cx="162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0000FF"/>
                </a:solidFill>
              </a:rPr>
              <a:t>a(B)=2</a:t>
            </a:r>
            <a:endParaRPr lang="en-US" altLang="zh-CN" sz="3200" baseline="-25000">
              <a:solidFill>
                <a:srgbClr val="0000FF"/>
              </a:solidFill>
            </a:endParaRPr>
          </a:p>
        </p:txBody>
      </p:sp>
      <p:sp>
        <p:nvSpPr>
          <p:cNvPr id="54299" name="Text Box 54"/>
          <p:cNvSpPr txBox="1">
            <a:spLocks noChangeArrowheads="1"/>
          </p:cNvSpPr>
          <p:nvPr/>
        </p:nvSpPr>
        <p:spPr bwMode="auto">
          <a:xfrm>
            <a:off x="7315200" y="5072592"/>
            <a:ext cx="162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0000FF"/>
                </a:solidFill>
              </a:rPr>
              <a:t>a(C)=3</a:t>
            </a:r>
            <a:endParaRPr lang="en-US" altLang="zh-CN" sz="3200" baseline="-25000">
              <a:solidFill>
                <a:srgbClr val="0000FF"/>
              </a:solidFill>
            </a:endParaRPr>
          </a:p>
        </p:txBody>
      </p:sp>
      <p:sp>
        <p:nvSpPr>
          <p:cNvPr id="54300" name="Text Box 55"/>
          <p:cNvSpPr txBox="1">
            <a:spLocks noChangeArrowheads="1"/>
          </p:cNvSpPr>
          <p:nvPr/>
        </p:nvSpPr>
        <p:spPr bwMode="auto">
          <a:xfrm>
            <a:off x="8128000" y="3279776"/>
            <a:ext cx="162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0000FF"/>
                </a:solidFill>
              </a:rPr>
              <a:t>a(D)=4</a:t>
            </a:r>
            <a:endParaRPr lang="en-US" altLang="zh-CN" sz="3200" baseline="-25000">
              <a:solidFill>
                <a:srgbClr val="0000FF"/>
              </a:solidFill>
            </a:endParaRPr>
          </a:p>
        </p:txBody>
      </p:sp>
      <p:sp>
        <p:nvSpPr>
          <p:cNvPr id="54301" name="Text Box 56"/>
          <p:cNvSpPr txBox="1">
            <a:spLocks noChangeArrowheads="1"/>
          </p:cNvSpPr>
          <p:nvPr/>
        </p:nvSpPr>
        <p:spPr bwMode="auto">
          <a:xfrm>
            <a:off x="9245600" y="4774143"/>
            <a:ext cx="162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0000FF"/>
                </a:solidFill>
              </a:rPr>
              <a:t>a(E)=5</a:t>
            </a:r>
            <a:endParaRPr lang="en-US" altLang="zh-CN" sz="3200" baseline="-25000">
              <a:solidFill>
                <a:srgbClr val="0000FF"/>
              </a:solidFill>
            </a:endParaRP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7E5415-16C3-4387-B0B9-8A399BE1FB9B}" type="datetime1">
              <a:rPr lang="zh-CN" altLang="en-US" smtClean="0">
                <a:solidFill>
                  <a:srgbClr val="898989"/>
                </a:solidFill>
              </a:rPr>
              <a:pPr/>
              <a:t>2018/10/9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98" grpId="0"/>
      <p:bldP spid="54299" grpId="0"/>
      <p:bldP spid="54300" grpId="0"/>
      <p:bldP spid="543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07533" y="534460"/>
            <a:ext cx="10272184" cy="1121833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标号法求最短路经练习</a:t>
            </a:r>
          </a:p>
        </p:txBody>
      </p:sp>
      <p:sp>
        <p:nvSpPr>
          <p:cNvPr id="5734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102784" y="1594909"/>
            <a:ext cx="8449733" cy="599016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733"/>
              <a:t>求从结点</a:t>
            </a:r>
            <a:r>
              <a:rPr lang="en-US" altLang="zh-CN" sz="3733"/>
              <a:t>V</a:t>
            </a:r>
            <a:r>
              <a:rPr lang="en-US" altLang="zh-CN" sz="3733" baseline="-25000"/>
              <a:t>1</a:t>
            </a:r>
            <a:r>
              <a:rPr lang="zh-CN" altLang="en-US" sz="3733"/>
              <a:t>到各个结点的最短路径。</a:t>
            </a:r>
          </a:p>
        </p:txBody>
      </p:sp>
      <p:grpSp>
        <p:nvGrpSpPr>
          <p:cNvPr id="57347" name="Group 179"/>
          <p:cNvGrpSpPr>
            <a:grpSpLocks/>
          </p:cNvGrpSpPr>
          <p:nvPr/>
        </p:nvGrpSpPr>
        <p:grpSpPr bwMode="auto">
          <a:xfrm>
            <a:off x="1295401" y="2088092"/>
            <a:ext cx="9876367" cy="3441052"/>
            <a:chOff x="0" y="0"/>
            <a:chExt cx="4059" cy="1757"/>
          </a:xfrm>
        </p:grpSpPr>
        <p:sp>
          <p:nvSpPr>
            <p:cNvPr id="57348" name="Oval 161"/>
            <p:cNvSpPr>
              <a:spLocks noChangeArrowheads="1"/>
            </p:cNvSpPr>
            <p:nvPr/>
          </p:nvSpPr>
          <p:spPr bwMode="auto">
            <a:xfrm>
              <a:off x="1857" y="913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49" name="Line 147"/>
            <p:cNvSpPr>
              <a:spLocks noChangeShapeType="1"/>
            </p:cNvSpPr>
            <p:nvPr/>
          </p:nvSpPr>
          <p:spPr bwMode="auto">
            <a:xfrm flipH="1">
              <a:off x="855" y="349"/>
              <a:ext cx="1011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0" name="Text Box 141"/>
            <p:cNvSpPr txBox="1">
              <a:spLocks noChangeArrowheads="1"/>
            </p:cNvSpPr>
            <p:nvPr/>
          </p:nvSpPr>
          <p:spPr bwMode="auto">
            <a:xfrm>
              <a:off x="336" y="1122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1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351" name="Line 157"/>
            <p:cNvSpPr>
              <a:spLocks noChangeShapeType="1"/>
            </p:cNvSpPr>
            <p:nvPr/>
          </p:nvSpPr>
          <p:spPr bwMode="auto">
            <a:xfrm>
              <a:off x="3015" y="907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2" name="Line 156"/>
            <p:cNvSpPr>
              <a:spLocks noChangeShapeType="1"/>
            </p:cNvSpPr>
            <p:nvPr/>
          </p:nvSpPr>
          <p:spPr bwMode="auto">
            <a:xfrm flipH="1">
              <a:off x="1871" y="952"/>
              <a:ext cx="10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3" name="Text Box 107"/>
            <p:cNvSpPr txBox="1">
              <a:spLocks noChangeArrowheads="1"/>
            </p:cNvSpPr>
            <p:nvPr/>
          </p:nvSpPr>
          <p:spPr bwMode="auto">
            <a:xfrm>
              <a:off x="720" y="1458"/>
              <a:ext cx="33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00000"/>
                  </a:solidFill>
                </a:rPr>
                <a:t>v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7354" name="Text Box 108"/>
            <p:cNvSpPr txBox="1">
              <a:spLocks noChangeArrowheads="1"/>
            </p:cNvSpPr>
            <p:nvPr/>
          </p:nvSpPr>
          <p:spPr bwMode="auto">
            <a:xfrm>
              <a:off x="3019" y="1413"/>
              <a:ext cx="45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00000"/>
                  </a:solidFill>
                </a:rPr>
                <a:t>v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57355" name="Text Box 109"/>
            <p:cNvSpPr txBox="1">
              <a:spLocks noChangeArrowheads="1"/>
            </p:cNvSpPr>
            <p:nvPr/>
          </p:nvSpPr>
          <p:spPr bwMode="auto">
            <a:xfrm>
              <a:off x="0" y="834"/>
              <a:ext cx="33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00000"/>
                  </a:solidFill>
                </a:rPr>
                <a:t>v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7356" name="Text Box 110"/>
            <p:cNvSpPr txBox="1">
              <a:spLocks noChangeArrowheads="1"/>
            </p:cNvSpPr>
            <p:nvPr/>
          </p:nvSpPr>
          <p:spPr bwMode="auto">
            <a:xfrm>
              <a:off x="566" y="680"/>
              <a:ext cx="33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00000"/>
                  </a:solidFill>
                </a:rPr>
                <a:t>v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7357" name="Text Box 111"/>
            <p:cNvSpPr txBox="1">
              <a:spLocks noChangeArrowheads="1"/>
            </p:cNvSpPr>
            <p:nvPr/>
          </p:nvSpPr>
          <p:spPr bwMode="auto">
            <a:xfrm>
              <a:off x="3643" y="789"/>
              <a:ext cx="41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00000"/>
                  </a:solidFill>
                </a:rPr>
                <a:t>v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57358" name="Oval 112"/>
            <p:cNvSpPr>
              <a:spLocks noChangeArrowheads="1"/>
            </p:cNvSpPr>
            <p:nvPr/>
          </p:nvSpPr>
          <p:spPr bwMode="auto">
            <a:xfrm>
              <a:off x="266" y="97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59" name="Oval 113"/>
            <p:cNvSpPr>
              <a:spLocks noChangeArrowheads="1"/>
            </p:cNvSpPr>
            <p:nvPr/>
          </p:nvSpPr>
          <p:spPr bwMode="auto">
            <a:xfrm>
              <a:off x="816" y="30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60" name="Oval 114"/>
            <p:cNvSpPr>
              <a:spLocks noChangeArrowheads="1"/>
            </p:cNvSpPr>
            <p:nvPr/>
          </p:nvSpPr>
          <p:spPr bwMode="auto">
            <a:xfrm>
              <a:off x="3019" y="309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61" name="Oval 115"/>
            <p:cNvSpPr>
              <a:spLocks noChangeArrowheads="1"/>
            </p:cNvSpPr>
            <p:nvPr/>
          </p:nvSpPr>
          <p:spPr bwMode="auto">
            <a:xfrm>
              <a:off x="3595" y="885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62" name="Oval 116"/>
            <p:cNvSpPr>
              <a:spLocks noChangeArrowheads="1"/>
            </p:cNvSpPr>
            <p:nvPr/>
          </p:nvSpPr>
          <p:spPr bwMode="auto">
            <a:xfrm>
              <a:off x="3008" y="148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63" name="Oval 117"/>
            <p:cNvSpPr>
              <a:spLocks noChangeArrowheads="1"/>
            </p:cNvSpPr>
            <p:nvPr/>
          </p:nvSpPr>
          <p:spPr bwMode="auto">
            <a:xfrm>
              <a:off x="805" y="1485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64" name="Oval 118"/>
            <p:cNvSpPr>
              <a:spLocks noChangeArrowheads="1"/>
            </p:cNvSpPr>
            <p:nvPr/>
          </p:nvSpPr>
          <p:spPr bwMode="auto">
            <a:xfrm>
              <a:off x="805" y="97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65" name="Line 122"/>
            <p:cNvSpPr>
              <a:spLocks noChangeShapeType="1"/>
            </p:cNvSpPr>
            <p:nvPr/>
          </p:nvSpPr>
          <p:spPr bwMode="auto">
            <a:xfrm>
              <a:off x="288" y="1010"/>
              <a:ext cx="528" cy="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66" name="Line 123"/>
            <p:cNvSpPr>
              <a:spLocks noChangeShapeType="1"/>
            </p:cNvSpPr>
            <p:nvPr/>
          </p:nvSpPr>
          <p:spPr bwMode="auto">
            <a:xfrm>
              <a:off x="291" y="1005"/>
              <a:ext cx="5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67" name="Line 124"/>
            <p:cNvSpPr>
              <a:spLocks noChangeShapeType="1"/>
            </p:cNvSpPr>
            <p:nvPr/>
          </p:nvSpPr>
          <p:spPr bwMode="auto">
            <a:xfrm flipV="1">
              <a:off x="289" y="333"/>
              <a:ext cx="528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68" name="Line 126"/>
            <p:cNvSpPr>
              <a:spLocks noChangeShapeType="1"/>
            </p:cNvSpPr>
            <p:nvPr/>
          </p:nvSpPr>
          <p:spPr bwMode="auto">
            <a:xfrm flipV="1">
              <a:off x="827" y="102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69" name="Line 127"/>
            <p:cNvSpPr>
              <a:spLocks noChangeShapeType="1"/>
            </p:cNvSpPr>
            <p:nvPr/>
          </p:nvSpPr>
          <p:spPr bwMode="auto">
            <a:xfrm flipV="1">
              <a:off x="837" y="35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70" name="Line 128"/>
            <p:cNvSpPr>
              <a:spLocks noChangeShapeType="1"/>
            </p:cNvSpPr>
            <p:nvPr/>
          </p:nvSpPr>
          <p:spPr bwMode="auto">
            <a:xfrm flipV="1">
              <a:off x="3032" y="351"/>
              <a:ext cx="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71" name="Line 129"/>
            <p:cNvSpPr>
              <a:spLocks noChangeShapeType="1"/>
            </p:cNvSpPr>
            <p:nvPr/>
          </p:nvSpPr>
          <p:spPr bwMode="auto">
            <a:xfrm>
              <a:off x="3051" y="325"/>
              <a:ext cx="534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72" name="Text Box 130"/>
            <p:cNvSpPr txBox="1">
              <a:spLocks noChangeArrowheads="1"/>
            </p:cNvSpPr>
            <p:nvPr/>
          </p:nvSpPr>
          <p:spPr bwMode="auto">
            <a:xfrm>
              <a:off x="720" y="66"/>
              <a:ext cx="33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00000"/>
                  </a:solidFill>
                </a:rPr>
                <a:t>v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7373" name="Text Box 131"/>
            <p:cNvSpPr txBox="1">
              <a:spLocks noChangeArrowheads="1"/>
            </p:cNvSpPr>
            <p:nvPr/>
          </p:nvSpPr>
          <p:spPr bwMode="auto">
            <a:xfrm>
              <a:off x="3019" y="69"/>
              <a:ext cx="33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00000"/>
                  </a:solidFill>
                </a:rPr>
                <a:t>v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57374" name="Text Box 132"/>
            <p:cNvSpPr txBox="1">
              <a:spLocks noChangeArrowheads="1"/>
            </p:cNvSpPr>
            <p:nvPr/>
          </p:nvSpPr>
          <p:spPr bwMode="auto">
            <a:xfrm>
              <a:off x="384" y="498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9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375" name="Text Box 133"/>
            <p:cNvSpPr txBox="1">
              <a:spLocks noChangeArrowheads="1"/>
            </p:cNvSpPr>
            <p:nvPr/>
          </p:nvSpPr>
          <p:spPr bwMode="auto">
            <a:xfrm>
              <a:off x="1201" y="1043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2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376" name="Text Box 134"/>
            <p:cNvSpPr txBox="1">
              <a:spLocks noChangeArrowheads="1"/>
            </p:cNvSpPr>
            <p:nvPr/>
          </p:nvSpPr>
          <p:spPr bwMode="auto">
            <a:xfrm>
              <a:off x="432" y="882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8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377" name="Text Box 135"/>
            <p:cNvSpPr txBox="1">
              <a:spLocks noChangeArrowheads="1"/>
            </p:cNvSpPr>
            <p:nvPr/>
          </p:nvSpPr>
          <p:spPr bwMode="auto">
            <a:xfrm>
              <a:off x="747" y="453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2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378" name="Text Box 136"/>
            <p:cNvSpPr txBox="1">
              <a:spLocks noChangeArrowheads="1"/>
            </p:cNvSpPr>
            <p:nvPr/>
          </p:nvSpPr>
          <p:spPr bwMode="auto">
            <a:xfrm>
              <a:off x="2879" y="498"/>
              <a:ext cx="31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7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379" name="Text Box 137"/>
            <p:cNvSpPr txBox="1">
              <a:spLocks noChangeArrowheads="1"/>
            </p:cNvSpPr>
            <p:nvPr/>
          </p:nvSpPr>
          <p:spPr bwMode="auto">
            <a:xfrm>
              <a:off x="1248" y="1458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9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380" name="Text Box 138"/>
            <p:cNvSpPr txBox="1">
              <a:spLocks noChangeArrowheads="1"/>
            </p:cNvSpPr>
            <p:nvPr/>
          </p:nvSpPr>
          <p:spPr bwMode="auto">
            <a:xfrm>
              <a:off x="3259" y="1173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9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381" name="Text Box 139"/>
            <p:cNvSpPr txBox="1">
              <a:spLocks noChangeArrowheads="1"/>
            </p:cNvSpPr>
            <p:nvPr/>
          </p:nvSpPr>
          <p:spPr bwMode="auto">
            <a:xfrm>
              <a:off x="1248" y="66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1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382" name="Text Box 140"/>
            <p:cNvSpPr txBox="1">
              <a:spLocks noChangeArrowheads="1"/>
            </p:cNvSpPr>
            <p:nvPr/>
          </p:nvSpPr>
          <p:spPr bwMode="auto">
            <a:xfrm>
              <a:off x="1246" y="771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1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383" name="Text Box 142"/>
            <p:cNvSpPr txBox="1">
              <a:spLocks noChangeArrowheads="1"/>
            </p:cNvSpPr>
            <p:nvPr/>
          </p:nvSpPr>
          <p:spPr bwMode="auto">
            <a:xfrm>
              <a:off x="702" y="1088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3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384" name="Line 144"/>
            <p:cNvSpPr>
              <a:spLocks noChangeShapeType="1"/>
            </p:cNvSpPr>
            <p:nvPr/>
          </p:nvSpPr>
          <p:spPr bwMode="auto">
            <a:xfrm flipV="1">
              <a:off x="3030" y="933"/>
              <a:ext cx="565" cy="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85" name="Text Box 145"/>
            <p:cNvSpPr txBox="1">
              <a:spLocks noChangeArrowheads="1"/>
            </p:cNvSpPr>
            <p:nvPr/>
          </p:nvSpPr>
          <p:spPr bwMode="auto">
            <a:xfrm>
              <a:off x="3259" y="357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6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386" name="Line 148"/>
            <p:cNvSpPr>
              <a:spLocks noChangeShapeType="1"/>
            </p:cNvSpPr>
            <p:nvPr/>
          </p:nvSpPr>
          <p:spPr bwMode="auto">
            <a:xfrm>
              <a:off x="1878" y="349"/>
              <a:ext cx="1147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87" name="Line 149"/>
            <p:cNvSpPr>
              <a:spLocks noChangeShapeType="1"/>
            </p:cNvSpPr>
            <p:nvPr/>
          </p:nvSpPr>
          <p:spPr bwMode="auto">
            <a:xfrm flipH="1">
              <a:off x="867" y="934"/>
              <a:ext cx="990" cy="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88" name="Line 150"/>
            <p:cNvSpPr>
              <a:spLocks noChangeShapeType="1"/>
            </p:cNvSpPr>
            <p:nvPr/>
          </p:nvSpPr>
          <p:spPr bwMode="auto">
            <a:xfrm flipH="1">
              <a:off x="1912" y="909"/>
              <a:ext cx="1099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89" name="Line 151"/>
            <p:cNvSpPr>
              <a:spLocks noChangeShapeType="1"/>
            </p:cNvSpPr>
            <p:nvPr/>
          </p:nvSpPr>
          <p:spPr bwMode="auto">
            <a:xfrm flipH="1">
              <a:off x="1901" y="928"/>
              <a:ext cx="1114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90" name="Line 152"/>
            <p:cNvSpPr>
              <a:spLocks noChangeShapeType="1"/>
            </p:cNvSpPr>
            <p:nvPr/>
          </p:nvSpPr>
          <p:spPr bwMode="auto">
            <a:xfrm flipH="1" flipV="1">
              <a:off x="843" y="1031"/>
              <a:ext cx="1035" cy="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91" name="Line 153"/>
            <p:cNvSpPr>
              <a:spLocks noChangeShapeType="1"/>
            </p:cNvSpPr>
            <p:nvPr/>
          </p:nvSpPr>
          <p:spPr bwMode="auto">
            <a:xfrm flipV="1">
              <a:off x="843" y="1489"/>
              <a:ext cx="1017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92" name="Line 154"/>
            <p:cNvSpPr>
              <a:spLocks noChangeShapeType="1"/>
            </p:cNvSpPr>
            <p:nvPr/>
          </p:nvSpPr>
          <p:spPr bwMode="auto">
            <a:xfrm>
              <a:off x="1881" y="1496"/>
              <a:ext cx="1110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93" name="Line 155"/>
            <p:cNvSpPr>
              <a:spLocks noChangeShapeType="1"/>
            </p:cNvSpPr>
            <p:nvPr/>
          </p:nvSpPr>
          <p:spPr bwMode="auto">
            <a:xfrm>
              <a:off x="1877" y="353"/>
              <a:ext cx="0" cy="5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94" name="Line 158"/>
            <p:cNvSpPr>
              <a:spLocks noChangeShapeType="1"/>
            </p:cNvSpPr>
            <p:nvPr/>
          </p:nvSpPr>
          <p:spPr bwMode="auto">
            <a:xfrm>
              <a:off x="838" y="317"/>
              <a:ext cx="1040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95" name="Line 159"/>
            <p:cNvSpPr>
              <a:spLocks noChangeShapeType="1"/>
            </p:cNvSpPr>
            <p:nvPr/>
          </p:nvSpPr>
          <p:spPr bwMode="auto">
            <a:xfrm flipH="1">
              <a:off x="1898" y="317"/>
              <a:ext cx="1117" cy="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96" name="Oval 160"/>
            <p:cNvSpPr>
              <a:spLocks noChangeArrowheads="1"/>
            </p:cNvSpPr>
            <p:nvPr/>
          </p:nvSpPr>
          <p:spPr bwMode="auto">
            <a:xfrm>
              <a:off x="1855" y="31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97" name="Oval 162"/>
            <p:cNvSpPr>
              <a:spLocks noChangeArrowheads="1"/>
            </p:cNvSpPr>
            <p:nvPr/>
          </p:nvSpPr>
          <p:spPr bwMode="auto">
            <a:xfrm>
              <a:off x="1848" y="146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98" name="Oval 163"/>
            <p:cNvSpPr>
              <a:spLocks noChangeArrowheads="1"/>
            </p:cNvSpPr>
            <p:nvPr/>
          </p:nvSpPr>
          <p:spPr bwMode="auto">
            <a:xfrm>
              <a:off x="3013" y="891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99" name="Text Box 164"/>
            <p:cNvSpPr txBox="1">
              <a:spLocks noChangeArrowheads="1"/>
            </p:cNvSpPr>
            <p:nvPr/>
          </p:nvSpPr>
          <p:spPr bwMode="auto">
            <a:xfrm>
              <a:off x="1292" y="453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5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400" name="Text Box 165"/>
            <p:cNvSpPr txBox="1">
              <a:spLocks noChangeArrowheads="1"/>
            </p:cNvSpPr>
            <p:nvPr/>
          </p:nvSpPr>
          <p:spPr bwMode="auto">
            <a:xfrm>
              <a:off x="1700" y="0"/>
              <a:ext cx="33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00000"/>
                  </a:solidFill>
                </a:rPr>
                <a:t>v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7401" name="Text Box 166"/>
            <p:cNvSpPr txBox="1">
              <a:spLocks noChangeArrowheads="1"/>
            </p:cNvSpPr>
            <p:nvPr/>
          </p:nvSpPr>
          <p:spPr bwMode="auto">
            <a:xfrm>
              <a:off x="1745" y="544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3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402" name="Text Box 167"/>
            <p:cNvSpPr txBox="1">
              <a:spLocks noChangeArrowheads="1"/>
            </p:cNvSpPr>
            <p:nvPr/>
          </p:nvSpPr>
          <p:spPr bwMode="auto">
            <a:xfrm>
              <a:off x="1609" y="861"/>
              <a:ext cx="33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00000"/>
                  </a:solidFill>
                </a:rPr>
                <a:t>v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7403" name="Text Box 168"/>
            <p:cNvSpPr txBox="1">
              <a:spLocks noChangeArrowheads="1"/>
            </p:cNvSpPr>
            <p:nvPr/>
          </p:nvSpPr>
          <p:spPr bwMode="auto">
            <a:xfrm>
              <a:off x="1745" y="1088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9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404" name="Text Box 169"/>
            <p:cNvSpPr txBox="1">
              <a:spLocks noChangeArrowheads="1"/>
            </p:cNvSpPr>
            <p:nvPr/>
          </p:nvSpPr>
          <p:spPr bwMode="auto">
            <a:xfrm>
              <a:off x="2153" y="725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6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405" name="Text Box 170"/>
            <p:cNvSpPr txBox="1">
              <a:spLocks noChangeArrowheads="1"/>
            </p:cNvSpPr>
            <p:nvPr/>
          </p:nvSpPr>
          <p:spPr bwMode="auto">
            <a:xfrm>
              <a:off x="2244" y="1088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3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406" name="Text Box 171"/>
            <p:cNvSpPr txBox="1">
              <a:spLocks noChangeArrowheads="1"/>
            </p:cNvSpPr>
            <p:nvPr/>
          </p:nvSpPr>
          <p:spPr bwMode="auto">
            <a:xfrm>
              <a:off x="2335" y="1451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1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407" name="Text Box 172"/>
            <p:cNvSpPr txBox="1">
              <a:spLocks noChangeArrowheads="1"/>
            </p:cNvSpPr>
            <p:nvPr/>
          </p:nvSpPr>
          <p:spPr bwMode="auto">
            <a:xfrm>
              <a:off x="2335" y="408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1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408" name="Text Box 173"/>
            <p:cNvSpPr txBox="1">
              <a:spLocks noChangeArrowheads="1"/>
            </p:cNvSpPr>
            <p:nvPr/>
          </p:nvSpPr>
          <p:spPr bwMode="auto">
            <a:xfrm>
              <a:off x="2426" y="90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2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409" name="Text Box 174"/>
            <p:cNvSpPr txBox="1">
              <a:spLocks noChangeArrowheads="1"/>
            </p:cNvSpPr>
            <p:nvPr/>
          </p:nvSpPr>
          <p:spPr bwMode="auto">
            <a:xfrm>
              <a:off x="1745" y="1451"/>
              <a:ext cx="33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00000"/>
                  </a:solidFill>
                </a:rPr>
                <a:t>v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57410" name="Text Box 175"/>
            <p:cNvSpPr txBox="1">
              <a:spLocks noChangeArrowheads="1"/>
            </p:cNvSpPr>
            <p:nvPr/>
          </p:nvSpPr>
          <p:spPr bwMode="auto">
            <a:xfrm>
              <a:off x="3015" y="816"/>
              <a:ext cx="33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00000"/>
                  </a:solidFill>
                </a:rPr>
                <a:t>v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57411" name="Text Box 176"/>
            <p:cNvSpPr txBox="1">
              <a:spLocks noChangeArrowheads="1"/>
            </p:cNvSpPr>
            <p:nvPr/>
          </p:nvSpPr>
          <p:spPr bwMode="auto">
            <a:xfrm>
              <a:off x="2879" y="1043"/>
              <a:ext cx="272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1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412" name="Text Box 177"/>
            <p:cNvSpPr txBox="1">
              <a:spLocks noChangeArrowheads="1"/>
            </p:cNvSpPr>
            <p:nvPr/>
          </p:nvSpPr>
          <p:spPr bwMode="auto">
            <a:xfrm>
              <a:off x="3151" y="725"/>
              <a:ext cx="40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66"/>
                  </a:solidFill>
                </a:rPr>
                <a:t>10</a:t>
              </a:r>
              <a:endParaRPr lang="en-US" altLang="zh-CN" sz="3200" baseline="-25000">
                <a:solidFill>
                  <a:srgbClr val="FF0066"/>
                </a:solidFill>
              </a:endParaRPr>
            </a:p>
          </p:txBody>
        </p:sp>
        <p:sp>
          <p:nvSpPr>
            <p:cNvPr id="57413" name="Line 178"/>
            <p:cNvSpPr>
              <a:spLocks noChangeShapeType="1"/>
            </p:cNvSpPr>
            <p:nvPr/>
          </p:nvSpPr>
          <p:spPr bwMode="auto">
            <a:xfrm flipH="1">
              <a:off x="3029" y="946"/>
              <a:ext cx="4" cy="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414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CE6912-81C3-427D-907E-CCEC3F162E2C}" type="datetime1">
              <a:rPr lang="zh-CN" altLang="en-US" smtClean="0">
                <a:solidFill>
                  <a:srgbClr val="898989"/>
                </a:solidFill>
              </a:rPr>
              <a:pPr/>
              <a:t>2018/10/9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1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宽屏</PresentationFormat>
  <Paragraphs>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华文细黑</vt:lpstr>
      <vt:lpstr>隶书</vt:lpstr>
      <vt:lpstr>宋体</vt:lpstr>
      <vt:lpstr>微软雅黑</vt:lpstr>
      <vt:lpstr>Arial</vt:lpstr>
      <vt:lpstr>Office 主题​​</vt:lpstr>
      <vt:lpstr>1_Office 主题​​</vt:lpstr>
      <vt:lpstr>想一想，练一练</vt:lpstr>
      <vt:lpstr>标号法求最短路经练习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想一想，练一练</dc:title>
  <dc:creator>pc</dc:creator>
  <cp:lastModifiedBy>pc</cp:lastModifiedBy>
  <cp:revision>1</cp:revision>
  <dcterms:created xsi:type="dcterms:W3CDTF">2018-10-09T01:44:57Z</dcterms:created>
  <dcterms:modified xsi:type="dcterms:W3CDTF">2018-10-09T01:45:46Z</dcterms:modified>
</cp:coreProperties>
</file>