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58" r:id="rId11"/>
    <p:sldId id="269" r:id="rId12"/>
    <p:sldId id="270" r:id="rId13"/>
    <p:sldId id="271" r:id="rId14"/>
    <p:sldId id="259" r:id="rId15"/>
    <p:sldId id="273" r:id="rId16"/>
    <p:sldId id="272" r:id="rId17"/>
    <p:sldId id="279" r:id="rId18"/>
    <p:sldId id="280" r:id="rId19"/>
    <p:sldId id="260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18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数据库创建和管理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备份和还原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分离和附加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3500A1A4-7EE0-48AE-8831-BDA4C44D8DD5}">
      <dgm:prSet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8B46A5E7-1E7B-49C5-906E-C16C4EB3BD4C}" type="parTrans" cxnId="{809F5D27-26D9-43FB-9885-E1DAC7F93126}">
      <dgm:prSet/>
      <dgm:spPr/>
      <dgm:t>
        <a:bodyPr/>
        <a:lstStyle/>
        <a:p>
          <a:endParaRPr lang="zh-CN" altLang="en-US"/>
        </a:p>
      </dgm:t>
    </dgm:pt>
    <dgm:pt modelId="{639665A1-2A41-498B-A503-822F4337B339}" type="sibTrans" cxnId="{809F5D27-26D9-43FB-9885-E1DAC7F93126}">
      <dgm:prSet/>
      <dgm:spPr/>
      <dgm:t>
        <a:bodyPr/>
        <a:lstStyle/>
        <a:p>
          <a:endParaRPr lang="zh-CN" altLang="en-US"/>
        </a:p>
      </dgm:t>
    </dgm:pt>
    <dgm:pt modelId="{67CE50E2-E366-41FA-AB3B-772A997E4BAF}">
      <dgm:prSet phldrT="[文本]"/>
      <dgm:spPr/>
      <dgm:t>
        <a:bodyPr/>
        <a:lstStyle/>
        <a:p>
          <a:r>
            <a:rPr lang="zh-CN" altLang="en-US" dirty="0" smtClean="0"/>
            <a:t>生成脚本</a:t>
          </a:r>
          <a:endParaRPr lang="zh-CN" altLang="en-US" dirty="0"/>
        </a:p>
      </dgm:t>
    </dgm:pt>
    <dgm:pt modelId="{4DC38AAB-5845-4F02-832B-0348FA0B0E8D}" type="parTrans" cxnId="{FFE0D743-0FAC-49FF-9641-70AC1F3B7F87}">
      <dgm:prSet/>
      <dgm:spPr/>
      <dgm:t>
        <a:bodyPr/>
        <a:lstStyle/>
        <a:p>
          <a:endParaRPr lang="zh-CN" altLang="en-US"/>
        </a:p>
      </dgm:t>
    </dgm:pt>
    <dgm:pt modelId="{9D669FAA-A514-4D10-A116-2A6DB4A48EC5}" type="sibTrans" cxnId="{FFE0D743-0FAC-49FF-9641-70AC1F3B7F87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BBCB73-3AFB-48B9-9E04-53DA4744A27A}" type="pres">
      <dgm:prSet presAssocID="{EFC8A7CE-6A85-43D1-BA59-C571848CF509}" presName="spaceBetweenRectangles" presStyleCnt="0"/>
      <dgm:spPr/>
      <dgm:t>
        <a:bodyPr/>
        <a:lstStyle/>
        <a:p>
          <a:endParaRPr lang="zh-CN" altLang="en-US"/>
        </a:p>
      </dgm:t>
    </dgm:pt>
    <dgm:pt modelId="{99AA1CB0-F723-4E76-9686-DCD5F64CA531}" type="pres">
      <dgm:prSet presAssocID="{67CE50E2-E366-41FA-AB3B-772A997E4BAF}" presName="parentLin" presStyleCnt="0"/>
      <dgm:spPr/>
    </dgm:pt>
    <dgm:pt modelId="{59111903-125A-4F53-80B6-7B5504C8D757}" type="pres">
      <dgm:prSet presAssocID="{67CE50E2-E366-41FA-AB3B-772A997E4BAF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DC60BECE-D31A-4002-8854-580EAAC8F38D}" type="pres">
      <dgm:prSet presAssocID="{67CE50E2-E366-41FA-AB3B-772A997E4BA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02912-FDE4-474B-9F14-E7B99E7C2414}" type="pres">
      <dgm:prSet presAssocID="{67CE50E2-E366-41FA-AB3B-772A997E4BAF}" presName="negativeSpace" presStyleCnt="0"/>
      <dgm:spPr/>
    </dgm:pt>
    <dgm:pt modelId="{9AD19A63-40EA-41F5-8FED-F7386A1AEE1C}" type="pres">
      <dgm:prSet presAssocID="{67CE50E2-E366-41FA-AB3B-772A997E4BAF}" presName="childText" presStyleLbl="conFgAcc1" presStyleIdx="3" presStyleCnt="5">
        <dgm:presLayoutVars>
          <dgm:bulletEnabled val="1"/>
        </dgm:presLayoutVars>
      </dgm:prSet>
      <dgm:spPr/>
    </dgm:pt>
    <dgm:pt modelId="{A8BDD080-D866-430A-89B4-4282763EBDBD}" type="pres">
      <dgm:prSet presAssocID="{9D669FAA-A514-4D10-A116-2A6DB4A48EC5}" presName="spaceBetweenRectangles" presStyleCnt="0"/>
      <dgm:spPr/>
    </dgm:pt>
    <dgm:pt modelId="{538E0831-179E-4032-AD93-A214BDC10262}" type="pres">
      <dgm:prSet presAssocID="{3500A1A4-7EE0-48AE-8831-BDA4C44D8DD5}" presName="parentLin" presStyleCnt="0"/>
      <dgm:spPr/>
      <dgm:t>
        <a:bodyPr/>
        <a:lstStyle/>
        <a:p>
          <a:endParaRPr lang="zh-CN" altLang="en-US"/>
        </a:p>
      </dgm:t>
    </dgm:pt>
    <dgm:pt modelId="{F40E43E1-B585-4295-8763-BD82B1E9C524}" type="pres">
      <dgm:prSet presAssocID="{3500A1A4-7EE0-48AE-8831-BDA4C44D8DD5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4E407BC7-983D-4511-8595-314EB6D27A6A}" type="pres">
      <dgm:prSet presAssocID="{3500A1A4-7EE0-48AE-8831-BDA4C44D8DD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763DC1-B1BE-4E7F-87DB-868168DDF769}" type="pres">
      <dgm:prSet presAssocID="{3500A1A4-7EE0-48AE-8831-BDA4C44D8DD5}" presName="negativeSpace" presStyleCnt="0"/>
      <dgm:spPr/>
      <dgm:t>
        <a:bodyPr/>
        <a:lstStyle/>
        <a:p>
          <a:endParaRPr lang="zh-CN" altLang="en-US"/>
        </a:p>
      </dgm:t>
    </dgm:pt>
    <dgm:pt modelId="{865E3CFB-BAB3-42CA-93B1-F219CFFD159B}" type="pres">
      <dgm:prSet presAssocID="{3500A1A4-7EE0-48AE-8831-BDA4C44D8DD5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B86E23CF-1C65-48A9-9855-3736A1094189}" type="presOf" srcId="{3A31DE3D-1055-410C-A021-28A376FEACC2}" destId="{1CB36304-901A-485B-85D9-43DD03489844}" srcOrd="0" destOrd="0" presId="urn:microsoft.com/office/officeart/2005/8/layout/list1"/>
    <dgm:cxn modelId="{DE8AD733-F798-4284-9162-D190F1E0D1BE}" type="presOf" srcId="{DC1359F4-B110-4F73-8ED8-94A32C5593FE}" destId="{DD7771EF-A4D4-4653-AA65-BC5CCF890128}" srcOrd="1" destOrd="0" presId="urn:microsoft.com/office/officeart/2005/8/layout/list1"/>
    <dgm:cxn modelId="{809F5D27-26D9-43FB-9885-E1DAC7F93126}" srcId="{3A31DE3D-1055-410C-A021-28A376FEACC2}" destId="{3500A1A4-7EE0-48AE-8831-BDA4C44D8DD5}" srcOrd="4" destOrd="0" parTransId="{8B46A5E7-1E7B-49C5-906E-C16C4EB3BD4C}" sibTransId="{639665A1-2A41-498B-A503-822F4337B339}"/>
    <dgm:cxn modelId="{08F5ADFA-2176-418B-952B-606A54BE95D6}" type="presOf" srcId="{67CE50E2-E366-41FA-AB3B-772A997E4BAF}" destId="{59111903-125A-4F53-80B6-7B5504C8D757}" srcOrd="0" destOrd="0" presId="urn:microsoft.com/office/officeart/2005/8/layout/list1"/>
    <dgm:cxn modelId="{E6500806-DF24-4C66-AE71-6155384F2B7B}" type="presOf" srcId="{2B376AE5-9A04-4B7E-83A2-688418BDF749}" destId="{FEEE4024-16EC-414D-BCCE-28FDE676920F}" srcOrd="0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0D55D4BE-6B3C-4F88-875A-8AE26F54AC77}" type="presOf" srcId="{DC1359F4-B110-4F73-8ED8-94A32C5593FE}" destId="{EB6DC83C-20B1-47DB-ADBB-B5F95C4BD389}" srcOrd="0" destOrd="0" presId="urn:microsoft.com/office/officeart/2005/8/layout/list1"/>
    <dgm:cxn modelId="{4D6679CB-2D55-441E-A5A3-5FCD7B6ADCB9}" type="presOf" srcId="{3500A1A4-7EE0-48AE-8831-BDA4C44D8DD5}" destId="{F40E43E1-B585-4295-8763-BD82B1E9C524}" srcOrd="0" destOrd="0" presId="urn:microsoft.com/office/officeart/2005/8/layout/list1"/>
    <dgm:cxn modelId="{18D2CABA-762E-482A-A22F-9E4C5A8DFED3}" type="presOf" srcId="{2B376AE5-9A04-4B7E-83A2-688418BDF749}" destId="{0C9FB6CB-428C-4F66-9518-3880F9CD9281}" srcOrd="1" destOrd="0" presId="urn:microsoft.com/office/officeart/2005/8/layout/list1"/>
    <dgm:cxn modelId="{FFED43B7-D05E-43F7-BB4C-7BF16431CE22}" type="presOf" srcId="{67CE50E2-E366-41FA-AB3B-772A997E4BAF}" destId="{DC60BECE-D31A-4002-8854-580EAAC8F38D}" srcOrd="1" destOrd="0" presId="urn:microsoft.com/office/officeart/2005/8/layout/list1"/>
    <dgm:cxn modelId="{E3B8C0D9-801D-4FA6-9124-769212C405AC}" type="presOf" srcId="{3500A1A4-7EE0-48AE-8831-BDA4C44D8DD5}" destId="{4E407BC7-983D-4511-8595-314EB6D27A6A}" srcOrd="1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F1752100-8980-473D-B537-C380AF676A85}" type="presOf" srcId="{824338ED-EAC0-4DC0-94F8-1A473B708D4A}" destId="{14FD82B9-AA19-48EC-8DFB-98A3277A973B}" srcOrd="1" destOrd="0" presId="urn:microsoft.com/office/officeart/2005/8/layout/list1"/>
    <dgm:cxn modelId="{1DB445C3-5B7A-4533-B5F3-6BC6F60E2766}" type="presOf" srcId="{824338ED-EAC0-4DC0-94F8-1A473B708D4A}" destId="{0187C9BD-A366-4C69-9498-6DCCC7FF9C30}" srcOrd="0" destOrd="0" presId="urn:microsoft.com/office/officeart/2005/8/layout/list1"/>
    <dgm:cxn modelId="{FFE0D743-0FAC-49FF-9641-70AC1F3B7F87}" srcId="{3A31DE3D-1055-410C-A021-28A376FEACC2}" destId="{67CE50E2-E366-41FA-AB3B-772A997E4BAF}" srcOrd="3" destOrd="0" parTransId="{4DC38AAB-5845-4F02-832B-0348FA0B0E8D}" sibTransId="{9D669FAA-A514-4D10-A116-2A6DB4A48EC5}"/>
    <dgm:cxn modelId="{4BFD5A22-D9E1-4CE2-A0B3-B9285EDC1215}" type="presParOf" srcId="{1CB36304-901A-485B-85D9-43DD03489844}" destId="{336D71C5-A26A-4BEB-87A4-3A12BB128159}" srcOrd="0" destOrd="0" presId="urn:microsoft.com/office/officeart/2005/8/layout/list1"/>
    <dgm:cxn modelId="{D2EBA03D-00D2-496D-955A-A0361BDEA6A6}" type="presParOf" srcId="{336D71C5-A26A-4BEB-87A4-3A12BB128159}" destId="{0187C9BD-A366-4C69-9498-6DCCC7FF9C30}" srcOrd="0" destOrd="0" presId="urn:microsoft.com/office/officeart/2005/8/layout/list1"/>
    <dgm:cxn modelId="{46B76B0D-FE6D-4E61-91C4-E61B7AD71965}" type="presParOf" srcId="{336D71C5-A26A-4BEB-87A4-3A12BB128159}" destId="{14FD82B9-AA19-48EC-8DFB-98A3277A973B}" srcOrd="1" destOrd="0" presId="urn:microsoft.com/office/officeart/2005/8/layout/list1"/>
    <dgm:cxn modelId="{4754957A-149C-415B-82FC-11145190EB38}" type="presParOf" srcId="{1CB36304-901A-485B-85D9-43DD03489844}" destId="{53FC005A-3351-4171-84D6-9B1185DE4925}" srcOrd="1" destOrd="0" presId="urn:microsoft.com/office/officeart/2005/8/layout/list1"/>
    <dgm:cxn modelId="{E0A81DF1-0512-487B-8713-C99EBB621280}" type="presParOf" srcId="{1CB36304-901A-485B-85D9-43DD03489844}" destId="{BACEA64F-CEF2-4277-840E-14A10808945C}" srcOrd="2" destOrd="0" presId="urn:microsoft.com/office/officeart/2005/8/layout/list1"/>
    <dgm:cxn modelId="{72D36CAB-4889-466D-907E-8DA6DAD1280A}" type="presParOf" srcId="{1CB36304-901A-485B-85D9-43DD03489844}" destId="{8AA38369-60EA-4EB1-8BA3-7D3E4DD63E74}" srcOrd="3" destOrd="0" presId="urn:microsoft.com/office/officeart/2005/8/layout/list1"/>
    <dgm:cxn modelId="{67FFD5E0-B2E4-46B5-8B93-83718D58C964}" type="presParOf" srcId="{1CB36304-901A-485B-85D9-43DD03489844}" destId="{BBF4DDC4-A50D-4C7A-B37D-3111E5B9E068}" srcOrd="4" destOrd="0" presId="urn:microsoft.com/office/officeart/2005/8/layout/list1"/>
    <dgm:cxn modelId="{E698ABC1-136A-465F-8E96-A8E5239462A0}" type="presParOf" srcId="{BBF4DDC4-A50D-4C7A-B37D-3111E5B9E068}" destId="{EB6DC83C-20B1-47DB-ADBB-B5F95C4BD389}" srcOrd="0" destOrd="0" presId="urn:microsoft.com/office/officeart/2005/8/layout/list1"/>
    <dgm:cxn modelId="{20F22FFB-7EDA-4849-B9A1-ABAE8D5DF0A2}" type="presParOf" srcId="{BBF4DDC4-A50D-4C7A-B37D-3111E5B9E068}" destId="{DD7771EF-A4D4-4653-AA65-BC5CCF890128}" srcOrd="1" destOrd="0" presId="urn:microsoft.com/office/officeart/2005/8/layout/list1"/>
    <dgm:cxn modelId="{61B7FB9D-E45D-4FB5-AB29-DA038821C7C7}" type="presParOf" srcId="{1CB36304-901A-485B-85D9-43DD03489844}" destId="{02F36BB2-88C1-4569-8A6E-02F96E2A1053}" srcOrd="5" destOrd="0" presId="urn:microsoft.com/office/officeart/2005/8/layout/list1"/>
    <dgm:cxn modelId="{2571D030-98BE-4603-9242-7E072FE829B6}" type="presParOf" srcId="{1CB36304-901A-485B-85D9-43DD03489844}" destId="{EBB9C504-24CF-49D8-AD06-7A5B6C48489A}" srcOrd="6" destOrd="0" presId="urn:microsoft.com/office/officeart/2005/8/layout/list1"/>
    <dgm:cxn modelId="{8840B67A-AAD3-4BE8-94DB-AD80E3514187}" type="presParOf" srcId="{1CB36304-901A-485B-85D9-43DD03489844}" destId="{B0D44A80-D485-46AD-9EC0-4692A5E7547C}" srcOrd="7" destOrd="0" presId="urn:microsoft.com/office/officeart/2005/8/layout/list1"/>
    <dgm:cxn modelId="{0913F0C7-4D52-4767-B715-EF22E402AC32}" type="presParOf" srcId="{1CB36304-901A-485B-85D9-43DD03489844}" destId="{D1755172-1278-44C4-AEFC-94DE8CADD76E}" srcOrd="8" destOrd="0" presId="urn:microsoft.com/office/officeart/2005/8/layout/list1"/>
    <dgm:cxn modelId="{AE587235-6395-44BE-B001-1C860F1CC896}" type="presParOf" srcId="{D1755172-1278-44C4-AEFC-94DE8CADD76E}" destId="{FEEE4024-16EC-414D-BCCE-28FDE676920F}" srcOrd="0" destOrd="0" presId="urn:microsoft.com/office/officeart/2005/8/layout/list1"/>
    <dgm:cxn modelId="{6D98F84F-D05F-48DB-BFD1-235BD1936038}" type="presParOf" srcId="{D1755172-1278-44C4-AEFC-94DE8CADD76E}" destId="{0C9FB6CB-428C-4F66-9518-3880F9CD9281}" srcOrd="1" destOrd="0" presId="urn:microsoft.com/office/officeart/2005/8/layout/list1"/>
    <dgm:cxn modelId="{792017B7-4286-4636-8A8C-CE11C7908FE1}" type="presParOf" srcId="{1CB36304-901A-485B-85D9-43DD03489844}" destId="{69A99AFE-9AF5-43EF-9CC4-FD249178A531}" srcOrd="9" destOrd="0" presId="urn:microsoft.com/office/officeart/2005/8/layout/list1"/>
    <dgm:cxn modelId="{3C4F82C0-B935-4C54-A603-675BC05CE357}" type="presParOf" srcId="{1CB36304-901A-485B-85D9-43DD03489844}" destId="{36E0E154-44E7-4E3F-A04B-A8BBAC8951B7}" srcOrd="10" destOrd="0" presId="urn:microsoft.com/office/officeart/2005/8/layout/list1"/>
    <dgm:cxn modelId="{12D482CB-E9F3-4984-B667-3C770D21D29E}" type="presParOf" srcId="{1CB36304-901A-485B-85D9-43DD03489844}" destId="{C0BBCB73-3AFB-48B9-9E04-53DA4744A27A}" srcOrd="11" destOrd="0" presId="urn:microsoft.com/office/officeart/2005/8/layout/list1"/>
    <dgm:cxn modelId="{73D3D47C-26F9-43B0-B29D-0AFC30D258EC}" type="presParOf" srcId="{1CB36304-901A-485B-85D9-43DD03489844}" destId="{99AA1CB0-F723-4E76-9686-DCD5F64CA531}" srcOrd="12" destOrd="0" presId="urn:microsoft.com/office/officeart/2005/8/layout/list1"/>
    <dgm:cxn modelId="{D3255E85-68BC-4EC1-AE47-D84E7D2B1E5C}" type="presParOf" srcId="{99AA1CB0-F723-4E76-9686-DCD5F64CA531}" destId="{59111903-125A-4F53-80B6-7B5504C8D757}" srcOrd="0" destOrd="0" presId="urn:microsoft.com/office/officeart/2005/8/layout/list1"/>
    <dgm:cxn modelId="{5B4038B3-0E78-4FA3-81A2-F4464CD73F8F}" type="presParOf" srcId="{99AA1CB0-F723-4E76-9686-DCD5F64CA531}" destId="{DC60BECE-D31A-4002-8854-580EAAC8F38D}" srcOrd="1" destOrd="0" presId="urn:microsoft.com/office/officeart/2005/8/layout/list1"/>
    <dgm:cxn modelId="{3980588B-0E37-42E9-92D8-EDD41A4B6648}" type="presParOf" srcId="{1CB36304-901A-485B-85D9-43DD03489844}" destId="{25202912-FDE4-474B-9F14-E7B99E7C2414}" srcOrd="13" destOrd="0" presId="urn:microsoft.com/office/officeart/2005/8/layout/list1"/>
    <dgm:cxn modelId="{7E375D94-4B21-45BB-A5A1-9CD434337BDF}" type="presParOf" srcId="{1CB36304-901A-485B-85D9-43DD03489844}" destId="{9AD19A63-40EA-41F5-8FED-F7386A1AEE1C}" srcOrd="14" destOrd="0" presId="urn:microsoft.com/office/officeart/2005/8/layout/list1"/>
    <dgm:cxn modelId="{0B7F19B3-1664-469E-9BFA-853503A5BFEC}" type="presParOf" srcId="{1CB36304-901A-485B-85D9-43DD03489844}" destId="{A8BDD080-D866-430A-89B4-4282763EBDBD}" srcOrd="15" destOrd="0" presId="urn:microsoft.com/office/officeart/2005/8/layout/list1"/>
    <dgm:cxn modelId="{5931D0C9-D88C-43D3-80E7-00A400138D44}" type="presParOf" srcId="{1CB36304-901A-485B-85D9-43DD03489844}" destId="{538E0831-179E-4032-AD93-A214BDC10262}" srcOrd="16" destOrd="0" presId="urn:microsoft.com/office/officeart/2005/8/layout/list1"/>
    <dgm:cxn modelId="{364E9923-9EAD-461C-92AE-042A816D7A59}" type="presParOf" srcId="{538E0831-179E-4032-AD93-A214BDC10262}" destId="{F40E43E1-B585-4295-8763-BD82B1E9C524}" srcOrd="0" destOrd="0" presId="urn:microsoft.com/office/officeart/2005/8/layout/list1"/>
    <dgm:cxn modelId="{C5038E0B-5DC6-4E6D-984C-91EF19467794}" type="presParOf" srcId="{538E0831-179E-4032-AD93-A214BDC10262}" destId="{4E407BC7-983D-4511-8595-314EB6D27A6A}" srcOrd="1" destOrd="0" presId="urn:microsoft.com/office/officeart/2005/8/layout/list1"/>
    <dgm:cxn modelId="{0474570A-5E4A-480E-AC05-F5C618E2C0D6}" type="presParOf" srcId="{1CB36304-901A-485B-85D9-43DD03489844}" destId="{06763DC1-B1BE-4E7F-87DB-868168DDF769}" srcOrd="17" destOrd="0" presId="urn:microsoft.com/office/officeart/2005/8/layout/list1"/>
    <dgm:cxn modelId="{C8E0A2F9-62A4-47DD-8193-D75853449B4D}" type="presParOf" srcId="{1CB36304-901A-485B-85D9-43DD03489844}" destId="{865E3CFB-BAB3-42CA-93B1-F219CFFD159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数据库创建和管理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备份和还原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分离和附加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3500A1A4-7EE0-48AE-8831-BDA4C44D8DD5}">
      <dgm:prSet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8B46A5E7-1E7B-49C5-906E-C16C4EB3BD4C}" type="parTrans" cxnId="{809F5D27-26D9-43FB-9885-E1DAC7F93126}">
      <dgm:prSet/>
      <dgm:spPr/>
      <dgm:t>
        <a:bodyPr/>
        <a:lstStyle/>
        <a:p>
          <a:endParaRPr lang="zh-CN" altLang="en-US"/>
        </a:p>
      </dgm:t>
    </dgm:pt>
    <dgm:pt modelId="{639665A1-2A41-498B-A503-822F4337B339}" type="sibTrans" cxnId="{809F5D27-26D9-43FB-9885-E1DAC7F93126}">
      <dgm:prSet/>
      <dgm:spPr/>
      <dgm:t>
        <a:bodyPr/>
        <a:lstStyle/>
        <a:p>
          <a:endParaRPr lang="zh-CN" altLang="en-US"/>
        </a:p>
      </dgm:t>
    </dgm:pt>
    <dgm:pt modelId="{BD2652E4-26CF-4D2E-8CAC-7C18B7D854F1}">
      <dgm:prSet phldrT="[文本]"/>
      <dgm:spPr/>
      <dgm:t>
        <a:bodyPr/>
        <a:lstStyle/>
        <a:p>
          <a:r>
            <a:rPr lang="zh-CN" altLang="en-US" dirty="0" smtClean="0"/>
            <a:t>生成脚本</a:t>
          </a:r>
          <a:endParaRPr lang="zh-CN" altLang="en-US" dirty="0"/>
        </a:p>
      </dgm:t>
    </dgm:pt>
    <dgm:pt modelId="{35967E00-E71B-4E16-A3BC-1365D4A898F6}" type="parTrans" cxnId="{F4049A51-C640-4A32-98A8-24181C2B10EB}">
      <dgm:prSet/>
      <dgm:spPr/>
      <dgm:t>
        <a:bodyPr/>
        <a:lstStyle/>
        <a:p>
          <a:endParaRPr lang="zh-CN" altLang="en-US"/>
        </a:p>
      </dgm:t>
    </dgm:pt>
    <dgm:pt modelId="{95B56623-7301-4C2E-A56C-A14866E8E32B}" type="sibTrans" cxnId="{F4049A51-C640-4A32-98A8-24181C2B10EB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BBCB73-3AFB-48B9-9E04-53DA4744A27A}" type="pres">
      <dgm:prSet presAssocID="{EFC8A7CE-6A85-43D1-BA59-C571848CF509}" presName="spaceBetweenRectangles" presStyleCnt="0"/>
      <dgm:spPr/>
      <dgm:t>
        <a:bodyPr/>
        <a:lstStyle/>
        <a:p>
          <a:endParaRPr lang="zh-CN" altLang="en-US"/>
        </a:p>
      </dgm:t>
    </dgm:pt>
    <dgm:pt modelId="{E47640F2-7DA0-43C7-8E47-194556B3B13D}" type="pres">
      <dgm:prSet presAssocID="{BD2652E4-26CF-4D2E-8CAC-7C18B7D854F1}" presName="parentLin" presStyleCnt="0"/>
      <dgm:spPr/>
    </dgm:pt>
    <dgm:pt modelId="{BA97110D-54FB-4985-ACF7-01608DAAFBA1}" type="pres">
      <dgm:prSet presAssocID="{BD2652E4-26CF-4D2E-8CAC-7C18B7D854F1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1DA75A64-F9AA-4225-8731-B4D261980ACA}" type="pres">
      <dgm:prSet presAssocID="{BD2652E4-26CF-4D2E-8CAC-7C18B7D854F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68683-E9ED-48D8-A010-4646F5B9170C}" type="pres">
      <dgm:prSet presAssocID="{BD2652E4-26CF-4D2E-8CAC-7C18B7D854F1}" presName="negativeSpace" presStyleCnt="0"/>
      <dgm:spPr/>
    </dgm:pt>
    <dgm:pt modelId="{2E32BB90-CE0D-4A7C-82E0-D4AED39E1FBB}" type="pres">
      <dgm:prSet presAssocID="{BD2652E4-26CF-4D2E-8CAC-7C18B7D854F1}" presName="childText" presStyleLbl="conFgAcc1" presStyleIdx="3" presStyleCnt="5">
        <dgm:presLayoutVars>
          <dgm:bulletEnabled val="1"/>
        </dgm:presLayoutVars>
      </dgm:prSet>
      <dgm:spPr/>
    </dgm:pt>
    <dgm:pt modelId="{514C095D-A19A-4B1C-BA7E-2ABEDF8184EC}" type="pres">
      <dgm:prSet presAssocID="{95B56623-7301-4C2E-A56C-A14866E8E32B}" presName="spaceBetweenRectangles" presStyleCnt="0"/>
      <dgm:spPr/>
    </dgm:pt>
    <dgm:pt modelId="{538E0831-179E-4032-AD93-A214BDC10262}" type="pres">
      <dgm:prSet presAssocID="{3500A1A4-7EE0-48AE-8831-BDA4C44D8DD5}" presName="parentLin" presStyleCnt="0"/>
      <dgm:spPr/>
      <dgm:t>
        <a:bodyPr/>
        <a:lstStyle/>
        <a:p>
          <a:endParaRPr lang="zh-CN" altLang="en-US"/>
        </a:p>
      </dgm:t>
    </dgm:pt>
    <dgm:pt modelId="{F40E43E1-B585-4295-8763-BD82B1E9C524}" type="pres">
      <dgm:prSet presAssocID="{3500A1A4-7EE0-48AE-8831-BDA4C44D8DD5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4E407BC7-983D-4511-8595-314EB6D27A6A}" type="pres">
      <dgm:prSet presAssocID="{3500A1A4-7EE0-48AE-8831-BDA4C44D8DD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763DC1-B1BE-4E7F-87DB-868168DDF769}" type="pres">
      <dgm:prSet presAssocID="{3500A1A4-7EE0-48AE-8831-BDA4C44D8DD5}" presName="negativeSpace" presStyleCnt="0"/>
      <dgm:spPr/>
      <dgm:t>
        <a:bodyPr/>
        <a:lstStyle/>
        <a:p>
          <a:endParaRPr lang="zh-CN" altLang="en-US"/>
        </a:p>
      </dgm:t>
    </dgm:pt>
    <dgm:pt modelId="{865E3CFB-BAB3-42CA-93B1-F219CFFD159B}" type="pres">
      <dgm:prSet presAssocID="{3500A1A4-7EE0-48AE-8831-BDA4C44D8DD5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22120B-9EDE-419C-BE1D-72829EA18F61}" type="presOf" srcId="{2B376AE5-9A04-4B7E-83A2-688418BDF749}" destId="{0C9FB6CB-428C-4F66-9518-3880F9CD9281}" srcOrd="1" destOrd="0" presId="urn:microsoft.com/office/officeart/2005/8/layout/list1"/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809F5D27-26D9-43FB-9885-E1DAC7F93126}" srcId="{3A31DE3D-1055-410C-A021-28A376FEACC2}" destId="{3500A1A4-7EE0-48AE-8831-BDA4C44D8DD5}" srcOrd="4" destOrd="0" parTransId="{8B46A5E7-1E7B-49C5-906E-C16C4EB3BD4C}" sibTransId="{639665A1-2A41-498B-A503-822F4337B339}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42AB1AC-6962-45F9-943C-A25A4C024B5B}" type="presOf" srcId="{3500A1A4-7EE0-48AE-8831-BDA4C44D8DD5}" destId="{F40E43E1-B585-4295-8763-BD82B1E9C524}" srcOrd="0" destOrd="0" presId="urn:microsoft.com/office/officeart/2005/8/layout/list1"/>
    <dgm:cxn modelId="{DBE89063-5D63-4661-9E04-12013BC2534C}" type="presOf" srcId="{BD2652E4-26CF-4D2E-8CAC-7C18B7D854F1}" destId="{1DA75A64-F9AA-4225-8731-B4D261980ACA}" srcOrd="1" destOrd="0" presId="urn:microsoft.com/office/officeart/2005/8/layout/list1"/>
    <dgm:cxn modelId="{F5CE830F-E420-48ED-A1A7-CA793261F60E}" type="presOf" srcId="{3500A1A4-7EE0-48AE-8831-BDA4C44D8DD5}" destId="{4E407BC7-983D-4511-8595-314EB6D27A6A}" srcOrd="1" destOrd="0" presId="urn:microsoft.com/office/officeart/2005/8/layout/list1"/>
    <dgm:cxn modelId="{82FE2E75-01F4-402A-B00F-B8A30BD2C8C6}" type="presOf" srcId="{DC1359F4-B110-4F73-8ED8-94A32C5593FE}" destId="{EB6DC83C-20B1-47DB-ADBB-B5F95C4BD389}" srcOrd="0" destOrd="0" presId="urn:microsoft.com/office/officeart/2005/8/layout/list1"/>
    <dgm:cxn modelId="{C3BB911F-C626-4311-B120-A2758B0472A7}" type="presOf" srcId="{DC1359F4-B110-4F73-8ED8-94A32C5593FE}" destId="{DD7771EF-A4D4-4653-AA65-BC5CCF890128}" srcOrd="1" destOrd="0" presId="urn:microsoft.com/office/officeart/2005/8/layout/list1"/>
    <dgm:cxn modelId="{A8D31AC1-4F20-41F5-B68C-DAC80059279F}" type="presOf" srcId="{3A31DE3D-1055-410C-A021-28A376FEACC2}" destId="{1CB36304-901A-485B-85D9-43DD03489844}" srcOrd="0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F4049A51-C640-4A32-98A8-24181C2B10EB}" srcId="{3A31DE3D-1055-410C-A021-28A376FEACC2}" destId="{BD2652E4-26CF-4D2E-8CAC-7C18B7D854F1}" srcOrd="3" destOrd="0" parTransId="{35967E00-E71B-4E16-A3BC-1365D4A898F6}" sibTransId="{95B56623-7301-4C2E-A56C-A14866E8E32B}"/>
    <dgm:cxn modelId="{B11F4B71-B369-4213-9576-30004BFFC210}" type="presOf" srcId="{824338ED-EAC0-4DC0-94F8-1A473B708D4A}" destId="{14FD82B9-AA19-48EC-8DFB-98A3277A973B}" srcOrd="1" destOrd="0" presId="urn:microsoft.com/office/officeart/2005/8/layout/list1"/>
    <dgm:cxn modelId="{1BCD7A18-06FD-4194-B577-3F6F1EDA3AFE}" type="presOf" srcId="{824338ED-EAC0-4DC0-94F8-1A473B708D4A}" destId="{0187C9BD-A366-4C69-9498-6DCCC7FF9C30}" srcOrd="0" destOrd="0" presId="urn:microsoft.com/office/officeart/2005/8/layout/list1"/>
    <dgm:cxn modelId="{9BA6F1EE-D45C-4E36-A479-EEE48CCAAC59}" type="presOf" srcId="{BD2652E4-26CF-4D2E-8CAC-7C18B7D854F1}" destId="{BA97110D-54FB-4985-ACF7-01608DAAFBA1}" srcOrd="0" destOrd="0" presId="urn:microsoft.com/office/officeart/2005/8/layout/list1"/>
    <dgm:cxn modelId="{C8767F32-24C4-46A4-89C7-AFEB2F2A76C3}" type="presOf" srcId="{2B376AE5-9A04-4B7E-83A2-688418BDF749}" destId="{FEEE4024-16EC-414D-BCCE-28FDE676920F}" srcOrd="0" destOrd="0" presId="urn:microsoft.com/office/officeart/2005/8/layout/list1"/>
    <dgm:cxn modelId="{44A94DBF-C242-455C-A375-A5A093804C81}" type="presParOf" srcId="{1CB36304-901A-485B-85D9-43DD03489844}" destId="{336D71C5-A26A-4BEB-87A4-3A12BB128159}" srcOrd="0" destOrd="0" presId="urn:microsoft.com/office/officeart/2005/8/layout/list1"/>
    <dgm:cxn modelId="{89597E97-BE69-4019-AD34-8B6328808B18}" type="presParOf" srcId="{336D71C5-A26A-4BEB-87A4-3A12BB128159}" destId="{0187C9BD-A366-4C69-9498-6DCCC7FF9C30}" srcOrd="0" destOrd="0" presId="urn:microsoft.com/office/officeart/2005/8/layout/list1"/>
    <dgm:cxn modelId="{505949A3-ACA6-42AE-9F97-0D5EAD067345}" type="presParOf" srcId="{336D71C5-A26A-4BEB-87A4-3A12BB128159}" destId="{14FD82B9-AA19-48EC-8DFB-98A3277A973B}" srcOrd="1" destOrd="0" presId="urn:microsoft.com/office/officeart/2005/8/layout/list1"/>
    <dgm:cxn modelId="{74E3BEDD-97FE-4C3F-A7FD-2F7865B4C092}" type="presParOf" srcId="{1CB36304-901A-485B-85D9-43DD03489844}" destId="{53FC005A-3351-4171-84D6-9B1185DE4925}" srcOrd="1" destOrd="0" presId="urn:microsoft.com/office/officeart/2005/8/layout/list1"/>
    <dgm:cxn modelId="{51ACF7AC-5787-4BEA-99AC-8AEC3EA7A414}" type="presParOf" srcId="{1CB36304-901A-485B-85D9-43DD03489844}" destId="{BACEA64F-CEF2-4277-840E-14A10808945C}" srcOrd="2" destOrd="0" presId="urn:microsoft.com/office/officeart/2005/8/layout/list1"/>
    <dgm:cxn modelId="{A59BFCF6-3C33-4634-94B2-ACF7D8532456}" type="presParOf" srcId="{1CB36304-901A-485B-85D9-43DD03489844}" destId="{8AA38369-60EA-4EB1-8BA3-7D3E4DD63E74}" srcOrd="3" destOrd="0" presId="urn:microsoft.com/office/officeart/2005/8/layout/list1"/>
    <dgm:cxn modelId="{8D36A58F-9341-483D-8D32-DCC111A1F03D}" type="presParOf" srcId="{1CB36304-901A-485B-85D9-43DD03489844}" destId="{BBF4DDC4-A50D-4C7A-B37D-3111E5B9E068}" srcOrd="4" destOrd="0" presId="urn:microsoft.com/office/officeart/2005/8/layout/list1"/>
    <dgm:cxn modelId="{A3FF222A-B0BE-4D83-AF28-53219069E545}" type="presParOf" srcId="{BBF4DDC4-A50D-4C7A-B37D-3111E5B9E068}" destId="{EB6DC83C-20B1-47DB-ADBB-B5F95C4BD389}" srcOrd="0" destOrd="0" presId="urn:microsoft.com/office/officeart/2005/8/layout/list1"/>
    <dgm:cxn modelId="{7A20CCF3-A903-482D-9F02-120168165338}" type="presParOf" srcId="{BBF4DDC4-A50D-4C7A-B37D-3111E5B9E068}" destId="{DD7771EF-A4D4-4653-AA65-BC5CCF890128}" srcOrd="1" destOrd="0" presId="urn:microsoft.com/office/officeart/2005/8/layout/list1"/>
    <dgm:cxn modelId="{6C965C84-2C51-4386-858E-CCC500846501}" type="presParOf" srcId="{1CB36304-901A-485B-85D9-43DD03489844}" destId="{02F36BB2-88C1-4569-8A6E-02F96E2A1053}" srcOrd="5" destOrd="0" presId="urn:microsoft.com/office/officeart/2005/8/layout/list1"/>
    <dgm:cxn modelId="{4F1F2E99-3543-4913-B011-483E3D7CF98F}" type="presParOf" srcId="{1CB36304-901A-485B-85D9-43DD03489844}" destId="{EBB9C504-24CF-49D8-AD06-7A5B6C48489A}" srcOrd="6" destOrd="0" presId="urn:microsoft.com/office/officeart/2005/8/layout/list1"/>
    <dgm:cxn modelId="{C20027E0-7FD4-4BCA-A714-60779CA6C905}" type="presParOf" srcId="{1CB36304-901A-485B-85D9-43DD03489844}" destId="{B0D44A80-D485-46AD-9EC0-4692A5E7547C}" srcOrd="7" destOrd="0" presId="urn:microsoft.com/office/officeart/2005/8/layout/list1"/>
    <dgm:cxn modelId="{5EB4D497-E432-4CF0-AD02-3C915CC2EC3B}" type="presParOf" srcId="{1CB36304-901A-485B-85D9-43DD03489844}" destId="{D1755172-1278-44C4-AEFC-94DE8CADD76E}" srcOrd="8" destOrd="0" presId="urn:microsoft.com/office/officeart/2005/8/layout/list1"/>
    <dgm:cxn modelId="{A7D250D5-D047-493C-92A0-E6C4679666D3}" type="presParOf" srcId="{D1755172-1278-44C4-AEFC-94DE8CADD76E}" destId="{FEEE4024-16EC-414D-BCCE-28FDE676920F}" srcOrd="0" destOrd="0" presId="urn:microsoft.com/office/officeart/2005/8/layout/list1"/>
    <dgm:cxn modelId="{6E4130FD-E586-4CC1-86FB-23410812FA3C}" type="presParOf" srcId="{D1755172-1278-44C4-AEFC-94DE8CADD76E}" destId="{0C9FB6CB-428C-4F66-9518-3880F9CD9281}" srcOrd="1" destOrd="0" presId="urn:microsoft.com/office/officeart/2005/8/layout/list1"/>
    <dgm:cxn modelId="{72607AC6-E1C8-4AF3-AB43-A4FFFE18E833}" type="presParOf" srcId="{1CB36304-901A-485B-85D9-43DD03489844}" destId="{69A99AFE-9AF5-43EF-9CC4-FD249178A531}" srcOrd="9" destOrd="0" presId="urn:microsoft.com/office/officeart/2005/8/layout/list1"/>
    <dgm:cxn modelId="{8B8048C7-640C-4CEB-AB0B-E23F2251C631}" type="presParOf" srcId="{1CB36304-901A-485B-85D9-43DD03489844}" destId="{36E0E154-44E7-4E3F-A04B-A8BBAC8951B7}" srcOrd="10" destOrd="0" presId="urn:microsoft.com/office/officeart/2005/8/layout/list1"/>
    <dgm:cxn modelId="{BC5ECFAD-8125-4DFA-A3CE-79EBBD13EC06}" type="presParOf" srcId="{1CB36304-901A-485B-85D9-43DD03489844}" destId="{C0BBCB73-3AFB-48B9-9E04-53DA4744A27A}" srcOrd="11" destOrd="0" presId="urn:microsoft.com/office/officeart/2005/8/layout/list1"/>
    <dgm:cxn modelId="{5D6CAA08-B36A-4FEF-B717-814C6373245E}" type="presParOf" srcId="{1CB36304-901A-485B-85D9-43DD03489844}" destId="{E47640F2-7DA0-43C7-8E47-194556B3B13D}" srcOrd="12" destOrd="0" presId="urn:microsoft.com/office/officeart/2005/8/layout/list1"/>
    <dgm:cxn modelId="{A3304AFA-AD75-40EE-9D07-DAE84A431E31}" type="presParOf" srcId="{E47640F2-7DA0-43C7-8E47-194556B3B13D}" destId="{BA97110D-54FB-4985-ACF7-01608DAAFBA1}" srcOrd="0" destOrd="0" presId="urn:microsoft.com/office/officeart/2005/8/layout/list1"/>
    <dgm:cxn modelId="{9A9D3AD2-A924-42F2-ABE6-B60C525CF949}" type="presParOf" srcId="{E47640F2-7DA0-43C7-8E47-194556B3B13D}" destId="{1DA75A64-F9AA-4225-8731-B4D261980ACA}" srcOrd="1" destOrd="0" presId="urn:microsoft.com/office/officeart/2005/8/layout/list1"/>
    <dgm:cxn modelId="{DF270D00-F837-481A-91A9-FAC23BB3ACC7}" type="presParOf" srcId="{1CB36304-901A-485B-85D9-43DD03489844}" destId="{B6368683-E9ED-48D8-A010-4646F5B9170C}" srcOrd="13" destOrd="0" presId="urn:microsoft.com/office/officeart/2005/8/layout/list1"/>
    <dgm:cxn modelId="{0E6E9CCF-575E-43CF-99BE-825FEB63A818}" type="presParOf" srcId="{1CB36304-901A-485B-85D9-43DD03489844}" destId="{2E32BB90-CE0D-4A7C-82E0-D4AED39E1FBB}" srcOrd="14" destOrd="0" presId="urn:microsoft.com/office/officeart/2005/8/layout/list1"/>
    <dgm:cxn modelId="{934C7D36-85C5-40B4-8DBD-AB47C209AF75}" type="presParOf" srcId="{1CB36304-901A-485B-85D9-43DD03489844}" destId="{514C095D-A19A-4B1C-BA7E-2ABEDF8184EC}" srcOrd="15" destOrd="0" presId="urn:microsoft.com/office/officeart/2005/8/layout/list1"/>
    <dgm:cxn modelId="{EA2602C8-67E1-41CF-8990-1A38C0800661}" type="presParOf" srcId="{1CB36304-901A-485B-85D9-43DD03489844}" destId="{538E0831-179E-4032-AD93-A214BDC10262}" srcOrd="16" destOrd="0" presId="urn:microsoft.com/office/officeart/2005/8/layout/list1"/>
    <dgm:cxn modelId="{64B1E787-763D-4690-93C9-5F6BC8F8D899}" type="presParOf" srcId="{538E0831-179E-4032-AD93-A214BDC10262}" destId="{F40E43E1-B585-4295-8763-BD82B1E9C524}" srcOrd="0" destOrd="0" presId="urn:microsoft.com/office/officeart/2005/8/layout/list1"/>
    <dgm:cxn modelId="{00F8A12D-F5E1-4086-8796-FFF4EFF31253}" type="presParOf" srcId="{538E0831-179E-4032-AD93-A214BDC10262}" destId="{4E407BC7-983D-4511-8595-314EB6D27A6A}" srcOrd="1" destOrd="0" presId="urn:microsoft.com/office/officeart/2005/8/layout/list1"/>
    <dgm:cxn modelId="{BD27327E-5753-424F-8268-F5D49293F62F}" type="presParOf" srcId="{1CB36304-901A-485B-85D9-43DD03489844}" destId="{06763DC1-B1BE-4E7F-87DB-868168DDF769}" srcOrd="17" destOrd="0" presId="urn:microsoft.com/office/officeart/2005/8/layout/list1"/>
    <dgm:cxn modelId="{EBE7842D-DA2B-498B-BD3D-71DFA47ED28F}" type="presParOf" srcId="{1CB36304-901A-485B-85D9-43DD03489844}" destId="{865E3CFB-BAB3-42CA-93B1-F219CFFD159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数据库创建和管理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备份和还原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分离和附加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3500A1A4-7EE0-48AE-8831-BDA4C44D8DD5}">
      <dgm:prSet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8B46A5E7-1E7B-49C5-906E-C16C4EB3BD4C}" type="parTrans" cxnId="{809F5D27-26D9-43FB-9885-E1DAC7F93126}">
      <dgm:prSet/>
      <dgm:spPr/>
      <dgm:t>
        <a:bodyPr/>
        <a:lstStyle/>
        <a:p>
          <a:endParaRPr lang="zh-CN" altLang="en-US"/>
        </a:p>
      </dgm:t>
    </dgm:pt>
    <dgm:pt modelId="{639665A1-2A41-498B-A503-822F4337B339}" type="sibTrans" cxnId="{809F5D27-26D9-43FB-9885-E1DAC7F93126}">
      <dgm:prSet/>
      <dgm:spPr/>
      <dgm:t>
        <a:bodyPr/>
        <a:lstStyle/>
        <a:p>
          <a:endParaRPr lang="zh-CN" altLang="en-US"/>
        </a:p>
      </dgm:t>
    </dgm:pt>
    <dgm:pt modelId="{E8681A09-0F2D-4AAC-8AA1-8B2244477AA9}">
      <dgm:prSet phldrT="[文本]"/>
      <dgm:spPr/>
      <dgm:t>
        <a:bodyPr/>
        <a:lstStyle/>
        <a:p>
          <a:r>
            <a:rPr lang="zh-CN" altLang="en-US" dirty="0" smtClean="0"/>
            <a:t>生成脚本</a:t>
          </a:r>
          <a:endParaRPr lang="zh-CN" altLang="en-US" dirty="0"/>
        </a:p>
      </dgm:t>
    </dgm:pt>
    <dgm:pt modelId="{9C348098-B47A-4FBD-9BF3-DCC3680A3281}" type="parTrans" cxnId="{32D8CA74-C42A-402B-AE3A-724917F4B91B}">
      <dgm:prSet/>
      <dgm:spPr/>
      <dgm:t>
        <a:bodyPr/>
        <a:lstStyle/>
        <a:p>
          <a:endParaRPr lang="zh-CN" altLang="en-US"/>
        </a:p>
      </dgm:t>
    </dgm:pt>
    <dgm:pt modelId="{5BFAAC6F-C0F2-407F-8C3A-01EAE6A5ECE6}" type="sibTrans" cxnId="{32D8CA74-C42A-402B-AE3A-724917F4B91B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BBCB73-3AFB-48B9-9E04-53DA4744A27A}" type="pres">
      <dgm:prSet presAssocID="{EFC8A7CE-6A85-43D1-BA59-C571848CF509}" presName="spaceBetweenRectangles" presStyleCnt="0"/>
      <dgm:spPr/>
      <dgm:t>
        <a:bodyPr/>
        <a:lstStyle/>
        <a:p>
          <a:endParaRPr lang="zh-CN" altLang="en-US"/>
        </a:p>
      </dgm:t>
    </dgm:pt>
    <dgm:pt modelId="{E9A8EB7E-08C8-4AA9-BF4C-D9A992DBBDC7}" type="pres">
      <dgm:prSet presAssocID="{E8681A09-0F2D-4AAC-8AA1-8B2244477AA9}" presName="parentLin" presStyleCnt="0"/>
      <dgm:spPr/>
    </dgm:pt>
    <dgm:pt modelId="{27C9CDFA-FF49-41AF-8FDB-E98AE4E1375A}" type="pres">
      <dgm:prSet presAssocID="{E8681A09-0F2D-4AAC-8AA1-8B2244477AA9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5D5727BE-B0E6-4064-8A8C-7616DB402B9B}" type="pres">
      <dgm:prSet presAssocID="{E8681A09-0F2D-4AAC-8AA1-8B2244477AA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34E2B9-0E7D-4174-8D9E-2D19C4B0FFD2}" type="pres">
      <dgm:prSet presAssocID="{E8681A09-0F2D-4AAC-8AA1-8B2244477AA9}" presName="negativeSpace" presStyleCnt="0"/>
      <dgm:spPr/>
    </dgm:pt>
    <dgm:pt modelId="{9B843BB2-EBAE-47CF-8CC0-7AA8ED578921}" type="pres">
      <dgm:prSet presAssocID="{E8681A09-0F2D-4AAC-8AA1-8B2244477AA9}" presName="childText" presStyleLbl="conFgAcc1" presStyleIdx="3" presStyleCnt="5">
        <dgm:presLayoutVars>
          <dgm:bulletEnabled val="1"/>
        </dgm:presLayoutVars>
      </dgm:prSet>
      <dgm:spPr/>
    </dgm:pt>
    <dgm:pt modelId="{4A94762D-5C3F-4CC8-A535-23E26D25A2C1}" type="pres">
      <dgm:prSet presAssocID="{5BFAAC6F-C0F2-407F-8C3A-01EAE6A5ECE6}" presName="spaceBetweenRectangles" presStyleCnt="0"/>
      <dgm:spPr/>
    </dgm:pt>
    <dgm:pt modelId="{538E0831-179E-4032-AD93-A214BDC10262}" type="pres">
      <dgm:prSet presAssocID="{3500A1A4-7EE0-48AE-8831-BDA4C44D8DD5}" presName="parentLin" presStyleCnt="0"/>
      <dgm:spPr/>
      <dgm:t>
        <a:bodyPr/>
        <a:lstStyle/>
        <a:p>
          <a:endParaRPr lang="zh-CN" altLang="en-US"/>
        </a:p>
      </dgm:t>
    </dgm:pt>
    <dgm:pt modelId="{F40E43E1-B585-4295-8763-BD82B1E9C524}" type="pres">
      <dgm:prSet presAssocID="{3500A1A4-7EE0-48AE-8831-BDA4C44D8DD5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4E407BC7-983D-4511-8595-314EB6D27A6A}" type="pres">
      <dgm:prSet presAssocID="{3500A1A4-7EE0-48AE-8831-BDA4C44D8DD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763DC1-B1BE-4E7F-87DB-868168DDF769}" type="pres">
      <dgm:prSet presAssocID="{3500A1A4-7EE0-48AE-8831-BDA4C44D8DD5}" presName="negativeSpace" presStyleCnt="0"/>
      <dgm:spPr/>
      <dgm:t>
        <a:bodyPr/>
        <a:lstStyle/>
        <a:p>
          <a:endParaRPr lang="zh-CN" altLang="en-US"/>
        </a:p>
      </dgm:t>
    </dgm:pt>
    <dgm:pt modelId="{865E3CFB-BAB3-42CA-93B1-F219CFFD159B}" type="pres">
      <dgm:prSet presAssocID="{3500A1A4-7EE0-48AE-8831-BDA4C44D8DD5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B731931F-5577-472F-B47E-0AA51CD81DAA}" type="presOf" srcId="{3A31DE3D-1055-410C-A021-28A376FEACC2}" destId="{1CB36304-901A-485B-85D9-43DD03489844}" srcOrd="0" destOrd="0" presId="urn:microsoft.com/office/officeart/2005/8/layout/list1"/>
    <dgm:cxn modelId="{809F5D27-26D9-43FB-9885-E1DAC7F93126}" srcId="{3A31DE3D-1055-410C-A021-28A376FEACC2}" destId="{3500A1A4-7EE0-48AE-8831-BDA4C44D8DD5}" srcOrd="4" destOrd="0" parTransId="{8B46A5E7-1E7B-49C5-906E-C16C4EB3BD4C}" sibTransId="{639665A1-2A41-498B-A503-822F4337B339}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ED4FC3E6-C244-4585-BD92-67AA13DF3CD3}" type="presOf" srcId="{824338ED-EAC0-4DC0-94F8-1A473B708D4A}" destId="{14FD82B9-AA19-48EC-8DFB-98A3277A973B}" srcOrd="1" destOrd="0" presId="urn:microsoft.com/office/officeart/2005/8/layout/list1"/>
    <dgm:cxn modelId="{DC32DD32-D271-4BBB-B889-B365CB3D9636}" type="presOf" srcId="{E8681A09-0F2D-4AAC-8AA1-8B2244477AA9}" destId="{5D5727BE-B0E6-4064-8A8C-7616DB402B9B}" srcOrd="1" destOrd="0" presId="urn:microsoft.com/office/officeart/2005/8/layout/list1"/>
    <dgm:cxn modelId="{BB96C4B8-E0CB-47E1-98FD-9D8203452EB5}" type="presOf" srcId="{DC1359F4-B110-4F73-8ED8-94A32C5593FE}" destId="{EB6DC83C-20B1-47DB-ADBB-B5F95C4BD389}" srcOrd="0" destOrd="0" presId="urn:microsoft.com/office/officeart/2005/8/layout/list1"/>
    <dgm:cxn modelId="{BA29FC51-C082-44D5-80A1-010C45CA5CA3}" type="presOf" srcId="{2B376AE5-9A04-4B7E-83A2-688418BDF749}" destId="{0C9FB6CB-428C-4F66-9518-3880F9CD9281}" srcOrd="1" destOrd="0" presId="urn:microsoft.com/office/officeart/2005/8/layout/list1"/>
    <dgm:cxn modelId="{5207BFF7-D019-4161-9362-0C854B1CC476}" type="presOf" srcId="{E8681A09-0F2D-4AAC-8AA1-8B2244477AA9}" destId="{27C9CDFA-FF49-41AF-8FDB-E98AE4E1375A}" srcOrd="0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065E2C99-0FE5-46D6-B4E4-18C911DEE4E4}" type="presOf" srcId="{2B376AE5-9A04-4B7E-83A2-688418BDF749}" destId="{FEEE4024-16EC-414D-BCCE-28FDE676920F}" srcOrd="0" destOrd="0" presId="urn:microsoft.com/office/officeart/2005/8/layout/list1"/>
    <dgm:cxn modelId="{EBFEA3AA-0726-4CB4-8F17-1E4857728437}" type="presOf" srcId="{3500A1A4-7EE0-48AE-8831-BDA4C44D8DD5}" destId="{4E407BC7-983D-4511-8595-314EB6D27A6A}" srcOrd="1" destOrd="0" presId="urn:microsoft.com/office/officeart/2005/8/layout/list1"/>
    <dgm:cxn modelId="{8930EAE2-39DB-4E8C-9935-9EA1C4995764}" type="presOf" srcId="{824338ED-EAC0-4DC0-94F8-1A473B708D4A}" destId="{0187C9BD-A366-4C69-9498-6DCCC7FF9C30}" srcOrd="0" destOrd="0" presId="urn:microsoft.com/office/officeart/2005/8/layout/list1"/>
    <dgm:cxn modelId="{B6BF48B7-1BAC-4EA5-9262-9CC0C413FD81}" type="presOf" srcId="{3500A1A4-7EE0-48AE-8831-BDA4C44D8DD5}" destId="{F40E43E1-B585-4295-8763-BD82B1E9C524}" srcOrd="0" destOrd="0" presId="urn:microsoft.com/office/officeart/2005/8/layout/list1"/>
    <dgm:cxn modelId="{32D8CA74-C42A-402B-AE3A-724917F4B91B}" srcId="{3A31DE3D-1055-410C-A021-28A376FEACC2}" destId="{E8681A09-0F2D-4AAC-8AA1-8B2244477AA9}" srcOrd="3" destOrd="0" parTransId="{9C348098-B47A-4FBD-9BF3-DCC3680A3281}" sibTransId="{5BFAAC6F-C0F2-407F-8C3A-01EAE6A5ECE6}"/>
    <dgm:cxn modelId="{90652BD6-37E6-4035-950B-7FCB7125F2FE}" type="presOf" srcId="{DC1359F4-B110-4F73-8ED8-94A32C5593FE}" destId="{DD7771EF-A4D4-4653-AA65-BC5CCF890128}" srcOrd="1" destOrd="0" presId="urn:microsoft.com/office/officeart/2005/8/layout/list1"/>
    <dgm:cxn modelId="{0A846EA7-380E-4AB4-84B7-C81CD10E7DD1}" type="presParOf" srcId="{1CB36304-901A-485B-85D9-43DD03489844}" destId="{336D71C5-A26A-4BEB-87A4-3A12BB128159}" srcOrd="0" destOrd="0" presId="urn:microsoft.com/office/officeart/2005/8/layout/list1"/>
    <dgm:cxn modelId="{AFFADA42-751B-4BAF-9FF6-52DB751D10F8}" type="presParOf" srcId="{336D71C5-A26A-4BEB-87A4-3A12BB128159}" destId="{0187C9BD-A366-4C69-9498-6DCCC7FF9C30}" srcOrd="0" destOrd="0" presId="urn:microsoft.com/office/officeart/2005/8/layout/list1"/>
    <dgm:cxn modelId="{9C93415A-C3F2-4F3A-8501-4612862294B7}" type="presParOf" srcId="{336D71C5-A26A-4BEB-87A4-3A12BB128159}" destId="{14FD82B9-AA19-48EC-8DFB-98A3277A973B}" srcOrd="1" destOrd="0" presId="urn:microsoft.com/office/officeart/2005/8/layout/list1"/>
    <dgm:cxn modelId="{12447EBA-6D86-4576-A58C-C9503BA9B108}" type="presParOf" srcId="{1CB36304-901A-485B-85D9-43DD03489844}" destId="{53FC005A-3351-4171-84D6-9B1185DE4925}" srcOrd="1" destOrd="0" presId="urn:microsoft.com/office/officeart/2005/8/layout/list1"/>
    <dgm:cxn modelId="{27C70773-987C-4E8C-90D5-A1CF410E0AB2}" type="presParOf" srcId="{1CB36304-901A-485B-85D9-43DD03489844}" destId="{BACEA64F-CEF2-4277-840E-14A10808945C}" srcOrd="2" destOrd="0" presId="urn:microsoft.com/office/officeart/2005/8/layout/list1"/>
    <dgm:cxn modelId="{8BE98A99-1D83-4D13-B078-5A59A5934FEF}" type="presParOf" srcId="{1CB36304-901A-485B-85D9-43DD03489844}" destId="{8AA38369-60EA-4EB1-8BA3-7D3E4DD63E74}" srcOrd="3" destOrd="0" presId="urn:microsoft.com/office/officeart/2005/8/layout/list1"/>
    <dgm:cxn modelId="{C6EABC98-0861-41B1-B7C4-91E3DC30D883}" type="presParOf" srcId="{1CB36304-901A-485B-85D9-43DD03489844}" destId="{BBF4DDC4-A50D-4C7A-B37D-3111E5B9E068}" srcOrd="4" destOrd="0" presId="urn:microsoft.com/office/officeart/2005/8/layout/list1"/>
    <dgm:cxn modelId="{97320BDA-5C5A-4B22-B8CF-AC39FBD75562}" type="presParOf" srcId="{BBF4DDC4-A50D-4C7A-B37D-3111E5B9E068}" destId="{EB6DC83C-20B1-47DB-ADBB-B5F95C4BD389}" srcOrd="0" destOrd="0" presId="urn:microsoft.com/office/officeart/2005/8/layout/list1"/>
    <dgm:cxn modelId="{10AF8EE7-9EB1-4BDB-A3CE-A13A4647CEF1}" type="presParOf" srcId="{BBF4DDC4-A50D-4C7A-B37D-3111E5B9E068}" destId="{DD7771EF-A4D4-4653-AA65-BC5CCF890128}" srcOrd="1" destOrd="0" presId="urn:microsoft.com/office/officeart/2005/8/layout/list1"/>
    <dgm:cxn modelId="{19AE2BD8-9AC7-462D-8DA2-B12CC8D873C1}" type="presParOf" srcId="{1CB36304-901A-485B-85D9-43DD03489844}" destId="{02F36BB2-88C1-4569-8A6E-02F96E2A1053}" srcOrd="5" destOrd="0" presId="urn:microsoft.com/office/officeart/2005/8/layout/list1"/>
    <dgm:cxn modelId="{A1CB7D9F-4321-4B10-BC4D-6C44E94C97AB}" type="presParOf" srcId="{1CB36304-901A-485B-85D9-43DD03489844}" destId="{EBB9C504-24CF-49D8-AD06-7A5B6C48489A}" srcOrd="6" destOrd="0" presId="urn:microsoft.com/office/officeart/2005/8/layout/list1"/>
    <dgm:cxn modelId="{76F45E71-172E-48FB-B48D-19D186D019F8}" type="presParOf" srcId="{1CB36304-901A-485B-85D9-43DD03489844}" destId="{B0D44A80-D485-46AD-9EC0-4692A5E7547C}" srcOrd="7" destOrd="0" presId="urn:microsoft.com/office/officeart/2005/8/layout/list1"/>
    <dgm:cxn modelId="{7C474C4D-F32F-4EB8-BB31-4F9193FBBA65}" type="presParOf" srcId="{1CB36304-901A-485B-85D9-43DD03489844}" destId="{D1755172-1278-44C4-AEFC-94DE8CADD76E}" srcOrd="8" destOrd="0" presId="urn:microsoft.com/office/officeart/2005/8/layout/list1"/>
    <dgm:cxn modelId="{0518FFC3-ED63-48DE-BB29-624E93994B61}" type="presParOf" srcId="{D1755172-1278-44C4-AEFC-94DE8CADD76E}" destId="{FEEE4024-16EC-414D-BCCE-28FDE676920F}" srcOrd="0" destOrd="0" presId="urn:microsoft.com/office/officeart/2005/8/layout/list1"/>
    <dgm:cxn modelId="{BD4206A6-DD2A-4DFD-9E83-9A2204178857}" type="presParOf" srcId="{D1755172-1278-44C4-AEFC-94DE8CADD76E}" destId="{0C9FB6CB-428C-4F66-9518-3880F9CD9281}" srcOrd="1" destOrd="0" presId="urn:microsoft.com/office/officeart/2005/8/layout/list1"/>
    <dgm:cxn modelId="{12F19BE1-54E2-4C32-9D25-3CD7C0DF697F}" type="presParOf" srcId="{1CB36304-901A-485B-85D9-43DD03489844}" destId="{69A99AFE-9AF5-43EF-9CC4-FD249178A531}" srcOrd="9" destOrd="0" presId="urn:microsoft.com/office/officeart/2005/8/layout/list1"/>
    <dgm:cxn modelId="{58C0EE4B-B1AE-49C3-8BE2-38F654701882}" type="presParOf" srcId="{1CB36304-901A-485B-85D9-43DD03489844}" destId="{36E0E154-44E7-4E3F-A04B-A8BBAC8951B7}" srcOrd="10" destOrd="0" presId="urn:microsoft.com/office/officeart/2005/8/layout/list1"/>
    <dgm:cxn modelId="{D48D7E17-2E68-4949-B6FC-8FADBD2D1944}" type="presParOf" srcId="{1CB36304-901A-485B-85D9-43DD03489844}" destId="{C0BBCB73-3AFB-48B9-9E04-53DA4744A27A}" srcOrd="11" destOrd="0" presId="urn:microsoft.com/office/officeart/2005/8/layout/list1"/>
    <dgm:cxn modelId="{DE4B6EBA-1D06-452E-9908-9852EF32FB6D}" type="presParOf" srcId="{1CB36304-901A-485B-85D9-43DD03489844}" destId="{E9A8EB7E-08C8-4AA9-BF4C-D9A992DBBDC7}" srcOrd="12" destOrd="0" presId="urn:microsoft.com/office/officeart/2005/8/layout/list1"/>
    <dgm:cxn modelId="{649C4717-16D8-43A1-918B-ECD76FFCBC08}" type="presParOf" srcId="{E9A8EB7E-08C8-4AA9-BF4C-D9A992DBBDC7}" destId="{27C9CDFA-FF49-41AF-8FDB-E98AE4E1375A}" srcOrd="0" destOrd="0" presId="urn:microsoft.com/office/officeart/2005/8/layout/list1"/>
    <dgm:cxn modelId="{7B97A819-E8B4-4534-A0F3-A080BAC51D8A}" type="presParOf" srcId="{E9A8EB7E-08C8-4AA9-BF4C-D9A992DBBDC7}" destId="{5D5727BE-B0E6-4064-8A8C-7616DB402B9B}" srcOrd="1" destOrd="0" presId="urn:microsoft.com/office/officeart/2005/8/layout/list1"/>
    <dgm:cxn modelId="{382F0D5E-9C30-4046-95B0-B3FCC4ACCE9C}" type="presParOf" srcId="{1CB36304-901A-485B-85D9-43DD03489844}" destId="{7C34E2B9-0E7D-4174-8D9E-2D19C4B0FFD2}" srcOrd="13" destOrd="0" presId="urn:microsoft.com/office/officeart/2005/8/layout/list1"/>
    <dgm:cxn modelId="{4AB9A37F-EB19-40F5-8B25-F4C2CC5CC427}" type="presParOf" srcId="{1CB36304-901A-485B-85D9-43DD03489844}" destId="{9B843BB2-EBAE-47CF-8CC0-7AA8ED578921}" srcOrd="14" destOrd="0" presId="urn:microsoft.com/office/officeart/2005/8/layout/list1"/>
    <dgm:cxn modelId="{E5A7F46D-8066-4725-A09C-D247E1685CA5}" type="presParOf" srcId="{1CB36304-901A-485B-85D9-43DD03489844}" destId="{4A94762D-5C3F-4CC8-A535-23E26D25A2C1}" srcOrd="15" destOrd="0" presId="urn:microsoft.com/office/officeart/2005/8/layout/list1"/>
    <dgm:cxn modelId="{14CBE076-DD6B-48B7-83E9-AD6F05C454E6}" type="presParOf" srcId="{1CB36304-901A-485B-85D9-43DD03489844}" destId="{538E0831-179E-4032-AD93-A214BDC10262}" srcOrd="16" destOrd="0" presId="urn:microsoft.com/office/officeart/2005/8/layout/list1"/>
    <dgm:cxn modelId="{3CF1B594-8046-4800-926D-6FF9B60F9F30}" type="presParOf" srcId="{538E0831-179E-4032-AD93-A214BDC10262}" destId="{F40E43E1-B585-4295-8763-BD82B1E9C524}" srcOrd="0" destOrd="0" presId="urn:microsoft.com/office/officeart/2005/8/layout/list1"/>
    <dgm:cxn modelId="{4E8F2A6E-0D77-4D2C-B06C-FBE1BB2E8CE3}" type="presParOf" srcId="{538E0831-179E-4032-AD93-A214BDC10262}" destId="{4E407BC7-983D-4511-8595-314EB6D27A6A}" srcOrd="1" destOrd="0" presId="urn:microsoft.com/office/officeart/2005/8/layout/list1"/>
    <dgm:cxn modelId="{98B87706-6D86-430E-92E8-53321F0DA215}" type="presParOf" srcId="{1CB36304-901A-485B-85D9-43DD03489844}" destId="{06763DC1-B1BE-4E7F-87DB-868168DDF769}" srcOrd="17" destOrd="0" presId="urn:microsoft.com/office/officeart/2005/8/layout/list1"/>
    <dgm:cxn modelId="{F38C9893-174F-464C-B9D7-D5E765A56F38}" type="presParOf" srcId="{1CB36304-901A-485B-85D9-43DD03489844}" destId="{865E3CFB-BAB3-42CA-93B1-F219CFFD159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数据库创建和管理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备份和还原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分离和附加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3500A1A4-7EE0-48AE-8831-BDA4C44D8DD5}">
      <dgm:prSet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8B46A5E7-1E7B-49C5-906E-C16C4EB3BD4C}" type="parTrans" cxnId="{809F5D27-26D9-43FB-9885-E1DAC7F93126}">
      <dgm:prSet/>
      <dgm:spPr/>
      <dgm:t>
        <a:bodyPr/>
        <a:lstStyle/>
        <a:p>
          <a:endParaRPr lang="zh-CN" altLang="en-US"/>
        </a:p>
      </dgm:t>
    </dgm:pt>
    <dgm:pt modelId="{639665A1-2A41-498B-A503-822F4337B339}" type="sibTrans" cxnId="{809F5D27-26D9-43FB-9885-E1DAC7F93126}">
      <dgm:prSet/>
      <dgm:spPr/>
      <dgm:t>
        <a:bodyPr/>
        <a:lstStyle/>
        <a:p>
          <a:endParaRPr lang="zh-CN" altLang="en-US"/>
        </a:p>
      </dgm:t>
    </dgm:pt>
    <dgm:pt modelId="{59B48487-8F39-4431-BAE0-B9FFDF312650}">
      <dgm:prSet phldrT="[文本]"/>
      <dgm:spPr/>
      <dgm:t>
        <a:bodyPr/>
        <a:lstStyle/>
        <a:p>
          <a:r>
            <a:rPr lang="zh-CN" altLang="en-US" dirty="0" smtClean="0"/>
            <a:t>生成脚本</a:t>
          </a:r>
          <a:endParaRPr lang="zh-CN" altLang="en-US" dirty="0"/>
        </a:p>
      </dgm:t>
    </dgm:pt>
    <dgm:pt modelId="{BBA9AF72-757F-4E24-AB20-A729A310E815}" type="parTrans" cxnId="{ACDF5144-C489-4C20-BF5D-CF3F0498DDFC}">
      <dgm:prSet/>
      <dgm:spPr/>
      <dgm:t>
        <a:bodyPr/>
        <a:lstStyle/>
        <a:p>
          <a:endParaRPr lang="zh-CN" altLang="en-US"/>
        </a:p>
      </dgm:t>
    </dgm:pt>
    <dgm:pt modelId="{A3CA3A65-BEE9-41D4-9F4D-B282156DACD6}" type="sibTrans" cxnId="{ACDF5144-C489-4C20-BF5D-CF3F0498DDFC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BBCB73-3AFB-48B9-9E04-53DA4744A27A}" type="pres">
      <dgm:prSet presAssocID="{EFC8A7CE-6A85-43D1-BA59-C571848CF509}" presName="spaceBetweenRectangles" presStyleCnt="0"/>
      <dgm:spPr/>
      <dgm:t>
        <a:bodyPr/>
        <a:lstStyle/>
        <a:p>
          <a:endParaRPr lang="zh-CN" altLang="en-US"/>
        </a:p>
      </dgm:t>
    </dgm:pt>
    <dgm:pt modelId="{8357EFF9-96D0-458D-B8D3-50802DA58A7F}" type="pres">
      <dgm:prSet presAssocID="{59B48487-8F39-4431-BAE0-B9FFDF312650}" presName="parentLin" presStyleCnt="0"/>
      <dgm:spPr/>
    </dgm:pt>
    <dgm:pt modelId="{1AB6A55D-E8A7-4EC2-9A49-2347546D2565}" type="pres">
      <dgm:prSet presAssocID="{59B48487-8F39-4431-BAE0-B9FFDF312650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2286747F-E349-4B0A-8C0E-90E934159EC7}" type="pres">
      <dgm:prSet presAssocID="{59B48487-8F39-4431-BAE0-B9FFDF31265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D85704-CA22-4334-AF5A-421AAF91C396}" type="pres">
      <dgm:prSet presAssocID="{59B48487-8F39-4431-BAE0-B9FFDF312650}" presName="negativeSpace" presStyleCnt="0"/>
      <dgm:spPr/>
    </dgm:pt>
    <dgm:pt modelId="{CAE2895A-6028-4E2C-8C55-909B8ED40D7E}" type="pres">
      <dgm:prSet presAssocID="{59B48487-8F39-4431-BAE0-B9FFDF312650}" presName="childText" presStyleLbl="conFgAcc1" presStyleIdx="3" presStyleCnt="5">
        <dgm:presLayoutVars>
          <dgm:bulletEnabled val="1"/>
        </dgm:presLayoutVars>
      </dgm:prSet>
      <dgm:spPr/>
    </dgm:pt>
    <dgm:pt modelId="{BBB782E4-F266-4CA5-AEF8-D4B6319344D8}" type="pres">
      <dgm:prSet presAssocID="{A3CA3A65-BEE9-41D4-9F4D-B282156DACD6}" presName="spaceBetweenRectangles" presStyleCnt="0"/>
      <dgm:spPr/>
    </dgm:pt>
    <dgm:pt modelId="{538E0831-179E-4032-AD93-A214BDC10262}" type="pres">
      <dgm:prSet presAssocID="{3500A1A4-7EE0-48AE-8831-BDA4C44D8DD5}" presName="parentLin" presStyleCnt="0"/>
      <dgm:spPr/>
      <dgm:t>
        <a:bodyPr/>
        <a:lstStyle/>
        <a:p>
          <a:endParaRPr lang="zh-CN" altLang="en-US"/>
        </a:p>
      </dgm:t>
    </dgm:pt>
    <dgm:pt modelId="{F40E43E1-B585-4295-8763-BD82B1E9C524}" type="pres">
      <dgm:prSet presAssocID="{3500A1A4-7EE0-48AE-8831-BDA4C44D8DD5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4E407BC7-983D-4511-8595-314EB6D27A6A}" type="pres">
      <dgm:prSet presAssocID="{3500A1A4-7EE0-48AE-8831-BDA4C44D8DD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763DC1-B1BE-4E7F-87DB-868168DDF769}" type="pres">
      <dgm:prSet presAssocID="{3500A1A4-7EE0-48AE-8831-BDA4C44D8DD5}" presName="negativeSpace" presStyleCnt="0"/>
      <dgm:spPr/>
      <dgm:t>
        <a:bodyPr/>
        <a:lstStyle/>
        <a:p>
          <a:endParaRPr lang="zh-CN" altLang="en-US"/>
        </a:p>
      </dgm:t>
    </dgm:pt>
    <dgm:pt modelId="{865E3CFB-BAB3-42CA-93B1-F219CFFD159B}" type="pres">
      <dgm:prSet presAssocID="{3500A1A4-7EE0-48AE-8831-BDA4C44D8DD5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9E7EC707-F6A0-4C0F-BC32-2DD05E289DEB}" type="presOf" srcId="{2B376AE5-9A04-4B7E-83A2-688418BDF749}" destId="{FEEE4024-16EC-414D-BCCE-28FDE676920F}" srcOrd="0" destOrd="0" presId="urn:microsoft.com/office/officeart/2005/8/layout/list1"/>
    <dgm:cxn modelId="{E4BB3A3A-FF25-439D-A96C-8D436EFB156A}" type="presOf" srcId="{59B48487-8F39-4431-BAE0-B9FFDF312650}" destId="{2286747F-E349-4B0A-8C0E-90E934159EC7}" srcOrd="1" destOrd="0" presId="urn:microsoft.com/office/officeart/2005/8/layout/list1"/>
    <dgm:cxn modelId="{57DBDD8D-92DC-4C29-B1F4-8F267B775CBA}" type="presOf" srcId="{824338ED-EAC0-4DC0-94F8-1A473B708D4A}" destId="{0187C9BD-A366-4C69-9498-6DCCC7FF9C30}" srcOrd="0" destOrd="0" presId="urn:microsoft.com/office/officeart/2005/8/layout/list1"/>
    <dgm:cxn modelId="{809F5D27-26D9-43FB-9885-E1DAC7F93126}" srcId="{3A31DE3D-1055-410C-A021-28A376FEACC2}" destId="{3500A1A4-7EE0-48AE-8831-BDA4C44D8DD5}" srcOrd="4" destOrd="0" parTransId="{8B46A5E7-1E7B-49C5-906E-C16C4EB3BD4C}" sibTransId="{639665A1-2A41-498B-A503-822F4337B339}"/>
    <dgm:cxn modelId="{DBA180D2-44A0-4D88-80BF-49ECAF8F49A6}" type="presOf" srcId="{2B376AE5-9A04-4B7E-83A2-688418BDF749}" destId="{0C9FB6CB-428C-4F66-9518-3880F9CD9281}" srcOrd="1" destOrd="0" presId="urn:microsoft.com/office/officeart/2005/8/layout/list1"/>
    <dgm:cxn modelId="{DC41B598-8701-49F9-ADC4-56F45259F772}" type="presOf" srcId="{DC1359F4-B110-4F73-8ED8-94A32C5593FE}" destId="{EB6DC83C-20B1-47DB-ADBB-B5F95C4BD389}" srcOrd="0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3CE2A9B2-0D60-433A-877B-A7CB7A799BB5}" type="presOf" srcId="{3A31DE3D-1055-410C-A021-28A376FEACC2}" destId="{1CB36304-901A-485B-85D9-43DD03489844}" srcOrd="0" destOrd="0" presId="urn:microsoft.com/office/officeart/2005/8/layout/list1"/>
    <dgm:cxn modelId="{9FA89291-9534-45FF-9FB3-C1D0F32A2987}" type="presOf" srcId="{3500A1A4-7EE0-48AE-8831-BDA4C44D8DD5}" destId="{F40E43E1-B585-4295-8763-BD82B1E9C524}" srcOrd="0" destOrd="0" presId="urn:microsoft.com/office/officeart/2005/8/layout/list1"/>
    <dgm:cxn modelId="{9E7FDAD8-9712-4DFE-88E8-4CB75B3C8F1A}" type="presOf" srcId="{824338ED-EAC0-4DC0-94F8-1A473B708D4A}" destId="{14FD82B9-AA19-48EC-8DFB-98A3277A973B}" srcOrd="1" destOrd="0" presId="urn:microsoft.com/office/officeart/2005/8/layout/list1"/>
    <dgm:cxn modelId="{DF78D326-D2A1-425D-8980-317B2A1C89AF}" type="presOf" srcId="{DC1359F4-B110-4F73-8ED8-94A32C5593FE}" destId="{DD7771EF-A4D4-4653-AA65-BC5CCF890128}" srcOrd="1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25CD08D2-E1E3-4C0B-96BA-68462A6014FB}" type="presOf" srcId="{59B48487-8F39-4431-BAE0-B9FFDF312650}" destId="{1AB6A55D-E8A7-4EC2-9A49-2347546D2565}" srcOrd="0" destOrd="0" presId="urn:microsoft.com/office/officeart/2005/8/layout/list1"/>
    <dgm:cxn modelId="{ACDF5144-C489-4C20-BF5D-CF3F0498DDFC}" srcId="{3A31DE3D-1055-410C-A021-28A376FEACC2}" destId="{59B48487-8F39-4431-BAE0-B9FFDF312650}" srcOrd="3" destOrd="0" parTransId="{BBA9AF72-757F-4E24-AB20-A729A310E815}" sibTransId="{A3CA3A65-BEE9-41D4-9F4D-B282156DACD6}"/>
    <dgm:cxn modelId="{95B3C870-022E-4F83-8528-746DCCD9B2E1}" type="presOf" srcId="{3500A1A4-7EE0-48AE-8831-BDA4C44D8DD5}" destId="{4E407BC7-983D-4511-8595-314EB6D27A6A}" srcOrd="1" destOrd="0" presId="urn:microsoft.com/office/officeart/2005/8/layout/list1"/>
    <dgm:cxn modelId="{321CE2D7-F2EE-4A48-9EB8-942C23A843B5}" type="presParOf" srcId="{1CB36304-901A-485B-85D9-43DD03489844}" destId="{336D71C5-A26A-4BEB-87A4-3A12BB128159}" srcOrd="0" destOrd="0" presId="urn:microsoft.com/office/officeart/2005/8/layout/list1"/>
    <dgm:cxn modelId="{8FE1B1B7-7BF7-4E9D-A154-9B53DB197EE9}" type="presParOf" srcId="{336D71C5-A26A-4BEB-87A4-3A12BB128159}" destId="{0187C9BD-A366-4C69-9498-6DCCC7FF9C30}" srcOrd="0" destOrd="0" presId="urn:microsoft.com/office/officeart/2005/8/layout/list1"/>
    <dgm:cxn modelId="{8320942D-D50A-4942-93C5-A258CF4874F8}" type="presParOf" srcId="{336D71C5-A26A-4BEB-87A4-3A12BB128159}" destId="{14FD82B9-AA19-48EC-8DFB-98A3277A973B}" srcOrd="1" destOrd="0" presId="urn:microsoft.com/office/officeart/2005/8/layout/list1"/>
    <dgm:cxn modelId="{D4980996-E24F-43F1-9E9E-C4913AD846B8}" type="presParOf" srcId="{1CB36304-901A-485B-85D9-43DD03489844}" destId="{53FC005A-3351-4171-84D6-9B1185DE4925}" srcOrd="1" destOrd="0" presId="urn:microsoft.com/office/officeart/2005/8/layout/list1"/>
    <dgm:cxn modelId="{A682D38D-6FB5-455D-9DB3-F18243F45E29}" type="presParOf" srcId="{1CB36304-901A-485B-85D9-43DD03489844}" destId="{BACEA64F-CEF2-4277-840E-14A10808945C}" srcOrd="2" destOrd="0" presId="urn:microsoft.com/office/officeart/2005/8/layout/list1"/>
    <dgm:cxn modelId="{81ADD938-F270-4B3E-BC43-373C90DD97A1}" type="presParOf" srcId="{1CB36304-901A-485B-85D9-43DD03489844}" destId="{8AA38369-60EA-4EB1-8BA3-7D3E4DD63E74}" srcOrd="3" destOrd="0" presId="urn:microsoft.com/office/officeart/2005/8/layout/list1"/>
    <dgm:cxn modelId="{FA2D65E5-8751-4C9E-A9B9-27704F426355}" type="presParOf" srcId="{1CB36304-901A-485B-85D9-43DD03489844}" destId="{BBF4DDC4-A50D-4C7A-B37D-3111E5B9E068}" srcOrd="4" destOrd="0" presId="urn:microsoft.com/office/officeart/2005/8/layout/list1"/>
    <dgm:cxn modelId="{274D80A3-80FF-4433-903B-1FA1A3E57C19}" type="presParOf" srcId="{BBF4DDC4-A50D-4C7A-B37D-3111E5B9E068}" destId="{EB6DC83C-20B1-47DB-ADBB-B5F95C4BD389}" srcOrd="0" destOrd="0" presId="urn:microsoft.com/office/officeart/2005/8/layout/list1"/>
    <dgm:cxn modelId="{ABE11118-938E-4296-96F5-021552382273}" type="presParOf" srcId="{BBF4DDC4-A50D-4C7A-B37D-3111E5B9E068}" destId="{DD7771EF-A4D4-4653-AA65-BC5CCF890128}" srcOrd="1" destOrd="0" presId="urn:microsoft.com/office/officeart/2005/8/layout/list1"/>
    <dgm:cxn modelId="{846A3B2E-7F6B-43BB-AD21-85C9D294F68A}" type="presParOf" srcId="{1CB36304-901A-485B-85D9-43DD03489844}" destId="{02F36BB2-88C1-4569-8A6E-02F96E2A1053}" srcOrd="5" destOrd="0" presId="urn:microsoft.com/office/officeart/2005/8/layout/list1"/>
    <dgm:cxn modelId="{2F54E802-9B45-4DEE-9BC3-0C9D85BE7CB4}" type="presParOf" srcId="{1CB36304-901A-485B-85D9-43DD03489844}" destId="{EBB9C504-24CF-49D8-AD06-7A5B6C48489A}" srcOrd="6" destOrd="0" presId="urn:microsoft.com/office/officeart/2005/8/layout/list1"/>
    <dgm:cxn modelId="{1C8FD528-E33E-4E01-94CB-F610ED0747B6}" type="presParOf" srcId="{1CB36304-901A-485B-85D9-43DD03489844}" destId="{B0D44A80-D485-46AD-9EC0-4692A5E7547C}" srcOrd="7" destOrd="0" presId="urn:microsoft.com/office/officeart/2005/8/layout/list1"/>
    <dgm:cxn modelId="{12C5C2B1-765A-4229-A4B5-3E3CD5D1A1D7}" type="presParOf" srcId="{1CB36304-901A-485B-85D9-43DD03489844}" destId="{D1755172-1278-44C4-AEFC-94DE8CADD76E}" srcOrd="8" destOrd="0" presId="urn:microsoft.com/office/officeart/2005/8/layout/list1"/>
    <dgm:cxn modelId="{5310CE09-C35F-4F10-BA61-1BE3B4FF2CEB}" type="presParOf" srcId="{D1755172-1278-44C4-AEFC-94DE8CADD76E}" destId="{FEEE4024-16EC-414D-BCCE-28FDE676920F}" srcOrd="0" destOrd="0" presId="urn:microsoft.com/office/officeart/2005/8/layout/list1"/>
    <dgm:cxn modelId="{BF74EBC7-B173-4E83-B330-B3A803CD9A48}" type="presParOf" srcId="{D1755172-1278-44C4-AEFC-94DE8CADD76E}" destId="{0C9FB6CB-428C-4F66-9518-3880F9CD9281}" srcOrd="1" destOrd="0" presId="urn:microsoft.com/office/officeart/2005/8/layout/list1"/>
    <dgm:cxn modelId="{AAAA9E36-7F38-4831-9309-BC87499D00D7}" type="presParOf" srcId="{1CB36304-901A-485B-85D9-43DD03489844}" destId="{69A99AFE-9AF5-43EF-9CC4-FD249178A531}" srcOrd="9" destOrd="0" presId="urn:microsoft.com/office/officeart/2005/8/layout/list1"/>
    <dgm:cxn modelId="{413CD292-CA86-4A6B-82E0-425DF1246D7E}" type="presParOf" srcId="{1CB36304-901A-485B-85D9-43DD03489844}" destId="{36E0E154-44E7-4E3F-A04B-A8BBAC8951B7}" srcOrd="10" destOrd="0" presId="urn:microsoft.com/office/officeart/2005/8/layout/list1"/>
    <dgm:cxn modelId="{207E7D77-5932-401C-A7F7-A71E5EBC5500}" type="presParOf" srcId="{1CB36304-901A-485B-85D9-43DD03489844}" destId="{C0BBCB73-3AFB-48B9-9E04-53DA4744A27A}" srcOrd="11" destOrd="0" presId="urn:microsoft.com/office/officeart/2005/8/layout/list1"/>
    <dgm:cxn modelId="{2FB7FF7E-3DB0-446C-8DA4-4F5883231D68}" type="presParOf" srcId="{1CB36304-901A-485B-85D9-43DD03489844}" destId="{8357EFF9-96D0-458D-B8D3-50802DA58A7F}" srcOrd="12" destOrd="0" presId="urn:microsoft.com/office/officeart/2005/8/layout/list1"/>
    <dgm:cxn modelId="{34836FFA-F050-4767-A2C4-26B7FC609D87}" type="presParOf" srcId="{8357EFF9-96D0-458D-B8D3-50802DA58A7F}" destId="{1AB6A55D-E8A7-4EC2-9A49-2347546D2565}" srcOrd="0" destOrd="0" presId="urn:microsoft.com/office/officeart/2005/8/layout/list1"/>
    <dgm:cxn modelId="{82267F4C-BDBE-4A76-842A-0EBF732D25A3}" type="presParOf" srcId="{8357EFF9-96D0-458D-B8D3-50802DA58A7F}" destId="{2286747F-E349-4B0A-8C0E-90E934159EC7}" srcOrd="1" destOrd="0" presId="urn:microsoft.com/office/officeart/2005/8/layout/list1"/>
    <dgm:cxn modelId="{C9A812DF-D898-4126-B5DC-7C075610FB53}" type="presParOf" srcId="{1CB36304-901A-485B-85D9-43DD03489844}" destId="{52D85704-CA22-4334-AF5A-421AAF91C396}" srcOrd="13" destOrd="0" presId="urn:microsoft.com/office/officeart/2005/8/layout/list1"/>
    <dgm:cxn modelId="{B8670FA0-EC90-4167-89D1-FD6D2BB5984D}" type="presParOf" srcId="{1CB36304-901A-485B-85D9-43DD03489844}" destId="{CAE2895A-6028-4E2C-8C55-909B8ED40D7E}" srcOrd="14" destOrd="0" presId="urn:microsoft.com/office/officeart/2005/8/layout/list1"/>
    <dgm:cxn modelId="{C531565C-3732-4D8B-867D-A177D9DC89B2}" type="presParOf" srcId="{1CB36304-901A-485B-85D9-43DD03489844}" destId="{BBB782E4-F266-4CA5-AEF8-D4B6319344D8}" srcOrd="15" destOrd="0" presId="urn:microsoft.com/office/officeart/2005/8/layout/list1"/>
    <dgm:cxn modelId="{AF7A9583-7E92-4E20-8AD4-CA238C964EB3}" type="presParOf" srcId="{1CB36304-901A-485B-85D9-43DD03489844}" destId="{538E0831-179E-4032-AD93-A214BDC10262}" srcOrd="16" destOrd="0" presId="urn:microsoft.com/office/officeart/2005/8/layout/list1"/>
    <dgm:cxn modelId="{020302BB-CED5-4FD1-A32E-853F24EC30EC}" type="presParOf" srcId="{538E0831-179E-4032-AD93-A214BDC10262}" destId="{F40E43E1-B585-4295-8763-BD82B1E9C524}" srcOrd="0" destOrd="0" presId="urn:microsoft.com/office/officeart/2005/8/layout/list1"/>
    <dgm:cxn modelId="{04588D7E-F4EA-4C9F-8893-63E87EB0BCDE}" type="presParOf" srcId="{538E0831-179E-4032-AD93-A214BDC10262}" destId="{4E407BC7-983D-4511-8595-314EB6D27A6A}" srcOrd="1" destOrd="0" presId="urn:microsoft.com/office/officeart/2005/8/layout/list1"/>
    <dgm:cxn modelId="{182ADC15-EEB7-4E14-B7C3-A51ED50FE559}" type="presParOf" srcId="{1CB36304-901A-485B-85D9-43DD03489844}" destId="{06763DC1-B1BE-4E7F-87DB-868168DDF769}" srcOrd="17" destOrd="0" presId="urn:microsoft.com/office/officeart/2005/8/layout/list1"/>
    <dgm:cxn modelId="{8F3DBE24-F530-4203-A4D6-ABC33A9792E5}" type="presParOf" srcId="{1CB36304-901A-485B-85D9-43DD03489844}" destId="{865E3CFB-BAB3-42CA-93B1-F219CFFD159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数据库创建和管理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备份和还原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分离和附加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3500A1A4-7EE0-48AE-8831-BDA4C44D8DD5}">
      <dgm:prSet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8B46A5E7-1E7B-49C5-906E-C16C4EB3BD4C}" type="parTrans" cxnId="{809F5D27-26D9-43FB-9885-E1DAC7F93126}">
      <dgm:prSet/>
      <dgm:spPr/>
      <dgm:t>
        <a:bodyPr/>
        <a:lstStyle/>
        <a:p>
          <a:endParaRPr lang="zh-CN" altLang="en-US"/>
        </a:p>
      </dgm:t>
    </dgm:pt>
    <dgm:pt modelId="{639665A1-2A41-498B-A503-822F4337B339}" type="sibTrans" cxnId="{809F5D27-26D9-43FB-9885-E1DAC7F93126}">
      <dgm:prSet/>
      <dgm:spPr/>
      <dgm:t>
        <a:bodyPr/>
        <a:lstStyle/>
        <a:p>
          <a:endParaRPr lang="zh-CN" altLang="en-US"/>
        </a:p>
      </dgm:t>
    </dgm:pt>
    <dgm:pt modelId="{681DE209-82B2-47C7-8639-ED06F73E7216}">
      <dgm:prSet phldrT="[文本]"/>
      <dgm:spPr/>
      <dgm:t>
        <a:bodyPr/>
        <a:lstStyle/>
        <a:p>
          <a:r>
            <a:rPr lang="zh-CN" altLang="en-US" dirty="0" smtClean="0"/>
            <a:t>生成脚本</a:t>
          </a:r>
          <a:endParaRPr lang="zh-CN" altLang="en-US" dirty="0"/>
        </a:p>
      </dgm:t>
    </dgm:pt>
    <dgm:pt modelId="{6F02EBA7-44C7-46E1-B2F3-7E4B7A0AC3E7}" type="parTrans" cxnId="{79856F27-A27D-4D1A-AC06-4D9987A6B455}">
      <dgm:prSet/>
      <dgm:spPr/>
    </dgm:pt>
    <dgm:pt modelId="{590D4AFA-55B7-4B70-A57E-A86E3F2FD207}" type="sibTrans" cxnId="{79856F27-A27D-4D1A-AC06-4D9987A6B455}">
      <dgm:prSet/>
      <dgm:spPr/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BBCB73-3AFB-48B9-9E04-53DA4744A27A}" type="pres">
      <dgm:prSet presAssocID="{EFC8A7CE-6A85-43D1-BA59-C571848CF509}" presName="spaceBetweenRectangles" presStyleCnt="0"/>
      <dgm:spPr/>
      <dgm:t>
        <a:bodyPr/>
        <a:lstStyle/>
        <a:p>
          <a:endParaRPr lang="zh-CN" altLang="en-US"/>
        </a:p>
      </dgm:t>
    </dgm:pt>
    <dgm:pt modelId="{6CCBBAEE-5885-4B7F-B838-94FCBCBF8D02}" type="pres">
      <dgm:prSet presAssocID="{681DE209-82B2-47C7-8639-ED06F73E7216}" presName="parentLin" presStyleCnt="0"/>
      <dgm:spPr/>
    </dgm:pt>
    <dgm:pt modelId="{C7C7E2D7-110F-43D9-8AC3-F246E14BCFBD}" type="pres">
      <dgm:prSet presAssocID="{681DE209-82B2-47C7-8639-ED06F73E7216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F7036FEE-EEDB-4E7D-9169-98896518D694}" type="pres">
      <dgm:prSet presAssocID="{681DE209-82B2-47C7-8639-ED06F73E721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734C87-ED62-4C4C-AF69-255FA572001D}" type="pres">
      <dgm:prSet presAssocID="{681DE209-82B2-47C7-8639-ED06F73E7216}" presName="negativeSpace" presStyleCnt="0"/>
      <dgm:spPr/>
    </dgm:pt>
    <dgm:pt modelId="{38AEF998-FE6D-4AF0-965F-B81FE1D9C927}" type="pres">
      <dgm:prSet presAssocID="{681DE209-82B2-47C7-8639-ED06F73E7216}" presName="childText" presStyleLbl="conFgAcc1" presStyleIdx="3" presStyleCnt="5">
        <dgm:presLayoutVars>
          <dgm:bulletEnabled val="1"/>
        </dgm:presLayoutVars>
      </dgm:prSet>
      <dgm:spPr/>
    </dgm:pt>
    <dgm:pt modelId="{CEDE695F-F674-45FC-AC9F-3BEECF87741B}" type="pres">
      <dgm:prSet presAssocID="{590D4AFA-55B7-4B70-A57E-A86E3F2FD207}" presName="spaceBetweenRectangles" presStyleCnt="0"/>
      <dgm:spPr/>
    </dgm:pt>
    <dgm:pt modelId="{538E0831-179E-4032-AD93-A214BDC10262}" type="pres">
      <dgm:prSet presAssocID="{3500A1A4-7EE0-48AE-8831-BDA4C44D8DD5}" presName="parentLin" presStyleCnt="0"/>
      <dgm:spPr/>
      <dgm:t>
        <a:bodyPr/>
        <a:lstStyle/>
        <a:p>
          <a:endParaRPr lang="zh-CN" altLang="en-US"/>
        </a:p>
      </dgm:t>
    </dgm:pt>
    <dgm:pt modelId="{F40E43E1-B585-4295-8763-BD82B1E9C524}" type="pres">
      <dgm:prSet presAssocID="{3500A1A4-7EE0-48AE-8831-BDA4C44D8DD5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4E407BC7-983D-4511-8595-314EB6D27A6A}" type="pres">
      <dgm:prSet presAssocID="{3500A1A4-7EE0-48AE-8831-BDA4C44D8DD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763DC1-B1BE-4E7F-87DB-868168DDF769}" type="pres">
      <dgm:prSet presAssocID="{3500A1A4-7EE0-48AE-8831-BDA4C44D8DD5}" presName="negativeSpace" presStyleCnt="0"/>
      <dgm:spPr/>
      <dgm:t>
        <a:bodyPr/>
        <a:lstStyle/>
        <a:p>
          <a:endParaRPr lang="zh-CN" altLang="en-US"/>
        </a:p>
      </dgm:t>
    </dgm:pt>
    <dgm:pt modelId="{865E3CFB-BAB3-42CA-93B1-F219CFFD159B}" type="pres">
      <dgm:prSet presAssocID="{3500A1A4-7EE0-48AE-8831-BDA4C44D8DD5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DE273C79-F42C-4A4F-BF6B-7D3BFE4E36EE}" type="presOf" srcId="{2B376AE5-9A04-4B7E-83A2-688418BDF749}" destId="{0C9FB6CB-428C-4F66-9518-3880F9CD9281}" srcOrd="1" destOrd="0" presId="urn:microsoft.com/office/officeart/2005/8/layout/list1"/>
    <dgm:cxn modelId="{447B68AA-E539-43DA-AB4F-5456818BE6A8}" type="presOf" srcId="{824338ED-EAC0-4DC0-94F8-1A473B708D4A}" destId="{14FD82B9-AA19-48EC-8DFB-98A3277A973B}" srcOrd="1" destOrd="0" presId="urn:microsoft.com/office/officeart/2005/8/layout/list1"/>
    <dgm:cxn modelId="{809F5D27-26D9-43FB-9885-E1DAC7F93126}" srcId="{3A31DE3D-1055-410C-A021-28A376FEACC2}" destId="{3500A1A4-7EE0-48AE-8831-BDA4C44D8DD5}" srcOrd="4" destOrd="0" parTransId="{8B46A5E7-1E7B-49C5-906E-C16C4EB3BD4C}" sibTransId="{639665A1-2A41-498B-A503-822F4337B339}"/>
    <dgm:cxn modelId="{F9ADF288-2F1D-4AC5-8E57-91FE1EFCA365}" type="presOf" srcId="{3A31DE3D-1055-410C-A021-28A376FEACC2}" destId="{1CB36304-901A-485B-85D9-43DD03489844}" srcOrd="0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79856F27-A27D-4D1A-AC06-4D9987A6B455}" srcId="{3A31DE3D-1055-410C-A021-28A376FEACC2}" destId="{681DE209-82B2-47C7-8639-ED06F73E7216}" srcOrd="3" destOrd="0" parTransId="{6F02EBA7-44C7-46E1-B2F3-7E4B7A0AC3E7}" sibTransId="{590D4AFA-55B7-4B70-A57E-A86E3F2FD207}"/>
    <dgm:cxn modelId="{C2B557F3-2578-40E9-86B1-FA1D767523E0}" type="presOf" srcId="{3500A1A4-7EE0-48AE-8831-BDA4C44D8DD5}" destId="{4E407BC7-983D-4511-8595-314EB6D27A6A}" srcOrd="1" destOrd="0" presId="urn:microsoft.com/office/officeart/2005/8/layout/list1"/>
    <dgm:cxn modelId="{5694B011-4EFE-4E24-918F-5A42FBF6ACFC}" type="presOf" srcId="{681DE209-82B2-47C7-8639-ED06F73E7216}" destId="{F7036FEE-EEDB-4E7D-9169-98896518D694}" srcOrd="1" destOrd="0" presId="urn:microsoft.com/office/officeart/2005/8/layout/list1"/>
    <dgm:cxn modelId="{B9EE0F4E-7D8C-4B1A-AB7D-3E7B2BA25577}" type="presOf" srcId="{DC1359F4-B110-4F73-8ED8-94A32C5593FE}" destId="{EB6DC83C-20B1-47DB-ADBB-B5F95C4BD389}" srcOrd="0" destOrd="0" presId="urn:microsoft.com/office/officeart/2005/8/layout/list1"/>
    <dgm:cxn modelId="{8188A022-B9E2-4C30-91DE-7D3E127B3C28}" type="presOf" srcId="{3500A1A4-7EE0-48AE-8831-BDA4C44D8DD5}" destId="{F40E43E1-B585-4295-8763-BD82B1E9C524}" srcOrd="0" destOrd="0" presId="urn:microsoft.com/office/officeart/2005/8/layout/list1"/>
    <dgm:cxn modelId="{735B3B8D-5E4B-4AF9-8B16-E83DC706DA22}" type="presOf" srcId="{DC1359F4-B110-4F73-8ED8-94A32C5593FE}" destId="{DD7771EF-A4D4-4653-AA65-BC5CCF890128}" srcOrd="1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F624359A-A256-429B-B2D1-380D62439ED8}" type="presOf" srcId="{2B376AE5-9A04-4B7E-83A2-688418BDF749}" destId="{FEEE4024-16EC-414D-BCCE-28FDE676920F}" srcOrd="0" destOrd="0" presId="urn:microsoft.com/office/officeart/2005/8/layout/list1"/>
    <dgm:cxn modelId="{00EBD396-0CD0-4D72-BEA7-64A6431C4459}" type="presOf" srcId="{824338ED-EAC0-4DC0-94F8-1A473B708D4A}" destId="{0187C9BD-A366-4C69-9498-6DCCC7FF9C30}" srcOrd="0" destOrd="0" presId="urn:microsoft.com/office/officeart/2005/8/layout/list1"/>
    <dgm:cxn modelId="{DB573439-4AFF-4BFE-A04A-262F6064B393}" type="presOf" srcId="{681DE209-82B2-47C7-8639-ED06F73E7216}" destId="{C7C7E2D7-110F-43D9-8AC3-F246E14BCFBD}" srcOrd="0" destOrd="0" presId="urn:microsoft.com/office/officeart/2005/8/layout/list1"/>
    <dgm:cxn modelId="{DACDC098-4AC0-4F7B-9F01-18C13A8E12D5}" type="presParOf" srcId="{1CB36304-901A-485B-85D9-43DD03489844}" destId="{336D71C5-A26A-4BEB-87A4-3A12BB128159}" srcOrd="0" destOrd="0" presId="urn:microsoft.com/office/officeart/2005/8/layout/list1"/>
    <dgm:cxn modelId="{AC164AA3-B8C1-47E1-AAB9-C27D833EB116}" type="presParOf" srcId="{336D71C5-A26A-4BEB-87A4-3A12BB128159}" destId="{0187C9BD-A366-4C69-9498-6DCCC7FF9C30}" srcOrd="0" destOrd="0" presId="urn:microsoft.com/office/officeart/2005/8/layout/list1"/>
    <dgm:cxn modelId="{E4E1A96B-97DD-4EBC-8493-5003759B5F1B}" type="presParOf" srcId="{336D71C5-A26A-4BEB-87A4-3A12BB128159}" destId="{14FD82B9-AA19-48EC-8DFB-98A3277A973B}" srcOrd="1" destOrd="0" presId="urn:microsoft.com/office/officeart/2005/8/layout/list1"/>
    <dgm:cxn modelId="{F0E032E2-5B46-478C-AD37-8B8A31545953}" type="presParOf" srcId="{1CB36304-901A-485B-85D9-43DD03489844}" destId="{53FC005A-3351-4171-84D6-9B1185DE4925}" srcOrd="1" destOrd="0" presId="urn:microsoft.com/office/officeart/2005/8/layout/list1"/>
    <dgm:cxn modelId="{8704DAD4-9756-4367-ACC5-11F9191EDBDA}" type="presParOf" srcId="{1CB36304-901A-485B-85D9-43DD03489844}" destId="{BACEA64F-CEF2-4277-840E-14A10808945C}" srcOrd="2" destOrd="0" presId="urn:microsoft.com/office/officeart/2005/8/layout/list1"/>
    <dgm:cxn modelId="{9AF1250E-C8E4-4303-9689-288025046EAB}" type="presParOf" srcId="{1CB36304-901A-485B-85D9-43DD03489844}" destId="{8AA38369-60EA-4EB1-8BA3-7D3E4DD63E74}" srcOrd="3" destOrd="0" presId="urn:microsoft.com/office/officeart/2005/8/layout/list1"/>
    <dgm:cxn modelId="{24D4016D-7C20-44C1-89C9-B14D09DE75EA}" type="presParOf" srcId="{1CB36304-901A-485B-85D9-43DD03489844}" destId="{BBF4DDC4-A50D-4C7A-B37D-3111E5B9E068}" srcOrd="4" destOrd="0" presId="urn:microsoft.com/office/officeart/2005/8/layout/list1"/>
    <dgm:cxn modelId="{894DE031-BB0C-4F82-B755-D075D4B8766B}" type="presParOf" srcId="{BBF4DDC4-A50D-4C7A-B37D-3111E5B9E068}" destId="{EB6DC83C-20B1-47DB-ADBB-B5F95C4BD389}" srcOrd="0" destOrd="0" presId="urn:microsoft.com/office/officeart/2005/8/layout/list1"/>
    <dgm:cxn modelId="{D8FAC13A-30EA-46F6-B953-AA346ABC57C8}" type="presParOf" srcId="{BBF4DDC4-A50D-4C7A-B37D-3111E5B9E068}" destId="{DD7771EF-A4D4-4653-AA65-BC5CCF890128}" srcOrd="1" destOrd="0" presId="urn:microsoft.com/office/officeart/2005/8/layout/list1"/>
    <dgm:cxn modelId="{7A194E68-FD88-4547-8232-2BB3D49E055B}" type="presParOf" srcId="{1CB36304-901A-485B-85D9-43DD03489844}" destId="{02F36BB2-88C1-4569-8A6E-02F96E2A1053}" srcOrd="5" destOrd="0" presId="urn:microsoft.com/office/officeart/2005/8/layout/list1"/>
    <dgm:cxn modelId="{E4810811-0BD5-4698-B2A5-5D0D32C13D46}" type="presParOf" srcId="{1CB36304-901A-485B-85D9-43DD03489844}" destId="{EBB9C504-24CF-49D8-AD06-7A5B6C48489A}" srcOrd="6" destOrd="0" presId="urn:microsoft.com/office/officeart/2005/8/layout/list1"/>
    <dgm:cxn modelId="{CFC15A18-7B05-43D4-849A-C186FE874966}" type="presParOf" srcId="{1CB36304-901A-485B-85D9-43DD03489844}" destId="{B0D44A80-D485-46AD-9EC0-4692A5E7547C}" srcOrd="7" destOrd="0" presId="urn:microsoft.com/office/officeart/2005/8/layout/list1"/>
    <dgm:cxn modelId="{7042AC13-A165-450A-938A-65706DCD63CC}" type="presParOf" srcId="{1CB36304-901A-485B-85D9-43DD03489844}" destId="{D1755172-1278-44C4-AEFC-94DE8CADD76E}" srcOrd="8" destOrd="0" presId="urn:microsoft.com/office/officeart/2005/8/layout/list1"/>
    <dgm:cxn modelId="{50BEE6E8-5687-48A9-B4FC-C4A061B01771}" type="presParOf" srcId="{D1755172-1278-44C4-AEFC-94DE8CADD76E}" destId="{FEEE4024-16EC-414D-BCCE-28FDE676920F}" srcOrd="0" destOrd="0" presId="urn:microsoft.com/office/officeart/2005/8/layout/list1"/>
    <dgm:cxn modelId="{20B7627B-579E-40FE-892E-2AD5485DFD54}" type="presParOf" srcId="{D1755172-1278-44C4-AEFC-94DE8CADD76E}" destId="{0C9FB6CB-428C-4F66-9518-3880F9CD9281}" srcOrd="1" destOrd="0" presId="urn:microsoft.com/office/officeart/2005/8/layout/list1"/>
    <dgm:cxn modelId="{68EE60E9-5BC4-4642-B3AE-CC37F9F36C47}" type="presParOf" srcId="{1CB36304-901A-485B-85D9-43DD03489844}" destId="{69A99AFE-9AF5-43EF-9CC4-FD249178A531}" srcOrd="9" destOrd="0" presId="urn:microsoft.com/office/officeart/2005/8/layout/list1"/>
    <dgm:cxn modelId="{19D7C8D3-DAA6-4C0A-9743-E4897E14BBC5}" type="presParOf" srcId="{1CB36304-901A-485B-85D9-43DD03489844}" destId="{36E0E154-44E7-4E3F-A04B-A8BBAC8951B7}" srcOrd="10" destOrd="0" presId="urn:microsoft.com/office/officeart/2005/8/layout/list1"/>
    <dgm:cxn modelId="{0F0BDCBC-4285-4D39-B739-1FE151D80E3E}" type="presParOf" srcId="{1CB36304-901A-485B-85D9-43DD03489844}" destId="{C0BBCB73-3AFB-48B9-9E04-53DA4744A27A}" srcOrd="11" destOrd="0" presId="urn:microsoft.com/office/officeart/2005/8/layout/list1"/>
    <dgm:cxn modelId="{54900F83-3725-4EEF-9AB4-46E5E4DE86AE}" type="presParOf" srcId="{1CB36304-901A-485B-85D9-43DD03489844}" destId="{6CCBBAEE-5885-4B7F-B838-94FCBCBF8D02}" srcOrd="12" destOrd="0" presId="urn:microsoft.com/office/officeart/2005/8/layout/list1"/>
    <dgm:cxn modelId="{B7EAED83-36FC-4EFA-8C37-6BBB1DD1008A}" type="presParOf" srcId="{6CCBBAEE-5885-4B7F-B838-94FCBCBF8D02}" destId="{C7C7E2D7-110F-43D9-8AC3-F246E14BCFBD}" srcOrd="0" destOrd="0" presId="urn:microsoft.com/office/officeart/2005/8/layout/list1"/>
    <dgm:cxn modelId="{26CEB7E8-27BE-4A82-A3DE-43ADEDC5DFA2}" type="presParOf" srcId="{6CCBBAEE-5885-4B7F-B838-94FCBCBF8D02}" destId="{F7036FEE-EEDB-4E7D-9169-98896518D694}" srcOrd="1" destOrd="0" presId="urn:microsoft.com/office/officeart/2005/8/layout/list1"/>
    <dgm:cxn modelId="{DB0F846B-4B88-4E33-99EB-092B8389D0CE}" type="presParOf" srcId="{1CB36304-901A-485B-85D9-43DD03489844}" destId="{0F734C87-ED62-4C4C-AF69-255FA572001D}" srcOrd="13" destOrd="0" presId="urn:microsoft.com/office/officeart/2005/8/layout/list1"/>
    <dgm:cxn modelId="{B8C7CB8E-695C-42CC-AB13-7E263303D3AA}" type="presParOf" srcId="{1CB36304-901A-485B-85D9-43DD03489844}" destId="{38AEF998-FE6D-4AF0-965F-B81FE1D9C927}" srcOrd="14" destOrd="0" presId="urn:microsoft.com/office/officeart/2005/8/layout/list1"/>
    <dgm:cxn modelId="{8689ECD5-E6F6-47D3-923E-5D32A51863D7}" type="presParOf" srcId="{1CB36304-901A-485B-85D9-43DD03489844}" destId="{CEDE695F-F674-45FC-AC9F-3BEECF87741B}" srcOrd="15" destOrd="0" presId="urn:microsoft.com/office/officeart/2005/8/layout/list1"/>
    <dgm:cxn modelId="{94C6736E-2861-48B7-8E25-C7545C46119B}" type="presParOf" srcId="{1CB36304-901A-485B-85D9-43DD03489844}" destId="{538E0831-179E-4032-AD93-A214BDC10262}" srcOrd="16" destOrd="0" presId="urn:microsoft.com/office/officeart/2005/8/layout/list1"/>
    <dgm:cxn modelId="{8AF71D77-3831-4DEC-83C9-01D506B8A3FF}" type="presParOf" srcId="{538E0831-179E-4032-AD93-A214BDC10262}" destId="{F40E43E1-B585-4295-8763-BD82B1E9C524}" srcOrd="0" destOrd="0" presId="urn:microsoft.com/office/officeart/2005/8/layout/list1"/>
    <dgm:cxn modelId="{0A586593-A069-472C-BFCC-5C7C6CA1E60E}" type="presParOf" srcId="{538E0831-179E-4032-AD93-A214BDC10262}" destId="{4E407BC7-983D-4511-8595-314EB6D27A6A}" srcOrd="1" destOrd="0" presId="urn:microsoft.com/office/officeart/2005/8/layout/list1"/>
    <dgm:cxn modelId="{781CD2CE-39CE-405D-B961-AC52B8546D86}" type="presParOf" srcId="{1CB36304-901A-485B-85D9-43DD03489844}" destId="{06763DC1-B1BE-4E7F-87DB-868168DDF769}" srcOrd="17" destOrd="0" presId="urn:microsoft.com/office/officeart/2005/8/layout/list1"/>
    <dgm:cxn modelId="{3DB12F57-B353-47C9-9667-3C359E4AE15C}" type="presParOf" srcId="{1CB36304-901A-485B-85D9-43DD03489844}" destId="{865E3CFB-BAB3-42CA-93B1-F219CFFD159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数据库创建和管理</a:t>
          </a:r>
          <a:endParaRPr lang="zh-CN" altLang="en-US" sz="1800" kern="1200" dirty="0"/>
        </a:p>
      </dsp:txBody>
      <dsp:txXfrm>
        <a:off x="330739" y="65338"/>
        <a:ext cx="4215322" cy="479482"/>
      </dsp:txXfrm>
    </dsp:sp>
    <dsp:sp modelId="{EBB9C504-24CF-49D8-AD06-7A5B6C48489A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67965"/>
              <a:satOff val="11611"/>
              <a:lumOff val="-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4">
            <a:hueOff val="-2067965"/>
            <a:satOff val="11611"/>
            <a:lumOff val="-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备份和还原</a:t>
          </a:r>
          <a:endParaRPr lang="zh-CN" altLang="en-US" sz="1800" kern="1200" dirty="0"/>
        </a:p>
      </dsp:txBody>
      <dsp:txXfrm>
        <a:off x="330739" y="881818"/>
        <a:ext cx="4215322" cy="479482"/>
      </dsp:txXfrm>
    </dsp:sp>
    <dsp:sp modelId="{36E0E154-44E7-4E3F-A04B-A8BBAC8951B7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分离和附加</a:t>
          </a:r>
          <a:endParaRPr lang="zh-CN" altLang="en-US" sz="1800" kern="1200" dirty="0"/>
        </a:p>
      </dsp:txBody>
      <dsp:txXfrm>
        <a:off x="330739" y="1698298"/>
        <a:ext cx="4215322" cy="479482"/>
      </dsp:txXfrm>
    </dsp:sp>
    <dsp:sp modelId="{9AD19A63-40EA-41F5-8FED-F7386A1AEE1C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203895"/>
              <a:satOff val="34834"/>
              <a:lumOff val="-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0BECE-D31A-4002-8854-580EAAC8F38D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4">
            <a:hueOff val="-6203895"/>
            <a:satOff val="34834"/>
            <a:lumOff val="-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生成脚本</a:t>
          </a:r>
          <a:endParaRPr lang="zh-CN" altLang="en-US" sz="1800" kern="1200" dirty="0"/>
        </a:p>
      </dsp:txBody>
      <dsp:txXfrm>
        <a:off x="330739" y="2514779"/>
        <a:ext cx="4215322" cy="479482"/>
      </dsp:txXfrm>
    </dsp:sp>
    <dsp:sp modelId="{865E3CFB-BAB3-42CA-93B1-F219CFFD159B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07BC7-983D-4511-8595-314EB6D27A6A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用户管理</a:t>
          </a:r>
          <a:endParaRPr lang="zh-CN" altLang="en-US" sz="1800" kern="1200" dirty="0"/>
        </a:p>
      </dsp:txBody>
      <dsp:txXfrm>
        <a:off x="330739" y="3331259"/>
        <a:ext cx="421532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数据库创建和管理</a:t>
          </a:r>
          <a:endParaRPr lang="zh-CN" altLang="en-US" sz="1800" kern="1200" dirty="0"/>
        </a:p>
      </dsp:txBody>
      <dsp:txXfrm>
        <a:off x="330739" y="65338"/>
        <a:ext cx="4215322" cy="479482"/>
      </dsp:txXfrm>
    </dsp:sp>
    <dsp:sp modelId="{EBB9C504-24CF-49D8-AD06-7A5B6C48489A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67965"/>
              <a:satOff val="11611"/>
              <a:lumOff val="-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4">
            <a:hueOff val="-2067965"/>
            <a:satOff val="11611"/>
            <a:lumOff val="-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备份和还原</a:t>
          </a:r>
          <a:endParaRPr lang="zh-CN" altLang="en-US" sz="1800" kern="1200" dirty="0"/>
        </a:p>
      </dsp:txBody>
      <dsp:txXfrm>
        <a:off x="330739" y="881818"/>
        <a:ext cx="4215322" cy="479482"/>
      </dsp:txXfrm>
    </dsp:sp>
    <dsp:sp modelId="{36E0E154-44E7-4E3F-A04B-A8BBAC8951B7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分离和附加</a:t>
          </a:r>
          <a:endParaRPr lang="zh-CN" altLang="en-US" sz="1800" kern="1200" dirty="0"/>
        </a:p>
      </dsp:txBody>
      <dsp:txXfrm>
        <a:off x="330739" y="1698298"/>
        <a:ext cx="4215322" cy="479482"/>
      </dsp:txXfrm>
    </dsp:sp>
    <dsp:sp modelId="{2E32BB90-CE0D-4A7C-82E0-D4AED39E1FBB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203895"/>
              <a:satOff val="34834"/>
              <a:lumOff val="-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75A64-F9AA-4225-8731-B4D261980ACA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4">
            <a:hueOff val="-6203895"/>
            <a:satOff val="34834"/>
            <a:lumOff val="-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生成脚本</a:t>
          </a:r>
          <a:endParaRPr lang="zh-CN" altLang="en-US" sz="1800" kern="1200" dirty="0"/>
        </a:p>
      </dsp:txBody>
      <dsp:txXfrm>
        <a:off x="330739" y="2514779"/>
        <a:ext cx="4215322" cy="479482"/>
      </dsp:txXfrm>
    </dsp:sp>
    <dsp:sp modelId="{865E3CFB-BAB3-42CA-93B1-F219CFFD159B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07BC7-983D-4511-8595-314EB6D27A6A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用户管理</a:t>
          </a:r>
          <a:endParaRPr lang="zh-CN" altLang="en-US" sz="1800" kern="1200" dirty="0"/>
        </a:p>
      </dsp:txBody>
      <dsp:txXfrm>
        <a:off x="330739" y="3331259"/>
        <a:ext cx="421532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数据库创建和管理</a:t>
          </a:r>
          <a:endParaRPr lang="zh-CN" altLang="en-US" sz="1800" kern="1200" dirty="0"/>
        </a:p>
      </dsp:txBody>
      <dsp:txXfrm>
        <a:off x="330739" y="65338"/>
        <a:ext cx="4215322" cy="479482"/>
      </dsp:txXfrm>
    </dsp:sp>
    <dsp:sp modelId="{EBB9C504-24CF-49D8-AD06-7A5B6C48489A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67965"/>
              <a:satOff val="11611"/>
              <a:lumOff val="-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4">
            <a:hueOff val="-2067965"/>
            <a:satOff val="11611"/>
            <a:lumOff val="-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备份和还原</a:t>
          </a:r>
          <a:endParaRPr lang="zh-CN" altLang="en-US" sz="1800" kern="1200" dirty="0"/>
        </a:p>
      </dsp:txBody>
      <dsp:txXfrm>
        <a:off x="330739" y="881818"/>
        <a:ext cx="4215322" cy="479482"/>
      </dsp:txXfrm>
    </dsp:sp>
    <dsp:sp modelId="{36E0E154-44E7-4E3F-A04B-A8BBAC8951B7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分离和附加</a:t>
          </a:r>
          <a:endParaRPr lang="zh-CN" altLang="en-US" sz="1800" kern="1200" dirty="0"/>
        </a:p>
      </dsp:txBody>
      <dsp:txXfrm>
        <a:off x="330739" y="1698298"/>
        <a:ext cx="4215322" cy="479482"/>
      </dsp:txXfrm>
    </dsp:sp>
    <dsp:sp modelId="{9B843BB2-EBAE-47CF-8CC0-7AA8ED578921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203895"/>
              <a:satOff val="34834"/>
              <a:lumOff val="-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727BE-B0E6-4064-8A8C-7616DB402B9B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4">
            <a:hueOff val="-6203895"/>
            <a:satOff val="34834"/>
            <a:lumOff val="-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生成脚本</a:t>
          </a:r>
          <a:endParaRPr lang="zh-CN" altLang="en-US" sz="1800" kern="1200" dirty="0"/>
        </a:p>
      </dsp:txBody>
      <dsp:txXfrm>
        <a:off x="330739" y="2514779"/>
        <a:ext cx="4215322" cy="479482"/>
      </dsp:txXfrm>
    </dsp:sp>
    <dsp:sp modelId="{865E3CFB-BAB3-42CA-93B1-F219CFFD159B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07BC7-983D-4511-8595-314EB6D27A6A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用户管理</a:t>
          </a:r>
          <a:endParaRPr lang="zh-CN" altLang="en-US" sz="1800" kern="1200" dirty="0"/>
        </a:p>
      </dsp:txBody>
      <dsp:txXfrm>
        <a:off x="330739" y="3331259"/>
        <a:ext cx="421532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数据库创建和管理</a:t>
          </a:r>
          <a:endParaRPr lang="zh-CN" altLang="en-US" sz="1800" kern="1200" dirty="0"/>
        </a:p>
      </dsp:txBody>
      <dsp:txXfrm>
        <a:off x="330739" y="65338"/>
        <a:ext cx="4215322" cy="479482"/>
      </dsp:txXfrm>
    </dsp:sp>
    <dsp:sp modelId="{EBB9C504-24CF-49D8-AD06-7A5B6C48489A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67965"/>
              <a:satOff val="11611"/>
              <a:lumOff val="-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4">
            <a:hueOff val="-2067965"/>
            <a:satOff val="11611"/>
            <a:lumOff val="-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备份和还原</a:t>
          </a:r>
          <a:endParaRPr lang="zh-CN" altLang="en-US" sz="1800" kern="1200" dirty="0"/>
        </a:p>
      </dsp:txBody>
      <dsp:txXfrm>
        <a:off x="330739" y="881818"/>
        <a:ext cx="4215322" cy="479482"/>
      </dsp:txXfrm>
    </dsp:sp>
    <dsp:sp modelId="{36E0E154-44E7-4E3F-A04B-A8BBAC8951B7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分离和附加</a:t>
          </a:r>
          <a:endParaRPr lang="zh-CN" altLang="en-US" sz="1800" kern="1200" dirty="0"/>
        </a:p>
      </dsp:txBody>
      <dsp:txXfrm>
        <a:off x="330739" y="1698298"/>
        <a:ext cx="4215322" cy="479482"/>
      </dsp:txXfrm>
    </dsp:sp>
    <dsp:sp modelId="{CAE2895A-6028-4E2C-8C55-909B8ED40D7E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203895"/>
              <a:satOff val="34834"/>
              <a:lumOff val="-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6747F-E349-4B0A-8C0E-90E934159EC7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4">
            <a:hueOff val="-6203895"/>
            <a:satOff val="34834"/>
            <a:lumOff val="-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生成脚本</a:t>
          </a:r>
          <a:endParaRPr lang="zh-CN" altLang="en-US" sz="1800" kern="1200" dirty="0"/>
        </a:p>
      </dsp:txBody>
      <dsp:txXfrm>
        <a:off x="330739" y="2514779"/>
        <a:ext cx="4215322" cy="479482"/>
      </dsp:txXfrm>
    </dsp:sp>
    <dsp:sp modelId="{865E3CFB-BAB3-42CA-93B1-F219CFFD159B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07BC7-983D-4511-8595-314EB6D27A6A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用户管理</a:t>
          </a:r>
          <a:endParaRPr lang="zh-CN" altLang="en-US" sz="1800" kern="1200" dirty="0"/>
        </a:p>
      </dsp:txBody>
      <dsp:txXfrm>
        <a:off x="330739" y="3331259"/>
        <a:ext cx="421532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数据库创建和管理</a:t>
          </a:r>
          <a:endParaRPr lang="zh-CN" altLang="en-US" sz="1800" kern="1200" dirty="0"/>
        </a:p>
      </dsp:txBody>
      <dsp:txXfrm>
        <a:off x="330739" y="65338"/>
        <a:ext cx="4215322" cy="479482"/>
      </dsp:txXfrm>
    </dsp:sp>
    <dsp:sp modelId="{EBB9C504-24CF-49D8-AD06-7A5B6C48489A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67965"/>
              <a:satOff val="11611"/>
              <a:lumOff val="-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4">
            <a:hueOff val="-2067965"/>
            <a:satOff val="11611"/>
            <a:lumOff val="-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备份和还原</a:t>
          </a:r>
          <a:endParaRPr lang="zh-CN" altLang="en-US" sz="1800" kern="1200" dirty="0"/>
        </a:p>
      </dsp:txBody>
      <dsp:txXfrm>
        <a:off x="330739" y="881818"/>
        <a:ext cx="4215322" cy="479482"/>
      </dsp:txXfrm>
    </dsp:sp>
    <dsp:sp modelId="{36E0E154-44E7-4E3F-A04B-A8BBAC8951B7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分离和附加</a:t>
          </a:r>
          <a:endParaRPr lang="zh-CN" altLang="en-US" sz="1800" kern="1200" dirty="0"/>
        </a:p>
      </dsp:txBody>
      <dsp:txXfrm>
        <a:off x="330739" y="1698298"/>
        <a:ext cx="4215322" cy="479482"/>
      </dsp:txXfrm>
    </dsp:sp>
    <dsp:sp modelId="{38AEF998-FE6D-4AF0-965F-B81FE1D9C927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203895"/>
              <a:satOff val="34834"/>
              <a:lumOff val="-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36FEE-EEDB-4E7D-9169-98896518D694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4">
            <a:hueOff val="-6203895"/>
            <a:satOff val="34834"/>
            <a:lumOff val="-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生成脚本</a:t>
          </a:r>
          <a:endParaRPr lang="zh-CN" altLang="en-US" sz="1800" kern="1200" dirty="0"/>
        </a:p>
      </dsp:txBody>
      <dsp:txXfrm>
        <a:off x="330739" y="2514779"/>
        <a:ext cx="4215322" cy="479482"/>
      </dsp:txXfrm>
    </dsp:sp>
    <dsp:sp modelId="{865E3CFB-BAB3-42CA-93B1-F219CFFD159B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07BC7-983D-4511-8595-314EB6D27A6A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用户管理</a:t>
          </a:r>
          <a:endParaRPr lang="zh-CN" altLang="en-US" sz="1800" kern="1200" dirty="0"/>
        </a:p>
      </dsp:txBody>
      <dsp:txXfrm>
        <a:off x="330739" y="3331259"/>
        <a:ext cx="42153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568952" cy="1143000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83825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1642" y="0"/>
            <a:ext cx="9004854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2019-09-20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6552728" cy="1828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地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理数据库技术实验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实</a:t>
            </a:r>
            <a:r>
              <a:rPr lang="zh-CN" altLang="zh-CN" dirty="0" smtClean="0">
                <a:solidFill>
                  <a:schemeClr val="bg1"/>
                </a:solidFill>
              </a:rPr>
              <a:t>验</a:t>
            </a:r>
            <a:r>
              <a:rPr lang="zh-CN" altLang="en-US" dirty="0">
                <a:solidFill>
                  <a:schemeClr val="bg1"/>
                </a:solidFill>
              </a:rPr>
              <a:t>二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数</a:t>
            </a:r>
            <a:r>
              <a:rPr lang="zh-CN" altLang="en-US" dirty="0">
                <a:solidFill>
                  <a:schemeClr val="bg1"/>
                </a:solidFill>
              </a:rPr>
              <a:t>据库的创建和管理</a:t>
            </a:r>
          </a:p>
        </p:txBody>
      </p:sp>
    </p:spTree>
    <p:extLst>
      <p:ext uri="{BB962C8B-B14F-4D97-AF65-F5344CB8AC3E}">
        <p14:creationId xmlns:p14="http://schemas.microsoft.com/office/powerpoint/2010/main" val="39553205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2564905"/>
            <a:ext cx="6408712" cy="8640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65453973"/>
              </p:ext>
            </p:extLst>
          </p:nvPr>
        </p:nvGraphicFramePr>
        <p:xfrm>
          <a:off x="1547664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7720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数据库的备份和还原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备份的主要用途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、数据库复杂操作或有可能产生误操作；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、数据内容删除操作；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、实时的比较重要的数据；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、数据库服务需要迁移到其他计算机。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33755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据库的备份和还原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数据库备份</a:t>
            </a:r>
            <a:endParaRPr lang="en-US" altLang="zh-CN" dirty="0" smtClean="0"/>
          </a:p>
          <a:p>
            <a:pPr lvl="1"/>
            <a:r>
              <a:rPr lang="zh-CN" altLang="en-US" dirty="0"/>
              <a:t>① 数据库完整备份</a:t>
            </a:r>
          </a:p>
          <a:p>
            <a:pPr lvl="2"/>
            <a:r>
              <a:rPr lang="zh-CN" altLang="en-US" dirty="0"/>
              <a:t>将所有文件写入备份文件中，是数据库恢复的起点，如果没有数据库完整备份，则无法恢复数据库。</a:t>
            </a:r>
          </a:p>
          <a:p>
            <a:pPr lvl="1"/>
            <a:r>
              <a:rPr lang="zh-CN" altLang="en-US" dirty="0"/>
              <a:t>② 数据库差异备份</a:t>
            </a:r>
          </a:p>
          <a:p>
            <a:pPr lvl="2"/>
            <a:r>
              <a:rPr lang="zh-CN" altLang="en-US" dirty="0"/>
              <a:t>记录最近一次完整备份后被修改的数据，差异备份产生的文件较小，备份时间短，适用于数据改动频繁的数据库。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21088"/>
            <a:ext cx="2985994" cy="240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0736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据库的备份和还原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数据库的还原</a:t>
            </a:r>
          </a:p>
          <a:p>
            <a:pPr lvl="1"/>
            <a:r>
              <a:rPr lang="zh-CN" altLang="en-US" dirty="0" smtClean="0"/>
              <a:t>注意在现有数据库上还原需要勾选“覆盖现有数据库”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3960440" cy="319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2784557"/>
            <a:ext cx="3960443" cy="319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4650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3356993"/>
            <a:ext cx="6408712" cy="8640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99210205"/>
              </p:ext>
            </p:extLst>
          </p:nvPr>
        </p:nvGraphicFramePr>
        <p:xfrm>
          <a:off x="1547664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7720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分离和附加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89120"/>
          </a:xfrm>
        </p:spPr>
        <p:txBody>
          <a:bodyPr/>
          <a:lstStyle/>
          <a:p>
            <a:r>
              <a:rPr lang="zh-CN" altLang="en-US" dirty="0"/>
              <a:t>分离数据库和附加是直接对数据库文件进行操作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选择所要分离的数据库节点右击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92918"/>
            <a:ext cx="3672408" cy="295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792918"/>
            <a:ext cx="3817632" cy="289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9319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分离和附加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选择数据库右击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附加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36099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64904"/>
            <a:ext cx="4651052" cy="374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4650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93935" y="4249625"/>
            <a:ext cx="6408712" cy="76355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3814903"/>
              </p:ext>
            </p:extLst>
          </p:nvPr>
        </p:nvGraphicFramePr>
        <p:xfrm>
          <a:off x="1547664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6608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选择数据库右击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生成脚本</a:t>
            </a:r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10" y="1988840"/>
            <a:ext cx="5200054" cy="448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6012160" y="3645024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1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4816177"/>
            <a:ext cx="6408712" cy="113310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76254199"/>
              </p:ext>
            </p:extLst>
          </p:nvPr>
        </p:nvGraphicFramePr>
        <p:xfrm>
          <a:off x="1547664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7720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1647825"/>
            <a:ext cx="6408712" cy="9890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84457890"/>
              </p:ext>
            </p:extLst>
          </p:nvPr>
        </p:nvGraphicFramePr>
        <p:xfrm>
          <a:off x="1547664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3346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设置服务器身份验证模式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身份验证模式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 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身份验证模式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288478"/>
            <a:ext cx="85153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0157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</a:t>
            </a:r>
            <a:r>
              <a:rPr lang="zh-CN" altLang="en-US" dirty="0" smtClean="0"/>
              <a:t>账户进行登录</a:t>
            </a:r>
            <a:endParaRPr lang="en-US" altLang="zh-CN" dirty="0" smtClean="0"/>
          </a:p>
          <a:p>
            <a:pPr lvl="1"/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en-US" altLang="zh-CN" dirty="0" smtClean="0"/>
              <a:t>sa</a:t>
            </a:r>
            <a:r>
              <a:rPr lang="zh-CN" altLang="en-US" dirty="0" smtClean="0"/>
              <a:t>账户密码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233" y="2996951"/>
            <a:ext cx="4392488" cy="35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4299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</a:t>
            </a:r>
            <a:r>
              <a:rPr lang="zh-CN" altLang="en-US" dirty="0" smtClean="0"/>
              <a:t>账户进行登录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启用</a:t>
            </a:r>
            <a:r>
              <a:rPr lang="en-US" altLang="zh-CN" dirty="0" smtClean="0"/>
              <a:t>sa</a:t>
            </a:r>
            <a:r>
              <a:rPr lang="zh-CN" altLang="en-US" dirty="0" smtClean="0"/>
              <a:t>账户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52936"/>
            <a:ext cx="4579044" cy="368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8387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建用户</a:t>
            </a:r>
            <a:endParaRPr lang="en-US" altLang="zh-CN" dirty="0" smtClean="0"/>
          </a:p>
          <a:p>
            <a:pPr lvl="1"/>
            <a:r>
              <a:rPr lang="zh-CN" altLang="en-US" dirty="0"/>
              <a:t>登</a:t>
            </a:r>
            <a:r>
              <a:rPr lang="zh-CN" altLang="en-US" dirty="0" smtClean="0"/>
              <a:t>录名右击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新建登录名</a:t>
            </a:r>
            <a:endParaRPr lang="en-US" altLang="zh-CN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17"/>
          <a:stretch/>
        </p:blipFill>
        <p:spPr bwMode="auto">
          <a:xfrm>
            <a:off x="395536" y="2996952"/>
            <a:ext cx="3726521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96952"/>
            <a:ext cx="4291012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4707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为用户赋予权限</a:t>
            </a:r>
            <a:endParaRPr lang="en-US" altLang="zh-CN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33" y="2489200"/>
            <a:ext cx="5011092" cy="403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3027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数据库的创建和管理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917" y="1717836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创建数据库</a:t>
            </a:r>
            <a:endParaRPr lang="en-US" altLang="zh-CN" dirty="0" smtClean="0"/>
          </a:p>
          <a:p>
            <a:pPr lvl="1"/>
            <a:r>
              <a:rPr lang="zh-CN" altLang="en-US" dirty="0"/>
              <a:t>打开</a:t>
            </a:r>
            <a:r>
              <a:rPr lang="en-US" altLang="zh-CN" dirty="0" smtClean="0"/>
              <a:t>SQL </a:t>
            </a:r>
            <a:r>
              <a:rPr lang="en-US" altLang="zh-CN" dirty="0"/>
              <a:t>Server Management Studio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46005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91" y="4077072"/>
            <a:ext cx="5105897" cy="202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5392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数据库的创建和管理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T-SQL</a:t>
            </a:r>
            <a:r>
              <a:rPr lang="zh-CN" altLang="en-US" b="1" dirty="0"/>
              <a:t>命令创建数据库</a:t>
            </a:r>
          </a:p>
          <a:p>
            <a:pPr marL="365760" lvl="1" indent="0">
              <a:buNone/>
            </a:pPr>
            <a:r>
              <a:rPr lang="en-US" altLang="zh-CN" dirty="0"/>
              <a:t>CREATE DATABASE </a:t>
            </a:r>
            <a:r>
              <a:rPr lang="zh-CN" altLang="en-US" dirty="0"/>
              <a:t>数据库名</a:t>
            </a:r>
          </a:p>
          <a:p>
            <a:pPr marL="365760" lvl="1" indent="0">
              <a:buNone/>
            </a:pPr>
            <a:r>
              <a:rPr lang="en-US" altLang="zh-CN" dirty="0"/>
              <a:t>ON [PRIMARY] – PRIMARY</a:t>
            </a:r>
            <a:r>
              <a:rPr lang="zh-CN" altLang="en-US" dirty="0"/>
              <a:t>表示所属文件组名</a:t>
            </a:r>
          </a:p>
          <a:p>
            <a:pPr marL="36576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NAME=</a:t>
            </a:r>
            <a:r>
              <a:rPr lang="zh-CN" altLang="en-US" dirty="0"/>
              <a:t>逻辑文件名，</a:t>
            </a:r>
          </a:p>
          <a:p>
            <a:pPr marL="36576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FILENAME=</a:t>
            </a:r>
            <a:r>
              <a:rPr lang="zh-CN" altLang="en-US" dirty="0"/>
              <a:t>实际文件名，</a:t>
            </a:r>
          </a:p>
          <a:p>
            <a:pPr marL="36576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SIZE=</a:t>
            </a:r>
            <a:r>
              <a:rPr lang="zh-CN" altLang="en-US" dirty="0"/>
              <a:t>初始大小，</a:t>
            </a:r>
          </a:p>
          <a:p>
            <a:pPr marL="36576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MAXSIZE=</a:t>
            </a:r>
            <a:r>
              <a:rPr lang="zh-CN" altLang="en-US" dirty="0"/>
              <a:t>最大文件大小</a:t>
            </a:r>
            <a:r>
              <a:rPr lang="en-US" altLang="zh-CN" dirty="0"/>
              <a:t>|unlimited </a:t>
            </a:r>
            <a:r>
              <a:rPr lang="zh-CN" altLang="en-US" dirty="0"/>
              <a:t>，</a:t>
            </a:r>
          </a:p>
          <a:p>
            <a:pPr marL="36576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FILEGROWTH=</a:t>
            </a:r>
            <a:r>
              <a:rPr lang="zh-CN" altLang="en-US" dirty="0"/>
              <a:t>增量</a:t>
            </a:r>
            <a:r>
              <a:rPr lang="en-US" altLang="zh-CN" dirty="0"/>
              <a:t>)  </a:t>
            </a:r>
          </a:p>
          <a:p>
            <a:pPr marL="365760" lvl="1" indent="0">
              <a:buNone/>
            </a:pPr>
            <a:r>
              <a:rPr lang="en-US" altLang="zh-CN" dirty="0"/>
              <a:t>LOG ON</a:t>
            </a:r>
          </a:p>
          <a:p>
            <a:pPr marL="36576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NAME=</a:t>
            </a:r>
            <a:r>
              <a:rPr lang="zh-CN" altLang="en-US" dirty="0"/>
              <a:t>逻辑文件名，</a:t>
            </a:r>
          </a:p>
          <a:p>
            <a:pPr marL="36576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FILENAME=</a:t>
            </a:r>
            <a:r>
              <a:rPr lang="zh-CN" altLang="en-US" dirty="0"/>
              <a:t>实际文件名，</a:t>
            </a:r>
          </a:p>
          <a:p>
            <a:pPr marL="36576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SIZE=</a:t>
            </a:r>
            <a:r>
              <a:rPr lang="zh-CN" altLang="en-US" dirty="0"/>
              <a:t>初始大小，</a:t>
            </a:r>
          </a:p>
          <a:p>
            <a:pPr marL="36576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MAXSIZE=</a:t>
            </a:r>
            <a:r>
              <a:rPr lang="zh-CN" altLang="en-US" dirty="0"/>
              <a:t>最大文件大小</a:t>
            </a:r>
            <a:r>
              <a:rPr lang="en-US" altLang="zh-CN" dirty="0"/>
              <a:t>|unlimited </a:t>
            </a:r>
            <a:r>
              <a:rPr lang="zh-CN" altLang="en-US" dirty="0"/>
              <a:t>，</a:t>
            </a:r>
          </a:p>
          <a:p>
            <a:pPr marL="36576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FILEGROWTH=</a:t>
            </a:r>
            <a:r>
              <a:rPr lang="zh-CN" altLang="en-US" dirty="0"/>
              <a:t>增量）</a:t>
            </a:r>
          </a:p>
        </p:txBody>
      </p:sp>
    </p:spTree>
    <p:extLst>
      <p:ext uri="{BB962C8B-B14F-4D97-AF65-F5344CB8AC3E}">
        <p14:creationId xmlns:p14="http://schemas.microsoft.com/office/powerpoint/2010/main" val="42157319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数据库的创建和管理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T-SQL</a:t>
            </a:r>
            <a:r>
              <a:rPr lang="zh-CN" altLang="en-US" b="1" dirty="0"/>
              <a:t>命令创建数据库</a:t>
            </a:r>
          </a:p>
          <a:p>
            <a:pPr marL="365760" lvl="1" indent="0">
              <a:buNone/>
            </a:pPr>
            <a:r>
              <a:rPr lang="en-US" altLang="zh-CN" dirty="0"/>
              <a:t>CREATE DATABASE </a:t>
            </a:r>
            <a:r>
              <a:rPr lang="en-US" altLang="zh-CN" dirty="0" err="1"/>
              <a:t>TestDataBySQL</a:t>
            </a:r>
            <a:r>
              <a:rPr lang="en-US" altLang="zh-CN" dirty="0"/>
              <a:t> on</a:t>
            </a:r>
          </a:p>
          <a:p>
            <a:pPr marL="365760" lvl="1" indent="0">
              <a:buNone/>
            </a:pPr>
            <a:r>
              <a:rPr lang="en-US" altLang="zh-CN" dirty="0"/>
              <a:t>(NAME=</a:t>
            </a:r>
            <a:r>
              <a:rPr lang="en-US" altLang="zh-CN" dirty="0" err="1"/>
              <a:t>TestDataBySQL</a:t>
            </a:r>
            <a:r>
              <a:rPr lang="en-US" altLang="zh-CN" dirty="0"/>
              <a:t>,</a:t>
            </a:r>
          </a:p>
          <a:p>
            <a:pPr marL="365760" lvl="1" indent="0">
              <a:buNone/>
            </a:pPr>
            <a:r>
              <a:rPr lang="en-US" altLang="zh-CN" dirty="0"/>
              <a:t>  FILENAME="d:\TestDataBySQL.mdf",</a:t>
            </a:r>
          </a:p>
          <a:p>
            <a:pPr marL="365760" lvl="1" indent="0">
              <a:buNone/>
            </a:pPr>
            <a:r>
              <a:rPr lang="en-US" altLang="zh-CN" dirty="0"/>
              <a:t>  SIZE=3MB,</a:t>
            </a:r>
          </a:p>
          <a:p>
            <a:pPr marL="365760" lvl="1" indent="0">
              <a:buNone/>
            </a:pPr>
            <a:r>
              <a:rPr lang="en-US" altLang="zh-CN" dirty="0"/>
              <a:t>  MAXSIZE=unlimited,</a:t>
            </a:r>
          </a:p>
          <a:p>
            <a:pPr marL="365760" lvl="1" indent="0">
              <a:buNone/>
            </a:pPr>
            <a:r>
              <a:rPr lang="en-US" altLang="zh-CN" dirty="0"/>
              <a:t>  FILEGROWTH=1MB)  </a:t>
            </a:r>
          </a:p>
          <a:p>
            <a:pPr marL="365760" lvl="1" indent="0">
              <a:buNone/>
            </a:pPr>
            <a:r>
              <a:rPr lang="en-US" altLang="zh-CN" dirty="0"/>
              <a:t>LOG ON</a:t>
            </a:r>
          </a:p>
          <a:p>
            <a:pPr marL="365760" lvl="1" indent="0">
              <a:buNone/>
            </a:pPr>
            <a:r>
              <a:rPr lang="en-US" altLang="zh-CN" dirty="0"/>
              <a:t>(NAME=</a:t>
            </a:r>
            <a:r>
              <a:rPr lang="en-US" altLang="zh-CN" dirty="0" err="1"/>
              <a:t>TestDataBySQL_log</a:t>
            </a:r>
            <a:r>
              <a:rPr lang="en-US" altLang="zh-CN" dirty="0"/>
              <a:t>,</a:t>
            </a:r>
          </a:p>
          <a:p>
            <a:pPr marL="365760" lvl="1" indent="0">
              <a:buNone/>
            </a:pPr>
            <a:r>
              <a:rPr lang="en-US" altLang="zh-CN" dirty="0"/>
              <a:t>    FILENAME= "d:\TestDataBySQL_log.ldf",</a:t>
            </a:r>
          </a:p>
          <a:p>
            <a:pPr marL="365760" lvl="1" indent="0">
              <a:buNone/>
            </a:pPr>
            <a:r>
              <a:rPr lang="en-US" altLang="zh-CN" dirty="0"/>
              <a:t>    SIZE=1MB,</a:t>
            </a:r>
          </a:p>
          <a:p>
            <a:pPr marL="365760" lvl="1" indent="0">
              <a:buNone/>
            </a:pPr>
            <a:r>
              <a:rPr lang="en-US" altLang="zh-CN" dirty="0"/>
              <a:t>    MAXSIZE= 2097152MB,</a:t>
            </a:r>
          </a:p>
          <a:p>
            <a:pPr marL="365760" lvl="1" indent="0">
              <a:buNone/>
            </a:pPr>
            <a:r>
              <a:rPr lang="en-US" altLang="zh-CN" dirty="0"/>
              <a:t>    FILEGROWTH=10%)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9143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数据库的创建和管理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</a:t>
            </a:r>
            <a:r>
              <a:rPr lang="zh-CN" altLang="en-US" dirty="0"/>
              <a:t>创</a:t>
            </a:r>
            <a:r>
              <a:rPr lang="zh-CN" altLang="en-US" dirty="0" smtClean="0"/>
              <a:t>建语句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dirty="0"/>
              <a:t>CREATE DATABASE TestSQLBySQL</a:t>
            </a:r>
          </a:p>
          <a:p>
            <a:pPr marL="365760" lvl="1" indent="0">
              <a:buNone/>
            </a:pPr>
            <a:r>
              <a:rPr lang="en-US" altLang="zh-CN" dirty="0"/>
              <a:t>ON (NAME=TestSQLBySQL,FILENAME='C:\TestSQLBySQL.mdf')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7714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数据库的创建和管理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数据库属性的查看</a:t>
            </a:r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用系统存储过程查看</a:t>
            </a:r>
            <a:endParaRPr lang="en-US" altLang="zh-CN" dirty="0" smtClean="0"/>
          </a:p>
          <a:p>
            <a:pPr lvl="2"/>
            <a:r>
              <a:rPr lang="en-US" altLang="zh-CN" dirty="0"/>
              <a:t>[EXECUTE] sp_helpdb [</a:t>
            </a:r>
            <a:r>
              <a:rPr lang="zh-CN" altLang="en-US" dirty="0"/>
              <a:t>数据库名</a:t>
            </a:r>
            <a:r>
              <a:rPr lang="en-US" altLang="zh-CN" dirty="0"/>
              <a:t>]</a:t>
            </a:r>
            <a:endParaRPr lang="en-US" altLang="zh-CN" dirty="0" smtClean="0"/>
          </a:p>
          <a:p>
            <a:pPr lvl="2"/>
            <a:r>
              <a:rPr lang="en-US" altLang="zh-CN" dirty="0"/>
              <a:t>EXECUTE sp_helpdb </a:t>
            </a:r>
            <a:r>
              <a:rPr lang="en-US" altLang="zh-CN" dirty="0" smtClean="0"/>
              <a:t>TestData</a:t>
            </a:r>
          </a:p>
          <a:p>
            <a:pPr lvl="1"/>
            <a:r>
              <a:rPr lang="zh-CN" altLang="en-US" dirty="0" smtClean="0"/>
              <a:t>界面查看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45024"/>
            <a:ext cx="3600400" cy="2719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8258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数据库的创建和管理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数据库重命名</a:t>
            </a:r>
            <a:endParaRPr lang="en-US" altLang="zh-CN" dirty="0" smtClean="0"/>
          </a:p>
          <a:p>
            <a:r>
              <a:rPr lang="zh-CN" altLang="en-US" dirty="0"/>
              <a:t>修</a:t>
            </a:r>
            <a:r>
              <a:rPr lang="zh-CN" altLang="en-US" dirty="0" smtClean="0"/>
              <a:t>改数据库增长方式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12976"/>
            <a:ext cx="37528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7434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数据库的创建和管理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数据库的删除</a:t>
            </a:r>
            <a:endParaRPr lang="en-US" altLang="zh-CN" dirty="0" smtClean="0"/>
          </a:p>
          <a:p>
            <a:pPr lvl="1"/>
            <a:r>
              <a:rPr lang="en-US" altLang="zh-CN" dirty="0"/>
              <a:t>DROP DATABASE </a:t>
            </a:r>
            <a:r>
              <a:rPr lang="zh-CN" altLang="en-US" dirty="0"/>
              <a:t>数据库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如果数</a:t>
            </a:r>
            <a:r>
              <a:rPr lang="zh-CN" altLang="en-US" dirty="0"/>
              <a:t>据库中的对</a:t>
            </a:r>
            <a:r>
              <a:rPr lang="zh-CN" altLang="en-US" dirty="0" smtClean="0"/>
              <a:t>象正</a:t>
            </a:r>
            <a:r>
              <a:rPr lang="zh-CN" altLang="en-US" dirty="0"/>
              <a:t>在使用，选中“关闭现有连接”复选框</a:t>
            </a:r>
            <a:r>
              <a:rPr lang="zh-CN" altLang="en-US" dirty="0" smtClean="0"/>
              <a:t>后，再点</a:t>
            </a:r>
            <a:r>
              <a:rPr lang="zh-CN" altLang="en-US" dirty="0"/>
              <a:t>击“确定”按</a:t>
            </a:r>
            <a:r>
              <a:rPr lang="zh-CN" altLang="en-US" dirty="0" smtClean="0"/>
              <a:t>钮进行删除。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25033"/>
            <a:ext cx="3650677" cy="294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659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气流">
      <a:dk1>
        <a:sysClr val="windowText" lastClr="000000"/>
      </a:dk1>
      <a:lt1>
        <a:sysClr val="window" lastClr="CCE8C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1258</TotalTime>
  <Words>957</Words>
  <Application>Microsoft Office PowerPoint</Application>
  <PresentationFormat>全屏显示(4:3)</PresentationFormat>
  <Paragraphs>118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流畅</vt:lpstr>
      <vt:lpstr>地理数据库技术实验 </vt:lpstr>
      <vt:lpstr>目录</vt:lpstr>
      <vt:lpstr>数据库的创建和管理</vt:lpstr>
      <vt:lpstr>数据库的创建和管理</vt:lpstr>
      <vt:lpstr>数据库的创建和管理</vt:lpstr>
      <vt:lpstr>数据库的创建和管理</vt:lpstr>
      <vt:lpstr>数据库的创建和管理</vt:lpstr>
      <vt:lpstr>数据库的创建和管理</vt:lpstr>
      <vt:lpstr>数据库的创建和管理</vt:lpstr>
      <vt:lpstr>目录</vt:lpstr>
      <vt:lpstr>数据库的备份和还原</vt:lpstr>
      <vt:lpstr>数据库的备份和还原</vt:lpstr>
      <vt:lpstr>数据库的备份和还原</vt:lpstr>
      <vt:lpstr>目录</vt:lpstr>
      <vt:lpstr>分离和附加</vt:lpstr>
      <vt:lpstr>分离和附加</vt:lpstr>
      <vt:lpstr>目录</vt:lpstr>
      <vt:lpstr>生成脚本</vt:lpstr>
      <vt:lpstr>目录</vt:lpstr>
      <vt:lpstr>用户管理</vt:lpstr>
      <vt:lpstr>用户管理</vt:lpstr>
      <vt:lpstr>用户管理</vt:lpstr>
      <vt:lpstr>用户管理</vt:lpstr>
      <vt:lpstr>用户管理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地理数据库技术实验 </dc:title>
  <dc:creator>lipei</dc:creator>
  <cp:lastModifiedBy>lipei</cp:lastModifiedBy>
  <cp:revision>64</cp:revision>
  <dcterms:created xsi:type="dcterms:W3CDTF">2015-09-09T01:39:06Z</dcterms:created>
  <dcterms:modified xsi:type="dcterms:W3CDTF">2019-09-20T01:12:22Z</dcterms:modified>
</cp:coreProperties>
</file>