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3" r:id="rId4"/>
    <p:sldId id="281" r:id="rId5"/>
    <p:sldId id="282" r:id="rId6"/>
    <p:sldId id="265" r:id="rId7"/>
    <p:sldId id="267" r:id="rId8"/>
    <p:sldId id="268" r:id="rId9"/>
    <p:sldId id="269" r:id="rId10"/>
    <p:sldId id="258" r:id="rId11"/>
    <p:sldId id="266" r:id="rId12"/>
    <p:sldId id="270" r:id="rId13"/>
    <p:sldId id="271" r:id="rId14"/>
    <p:sldId id="259" r:id="rId15"/>
    <p:sldId id="272" r:id="rId16"/>
    <p:sldId id="273" r:id="rId17"/>
    <p:sldId id="260" r:id="rId18"/>
    <p:sldId id="274" r:id="rId19"/>
    <p:sldId id="275" r:id="rId20"/>
    <p:sldId id="261" r:id="rId21"/>
    <p:sldId id="276" r:id="rId22"/>
    <p:sldId id="278" r:id="rId23"/>
    <p:sldId id="262" r:id="rId24"/>
    <p:sldId id="277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>
      <p:cViewPr varScale="1">
        <p:scale>
          <a:sx n="84" d="100"/>
          <a:sy n="84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6D9559CA-7213-4FCA-B44C-7E899F6D1CBE}" type="presOf" srcId="{0A2C852D-B3D9-47BD-BC75-7D5906907BAC}" destId="{108343F6-E938-4CE4-A47B-69C9092FF7C8}" srcOrd="0" destOrd="0" presId="urn:microsoft.com/office/officeart/2005/8/layout/list1"/>
    <dgm:cxn modelId="{41AE1EAF-AE52-41F6-BF53-13837041EE62}" type="presOf" srcId="{B0062C46-6297-47F8-8B71-9E86136507CB}" destId="{4C9612B0-5B1C-4507-8C1B-FEAF2A4F3C7E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B97F816B-7329-4691-AD96-35505C910693}" type="presOf" srcId="{0A2C852D-B3D9-47BD-BC75-7D5906907BAC}" destId="{5910BE64-3721-4B64-A24D-7946270C2191}" srcOrd="1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050132F4-82C5-40B9-BC67-4EBB5786CCCB}" type="presOf" srcId="{9B47C841-5E80-4866-BE0F-4326AE595AE4}" destId="{D07D52E7-EBE2-487E-B8D3-5CC4B5E00CF7}" srcOrd="1" destOrd="0" presId="urn:microsoft.com/office/officeart/2005/8/layout/list1"/>
    <dgm:cxn modelId="{8B5571A5-8239-4A35-8D10-06B6C30153B1}" type="presOf" srcId="{9B47C841-5E80-4866-BE0F-4326AE595AE4}" destId="{A713DBA3-A188-4CAF-B76C-7A2A863C7258}" srcOrd="0" destOrd="0" presId="urn:microsoft.com/office/officeart/2005/8/layout/list1"/>
    <dgm:cxn modelId="{44E9247D-1B57-4A27-9677-9730DA30F646}" type="presOf" srcId="{B0062C46-6297-47F8-8B71-9E86136507CB}" destId="{A13523A5-8C91-44AC-9984-350A22F7FD6C}" srcOrd="1" destOrd="0" presId="urn:microsoft.com/office/officeart/2005/8/layout/list1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  <dgm:cxn modelId="{42C60F45-3E44-44A0-AA02-82FB65A1A71A}" type="presParOf" srcId="{1CB36304-901A-485B-85D9-43DD03489844}" destId="{DA2FFB00-D35A-4A92-BFE4-570BBB2966AF}" srcOrd="11" destOrd="0" presId="urn:microsoft.com/office/officeart/2005/8/layout/list1"/>
    <dgm:cxn modelId="{071507F9-D73A-4316-A041-5E34302CBCA5}" type="presParOf" srcId="{1CB36304-901A-485B-85D9-43DD03489844}" destId="{608EB85A-C063-4489-A953-79C2C66049D7}" srcOrd="12" destOrd="0" presId="urn:microsoft.com/office/officeart/2005/8/layout/list1"/>
    <dgm:cxn modelId="{298458BF-69EA-4038-9A80-CBB71EDDAB80}" type="presParOf" srcId="{608EB85A-C063-4489-A953-79C2C66049D7}" destId="{4C9612B0-5B1C-4507-8C1B-FEAF2A4F3C7E}" srcOrd="0" destOrd="0" presId="urn:microsoft.com/office/officeart/2005/8/layout/list1"/>
    <dgm:cxn modelId="{EBC5B00D-BBF7-42BC-A7A8-6344234ADA43}" type="presParOf" srcId="{608EB85A-C063-4489-A953-79C2C66049D7}" destId="{A13523A5-8C91-44AC-9984-350A22F7FD6C}" srcOrd="1" destOrd="0" presId="urn:microsoft.com/office/officeart/2005/8/layout/list1"/>
    <dgm:cxn modelId="{1D91158E-6FC5-4DC8-AAB8-4FFF21859922}" type="presParOf" srcId="{1CB36304-901A-485B-85D9-43DD03489844}" destId="{956338D3-4A65-45CD-BBEE-F77FD61506CC}" srcOrd="13" destOrd="0" presId="urn:microsoft.com/office/officeart/2005/8/layout/list1"/>
    <dgm:cxn modelId="{C02AB854-D0EF-49D8-BEF7-0FB8223EBF99}" type="presParOf" srcId="{1CB36304-901A-485B-85D9-43DD03489844}" destId="{3EB903AB-957F-4ABA-A49D-075275F6276E}" srcOrd="14" destOrd="0" presId="urn:microsoft.com/office/officeart/2005/8/layout/list1"/>
    <dgm:cxn modelId="{1117FB9D-22C1-4FAC-8938-768DC413F398}" type="presParOf" srcId="{1CB36304-901A-485B-85D9-43DD03489844}" destId="{35652EC7-A5B8-4A42-974F-00E3631BBD97}" srcOrd="15" destOrd="0" presId="urn:microsoft.com/office/officeart/2005/8/layout/list1"/>
    <dgm:cxn modelId="{06C9579B-2ACD-454E-B528-C20593C97B3C}" type="presParOf" srcId="{1CB36304-901A-485B-85D9-43DD03489844}" destId="{D5795097-72C2-4810-BC31-17AA0404DEB5}" srcOrd="16" destOrd="0" presId="urn:microsoft.com/office/officeart/2005/8/layout/list1"/>
    <dgm:cxn modelId="{4C3EAD02-9920-4D36-BFBF-08A51D6673A3}" type="presParOf" srcId="{D5795097-72C2-4810-BC31-17AA0404DEB5}" destId="{108343F6-E938-4CE4-A47B-69C9092FF7C8}" srcOrd="0" destOrd="0" presId="urn:microsoft.com/office/officeart/2005/8/layout/list1"/>
    <dgm:cxn modelId="{1802FDF1-B0DA-49BC-A9F4-96650B26EB61}" type="presParOf" srcId="{D5795097-72C2-4810-BC31-17AA0404DEB5}" destId="{5910BE64-3721-4B64-A24D-7946270C2191}" srcOrd="1" destOrd="0" presId="urn:microsoft.com/office/officeart/2005/8/layout/list1"/>
    <dgm:cxn modelId="{E4A7C13D-2201-447E-8A63-4BD972FBF9B2}" type="presParOf" srcId="{1CB36304-901A-485B-85D9-43DD03489844}" destId="{E1E6E0D0-C676-495A-96DD-A077F36F6692}" srcOrd="17" destOrd="0" presId="urn:microsoft.com/office/officeart/2005/8/layout/list1"/>
    <dgm:cxn modelId="{3206C328-1497-4ADE-8B0A-EE1AB60AA0D1}" type="presParOf" srcId="{1CB36304-901A-485B-85D9-43DD03489844}" destId="{5F2C90AF-D193-4EB5-9EA7-9F1235562D90}" srcOrd="18" destOrd="0" presId="urn:microsoft.com/office/officeart/2005/8/layout/list1"/>
    <dgm:cxn modelId="{9C3C19E8-3BAC-4794-922C-055FAAB8C4BA}" type="presParOf" srcId="{1CB36304-901A-485B-85D9-43DD03489844}" destId="{00D08E28-A17A-4F21-85E2-F4475FA105A3}" srcOrd="19" destOrd="0" presId="urn:microsoft.com/office/officeart/2005/8/layout/list1"/>
    <dgm:cxn modelId="{7D2ABECD-8DEB-422C-A551-52F7AA81D952}" type="presParOf" srcId="{1CB36304-901A-485B-85D9-43DD03489844}" destId="{50B46063-E59D-49F7-8F8A-0FFC770ADEC2}" srcOrd="20" destOrd="0" presId="urn:microsoft.com/office/officeart/2005/8/layout/list1"/>
    <dgm:cxn modelId="{84ED9DDC-3D0A-4A68-AF64-90D8374B0CA0}" type="presParOf" srcId="{50B46063-E59D-49F7-8F8A-0FFC770ADEC2}" destId="{A713DBA3-A188-4CAF-B76C-7A2A863C7258}" srcOrd="0" destOrd="0" presId="urn:microsoft.com/office/officeart/2005/8/layout/list1"/>
    <dgm:cxn modelId="{58D682D8-7127-4912-9C52-1748BFF85EFF}" type="presParOf" srcId="{50B46063-E59D-49F7-8F8A-0FFC770ADEC2}" destId="{D07D52E7-EBE2-487E-B8D3-5CC4B5E00CF7}" srcOrd="1" destOrd="0" presId="urn:microsoft.com/office/officeart/2005/8/layout/list1"/>
    <dgm:cxn modelId="{287E7A99-D631-406D-AA05-9A0FD1C1C9E5}" type="presParOf" srcId="{1CB36304-901A-485B-85D9-43DD03489844}" destId="{059FB318-1458-4E8F-B2B0-D206E803B70F}" srcOrd="21" destOrd="0" presId="urn:microsoft.com/office/officeart/2005/8/layout/list1"/>
    <dgm:cxn modelId="{38C39588-ADE1-44D8-B7A7-49F15C2840F3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F933FEB-1D70-4F7F-BCC6-C96B395A71B9}" type="presOf" srcId="{3A31DE3D-1055-410C-A021-28A376FEACC2}" destId="{1CB36304-901A-485B-85D9-43DD03489844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E4CF311A-0500-4036-8484-D217CC98AF20}" type="presOf" srcId="{9B47C841-5E80-4866-BE0F-4326AE595AE4}" destId="{A713DBA3-A188-4CAF-B76C-7A2A863C7258}" srcOrd="0" destOrd="0" presId="urn:microsoft.com/office/officeart/2005/8/layout/list1"/>
    <dgm:cxn modelId="{9AEFB028-35CC-4612-B15C-0ACD0E364EFC}" type="presOf" srcId="{B0062C46-6297-47F8-8B71-9E86136507CB}" destId="{4C9612B0-5B1C-4507-8C1B-FEAF2A4F3C7E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CB550D41-8751-4E12-AD1A-DBEDFA053689}" type="presOf" srcId="{0A2C852D-B3D9-47BD-BC75-7D5906907BAC}" destId="{5910BE64-3721-4B64-A24D-7946270C2191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8AC0F599-8386-4281-8993-DB0C0D3EF223}" type="presOf" srcId="{2B376AE5-9A04-4B7E-83A2-688418BDF749}" destId="{0C9FB6CB-428C-4F66-9518-3880F9CD9281}" srcOrd="1" destOrd="0" presId="urn:microsoft.com/office/officeart/2005/8/layout/list1"/>
    <dgm:cxn modelId="{5E20D1C1-81D7-4F9B-8CB5-8A5CBB2285B9}" type="presOf" srcId="{824338ED-EAC0-4DC0-94F8-1A473B708D4A}" destId="{0187C9BD-A366-4C69-9498-6DCCC7FF9C30}" srcOrd="0" destOrd="0" presId="urn:microsoft.com/office/officeart/2005/8/layout/list1"/>
    <dgm:cxn modelId="{5BA0195A-A957-446C-816C-495654D75D3B}" type="presOf" srcId="{DC1359F4-B110-4F73-8ED8-94A32C5593FE}" destId="{DD7771EF-A4D4-4653-AA65-BC5CCF890128}" srcOrd="1" destOrd="0" presId="urn:microsoft.com/office/officeart/2005/8/layout/list1"/>
    <dgm:cxn modelId="{D9301CA4-4CA9-4410-A483-FF2F8593ADF7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B54C7AC0-23BC-43EB-A43B-46F9946E2503}" type="presOf" srcId="{B0062C46-6297-47F8-8B71-9E86136507CB}" destId="{A13523A5-8C91-44AC-9984-350A22F7FD6C}" srcOrd="1" destOrd="0" presId="urn:microsoft.com/office/officeart/2005/8/layout/list1"/>
    <dgm:cxn modelId="{6B4B42DF-2E9F-4103-BE55-C8562766C7D2}" type="presOf" srcId="{9B47C841-5E80-4866-BE0F-4326AE595AE4}" destId="{D07D52E7-EBE2-487E-B8D3-5CC4B5E00CF7}" srcOrd="1" destOrd="0" presId="urn:microsoft.com/office/officeart/2005/8/layout/list1"/>
    <dgm:cxn modelId="{2070270F-2A2F-43D1-83DC-49BA74EB2C10}" type="presOf" srcId="{2B376AE5-9A04-4B7E-83A2-688418BDF749}" destId="{FEEE4024-16EC-414D-BCCE-28FDE676920F}" srcOrd="0" destOrd="0" presId="urn:microsoft.com/office/officeart/2005/8/layout/list1"/>
    <dgm:cxn modelId="{9FCA63ED-E551-4CF1-B31A-C36074B279BD}" type="presOf" srcId="{824338ED-EAC0-4DC0-94F8-1A473B708D4A}" destId="{14FD82B9-AA19-48EC-8DFB-98A3277A973B}" srcOrd="1" destOrd="0" presId="urn:microsoft.com/office/officeart/2005/8/layout/list1"/>
    <dgm:cxn modelId="{DC5BB60E-10E9-44F9-9782-6FF212E86538}" type="presOf" srcId="{0A2C852D-B3D9-47BD-BC75-7D5906907BAC}" destId="{108343F6-E938-4CE4-A47B-69C9092FF7C8}" srcOrd="0" destOrd="0" presId="urn:microsoft.com/office/officeart/2005/8/layout/list1"/>
    <dgm:cxn modelId="{CA9F9AE0-5C00-4738-A807-E5182C778758}" type="presParOf" srcId="{1CB36304-901A-485B-85D9-43DD03489844}" destId="{336D71C5-A26A-4BEB-87A4-3A12BB128159}" srcOrd="0" destOrd="0" presId="urn:microsoft.com/office/officeart/2005/8/layout/list1"/>
    <dgm:cxn modelId="{63A76AB8-0B56-49D8-8277-DAFE55ED0F48}" type="presParOf" srcId="{336D71C5-A26A-4BEB-87A4-3A12BB128159}" destId="{0187C9BD-A366-4C69-9498-6DCCC7FF9C30}" srcOrd="0" destOrd="0" presId="urn:microsoft.com/office/officeart/2005/8/layout/list1"/>
    <dgm:cxn modelId="{BE1DB350-2349-4F08-B614-CBEF21D65AF6}" type="presParOf" srcId="{336D71C5-A26A-4BEB-87A4-3A12BB128159}" destId="{14FD82B9-AA19-48EC-8DFB-98A3277A973B}" srcOrd="1" destOrd="0" presId="urn:microsoft.com/office/officeart/2005/8/layout/list1"/>
    <dgm:cxn modelId="{16EF27D9-2754-4303-A423-828473FF5C3E}" type="presParOf" srcId="{1CB36304-901A-485B-85D9-43DD03489844}" destId="{53FC005A-3351-4171-84D6-9B1185DE4925}" srcOrd="1" destOrd="0" presId="urn:microsoft.com/office/officeart/2005/8/layout/list1"/>
    <dgm:cxn modelId="{2EF530A2-3DDB-4C04-BBA1-1318ECC654A4}" type="presParOf" srcId="{1CB36304-901A-485B-85D9-43DD03489844}" destId="{BACEA64F-CEF2-4277-840E-14A10808945C}" srcOrd="2" destOrd="0" presId="urn:microsoft.com/office/officeart/2005/8/layout/list1"/>
    <dgm:cxn modelId="{69047FDB-07F8-402B-8EB0-4B34F2097BB9}" type="presParOf" srcId="{1CB36304-901A-485B-85D9-43DD03489844}" destId="{8AA38369-60EA-4EB1-8BA3-7D3E4DD63E74}" srcOrd="3" destOrd="0" presId="urn:microsoft.com/office/officeart/2005/8/layout/list1"/>
    <dgm:cxn modelId="{5455AD02-ADF7-48AB-A6F8-04C29E9A8D70}" type="presParOf" srcId="{1CB36304-901A-485B-85D9-43DD03489844}" destId="{BBF4DDC4-A50D-4C7A-B37D-3111E5B9E068}" srcOrd="4" destOrd="0" presId="urn:microsoft.com/office/officeart/2005/8/layout/list1"/>
    <dgm:cxn modelId="{BD51B534-0760-4F42-B541-F8C7815D61F4}" type="presParOf" srcId="{BBF4DDC4-A50D-4C7A-B37D-3111E5B9E068}" destId="{EB6DC83C-20B1-47DB-ADBB-B5F95C4BD389}" srcOrd="0" destOrd="0" presId="urn:microsoft.com/office/officeart/2005/8/layout/list1"/>
    <dgm:cxn modelId="{A5F47287-EC81-4882-8FB6-7734750D4843}" type="presParOf" srcId="{BBF4DDC4-A50D-4C7A-B37D-3111E5B9E068}" destId="{DD7771EF-A4D4-4653-AA65-BC5CCF890128}" srcOrd="1" destOrd="0" presId="urn:microsoft.com/office/officeart/2005/8/layout/list1"/>
    <dgm:cxn modelId="{A6AB5F4F-BB25-4898-9140-F048D0B6DB37}" type="presParOf" srcId="{1CB36304-901A-485B-85D9-43DD03489844}" destId="{02F36BB2-88C1-4569-8A6E-02F96E2A1053}" srcOrd="5" destOrd="0" presId="urn:microsoft.com/office/officeart/2005/8/layout/list1"/>
    <dgm:cxn modelId="{D5C5D442-8FCC-4B38-8374-E676AECA801D}" type="presParOf" srcId="{1CB36304-901A-485B-85D9-43DD03489844}" destId="{EBB9C504-24CF-49D8-AD06-7A5B6C48489A}" srcOrd="6" destOrd="0" presId="urn:microsoft.com/office/officeart/2005/8/layout/list1"/>
    <dgm:cxn modelId="{6039CBD0-E01E-4BAE-90BF-48A37340BFB1}" type="presParOf" srcId="{1CB36304-901A-485B-85D9-43DD03489844}" destId="{B0D44A80-D485-46AD-9EC0-4692A5E7547C}" srcOrd="7" destOrd="0" presId="urn:microsoft.com/office/officeart/2005/8/layout/list1"/>
    <dgm:cxn modelId="{E396CED9-854A-4A4C-BCFC-4B8624B19401}" type="presParOf" srcId="{1CB36304-901A-485B-85D9-43DD03489844}" destId="{D1755172-1278-44C4-AEFC-94DE8CADD76E}" srcOrd="8" destOrd="0" presId="urn:microsoft.com/office/officeart/2005/8/layout/list1"/>
    <dgm:cxn modelId="{24635F68-1E59-46B1-BB2C-7742A75931E7}" type="presParOf" srcId="{D1755172-1278-44C4-AEFC-94DE8CADD76E}" destId="{FEEE4024-16EC-414D-BCCE-28FDE676920F}" srcOrd="0" destOrd="0" presId="urn:microsoft.com/office/officeart/2005/8/layout/list1"/>
    <dgm:cxn modelId="{C1E37826-EB9C-4E22-A597-9CE3BBF93264}" type="presParOf" srcId="{D1755172-1278-44C4-AEFC-94DE8CADD76E}" destId="{0C9FB6CB-428C-4F66-9518-3880F9CD9281}" srcOrd="1" destOrd="0" presId="urn:microsoft.com/office/officeart/2005/8/layout/list1"/>
    <dgm:cxn modelId="{27D61DF3-8461-47F7-BB61-907CC3139D49}" type="presParOf" srcId="{1CB36304-901A-485B-85D9-43DD03489844}" destId="{69A99AFE-9AF5-43EF-9CC4-FD249178A531}" srcOrd="9" destOrd="0" presId="urn:microsoft.com/office/officeart/2005/8/layout/list1"/>
    <dgm:cxn modelId="{20C4C3BD-5AB6-4D14-BB1C-05652FF4DBDC}" type="presParOf" srcId="{1CB36304-901A-485B-85D9-43DD03489844}" destId="{36E0E154-44E7-4E3F-A04B-A8BBAC8951B7}" srcOrd="10" destOrd="0" presId="urn:microsoft.com/office/officeart/2005/8/layout/list1"/>
    <dgm:cxn modelId="{855C4CD9-6A55-4338-8D96-24B48326612A}" type="presParOf" srcId="{1CB36304-901A-485B-85D9-43DD03489844}" destId="{DA2FFB00-D35A-4A92-BFE4-570BBB2966AF}" srcOrd="11" destOrd="0" presId="urn:microsoft.com/office/officeart/2005/8/layout/list1"/>
    <dgm:cxn modelId="{75E32EBF-F847-4DA0-A122-5BC901722531}" type="presParOf" srcId="{1CB36304-901A-485B-85D9-43DD03489844}" destId="{608EB85A-C063-4489-A953-79C2C66049D7}" srcOrd="12" destOrd="0" presId="urn:microsoft.com/office/officeart/2005/8/layout/list1"/>
    <dgm:cxn modelId="{52BF66F1-8719-4613-AEEB-19E825ABE3F9}" type="presParOf" srcId="{608EB85A-C063-4489-A953-79C2C66049D7}" destId="{4C9612B0-5B1C-4507-8C1B-FEAF2A4F3C7E}" srcOrd="0" destOrd="0" presId="urn:microsoft.com/office/officeart/2005/8/layout/list1"/>
    <dgm:cxn modelId="{A48766AF-680B-44B6-9D0C-FFF53BB3C6BB}" type="presParOf" srcId="{608EB85A-C063-4489-A953-79C2C66049D7}" destId="{A13523A5-8C91-44AC-9984-350A22F7FD6C}" srcOrd="1" destOrd="0" presId="urn:microsoft.com/office/officeart/2005/8/layout/list1"/>
    <dgm:cxn modelId="{47E56118-C516-4206-95BE-3F077BC6EA70}" type="presParOf" srcId="{1CB36304-901A-485B-85D9-43DD03489844}" destId="{956338D3-4A65-45CD-BBEE-F77FD61506CC}" srcOrd="13" destOrd="0" presId="urn:microsoft.com/office/officeart/2005/8/layout/list1"/>
    <dgm:cxn modelId="{589C1A86-2397-4CD4-B7AB-309126BA844B}" type="presParOf" srcId="{1CB36304-901A-485B-85D9-43DD03489844}" destId="{3EB903AB-957F-4ABA-A49D-075275F6276E}" srcOrd="14" destOrd="0" presId="urn:microsoft.com/office/officeart/2005/8/layout/list1"/>
    <dgm:cxn modelId="{B3483E5E-34AA-4CA2-A188-D0536C3ABA05}" type="presParOf" srcId="{1CB36304-901A-485B-85D9-43DD03489844}" destId="{35652EC7-A5B8-4A42-974F-00E3631BBD97}" srcOrd="15" destOrd="0" presId="urn:microsoft.com/office/officeart/2005/8/layout/list1"/>
    <dgm:cxn modelId="{84F6E045-0FD7-4D2A-A472-6B282F67C587}" type="presParOf" srcId="{1CB36304-901A-485B-85D9-43DD03489844}" destId="{D5795097-72C2-4810-BC31-17AA0404DEB5}" srcOrd="16" destOrd="0" presId="urn:microsoft.com/office/officeart/2005/8/layout/list1"/>
    <dgm:cxn modelId="{CEFE9E7C-3DEA-4F92-AF33-D849703F8D6E}" type="presParOf" srcId="{D5795097-72C2-4810-BC31-17AA0404DEB5}" destId="{108343F6-E938-4CE4-A47B-69C9092FF7C8}" srcOrd="0" destOrd="0" presId="urn:microsoft.com/office/officeart/2005/8/layout/list1"/>
    <dgm:cxn modelId="{16B821EC-EA8D-49A3-AA90-923F34E3049B}" type="presParOf" srcId="{D5795097-72C2-4810-BC31-17AA0404DEB5}" destId="{5910BE64-3721-4B64-A24D-7946270C2191}" srcOrd="1" destOrd="0" presId="urn:microsoft.com/office/officeart/2005/8/layout/list1"/>
    <dgm:cxn modelId="{770DF1ED-23EA-471B-B2FF-8B2CE13127D5}" type="presParOf" srcId="{1CB36304-901A-485B-85D9-43DD03489844}" destId="{E1E6E0D0-C676-495A-96DD-A077F36F6692}" srcOrd="17" destOrd="0" presId="urn:microsoft.com/office/officeart/2005/8/layout/list1"/>
    <dgm:cxn modelId="{AF4B2335-AFE3-4653-8AB4-2A975473FA9B}" type="presParOf" srcId="{1CB36304-901A-485B-85D9-43DD03489844}" destId="{5F2C90AF-D193-4EB5-9EA7-9F1235562D90}" srcOrd="18" destOrd="0" presId="urn:microsoft.com/office/officeart/2005/8/layout/list1"/>
    <dgm:cxn modelId="{65398477-6E32-4A50-BD0F-5EECBAA92C40}" type="presParOf" srcId="{1CB36304-901A-485B-85D9-43DD03489844}" destId="{00D08E28-A17A-4F21-85E2-F4475FA105A3}" srcOrd="19" destOrd="0" presId="urn:microsoft.com/office/officeart/2005/8/layout/list1"/>
    <dgm:cxn modelId="{675E4417-FF3B-4949-ABD7-68D5A29CDB1F}" type="presParOf" srcId="{1CB36304-901A-485B-85D9-43DD03489844}" destId="{50B46063-E59D-49F7-8F8A-0FFC770ADEC2}" srcOrd="20" destOrd="0" presId="urn:microsoft.com/office/officeart/2005/8/layout/list1"/>
    <dgm:cxn modelId="{ABAA23DC-9FB8-4002-981F-6FD1FE048D75}" type="presParOf" srcId="{50B46063-E59D-49F7-8F8A-0FFC770ADEC2}" destId="{A713DBA3-A188-4CAF-B76C-7A2A863C7258}" srcOrd="0" destOrd="0" presId="urn:microsoft.com/office/officeart/2005/8/layout/list1"/>
    <dgm:cxn modelId="{0A64C8B2-93CD-4529-A195-012549C3A446}" type="presParOf" srcId="{50B46063-E59D-49F7-8F8A-0FFC770ADEC2}" destId="{D07D52E7-EBE2-487E-B8D3-5CC4B5E00CF7}" srcOrd="1" destOrd="0" presId="urn:microsoft.com/office/officeart/2005/8/layout/list1"/>
    <dgm:cxn modelId="{1F275BA9-84D0-4255-B9A2-F6275211B77B}" type="presParOf" srcId="{1CB36304-901A-485B-85D9-43DD03489844}" destId="{059FB318-1458-4E8F-B2B0-D206E803B70F}" srcOrd="21" destOrd="0" presId="urn:microsoft.com/office/officeart/2005/8/layout/list1"/>
    <dgm:cxn modelId="{77D15A01-7354-4908-BAA0-AD8549F072B4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82FF302-9BE2-46A1-B0DC-E47AC156E10D}" type="presOf" srcId="{824338ED-EAC0-4DC0-94F8-1A473B708D4A}" destId="{0187C9BD-A366-4C69-9498-6DCCC7FF9C30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6DAEF5A0-F85A-4B02-BF50-86002AA250F7}" type="presOf" srcId="{9B47C841-5E80-4866-BE0F-4326AE595AE4}" destId="{A713DBA3-A188-4CAF-B76C-7A2A863C7258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9F83EA8A-3BF7-429C-8243-8A6E1B574DDE}" type="presOf" srcId="{824338ED-EAC0-4DC0-94F8-1A473B708D4A}" destId="{14FD82B9-AA19-48EC-8DFB-98A3277A973B}" srcOrd="1" destOrd="0" presId="urn:microsoft.com/office/officeart/2005/8/layout/list1"/>
    <dgm:cxn modelId="{7CF89FD7-3A88-434F-80A9-63C2CF7943A2}" type="presOf" srcId="{2B376AE5-9A04-4B7E-83A2-688418BDF749}" destId="{FEEE4024-16EC-414D-BCCE-28FDE676920F}" srcOrd="0" destOrd="0" presId="urn:microsoft.com/office/officeart/2005/8/layout/list1"/>
    <dgm:cxn modelId="{9F3FEFCA-88EE-4238-9F57-2F85706A929E}" type="presOf" srcId="{3A31DE3D-1055-410C-A021-28A376FEACC2}" destId="{1CB36304-901A-485B-85D9-43DD03489844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A9A24100-046A-4F4E-938F-9AEA7B4A6E1C}" type="presOf" srcId="{2B376AE5-9A04-4B7E-83A2-688418BDF749}" destId="{0C9FB6CB-428C-4F66-9518-3880F9CD9281}" srcOrd="1" destOrd="0" presId="urn:microsoft.com/office/officeart/2005/8/layout/list1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6B601F06-547D-49EA-A6FE-28858CB42E91}" type="presOf" srcId="{B0062C46-6297-47F8-8B71-9E86136507CB}" destId="{A13523A5-8C91-44AC-9984-350A22F7FD6C}" srcOrd="1" destOrd="0" presId="urn:microsoft.com/office/officeart/2005/8/layout/list1"/>
    <dgm:cxn modelId="{069B7F04-EBD6-4B32-A432-D0AC7190BEA4}" type="presOf" srcId="{B0062C46-6297-47F8-8B71-9E86136507CB}" destId="{4C9612B0-5B1C-4507-8C1B-FEAF2A4F3C7E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D6458DFF-8490-4079-8FB9-2D41580BA6D4}" type="presOf" srcId="{9B47C841-5E80-4866-BE0F-4326AE595AE4}" destId="{D07D52E7-EBE2-487E-B8D3-5CC4B5E00CF7}" srcOrd="1" destOrd="0" presId="urn:microsoft.com/office/officeart/2005/8/layout/list1"/>
    <dgm:cxn modelId="{CF4EA688-BA6F-4DF9-AD0E-6D615E712C3D}" type="presOf" srcId="{0A2C852D-B3D9-47BD-BC75-7D5906907BAC}" destId="{5910BE64-3721-4B64-A24D-7946270C2191}" srcOrd="1" destOrd="0" presId="urn:microsoft.com/office/officeart/2005/8/layout/list1"/>
    <dgm:cxn modelId="{2851A69F-053D-4327-A302-E6CF94A8B9EF}" type="presOf" srcId="{DC1359F4-B110-4F73-8ED8-94A32C5593FE}" destId="{EB6DC83C-20B1-47DB-ADBB-B5F95C4BD389}" srcOrd="0" destOrd="0" presId="urn:microsoft.com/office/officeart/2005/8/layout/list1"/>
    <dgm:cxn modelId="{ED783933-8139-4F4F-8EF0-0BF09AAF27DB}" type="presOf" srcId="{0A2C852D-B3D9-47BD-BC75-7D5906907BAC}" destId="{108343F6-E938-4CE4-A47B-69C9092FF7C8}" srcOrd="0" destOrd="0" presId="urn:microsoft.com/office/officeart/2005/8/layout/list1"/>
    <dgm:cxn modelId="{F8C14F1A-25ED-4FF6-8D4A-91E273D18F62}" type="presOf" srcId="{DC1359F4-B110-4F73-8ED8-94A32C5593FE}" destId="{DD7771EF-A4D4-4653-AA65-BC5CCF890128}" srcOrd="1" destOrd="0" presId="urn:microsoft.com/office/officeart/2005/8/layout/list1"/>
    <dgm:cxn modelId="{58619E3D-576E-4B16-AE9B-2D70ECBCE67B}" type="presParOf" srcId="{1CB36304-901A-485B-85D9-43DD03489844}" destId="{336D71C5-A26A-4BEB-87A4-3A12BB128159}" srcOrd="0" destOrd="0" presId="urn:microsoft.com/office/officeart/2005/8/layout/list1"/>
    <dgm:cxn modelId="{B765F7A0-E743-4BA2-8BEC-FB141331F09B}" type="presParOf" srcId="{336D71C5-A26A-4BEB-87A4-3A12BB128159}" destId="{0187C9BD-A366-4C69-9498-6DCCC7FF9C30}" srcOrd="0" destOrd="0" presId="urn:microsoft.com/office/officeart/2005/8/layout/list1"/>
    <dgm:cxn modelId="{E8646FA5-5F12-4331-B3F9-BF16D4791924}" type="presParOf" srcId="{336D71C5-A26A-4BEB-87A4-3A12BB128159}" destId="{14FD82B9-AA19-48EC-8DFB-98A3277A973B}" srcOrd="1" destOrd="0" presId="urn:microsoft.com/office/officeart/2005/8/layout/list1"/>
    <dgm:cxn modelId="{50C09633-D328-40A5-88E0-76613C7AE917}" type="presParOf" srcId="{1CB36304-901A-485B-85D9-43DD03489844}" destId="{53FC005A-3351-4171-84D6-9B1185DE4925}" srcOrd="1" destOrd="0" presId="urn:microsoft.com/office/officeart/2005/8/layout/list1"/>
    <dgm:cxn modelId="{62FB746B-75C9-4930-97AA-72AF5268FA9C}" type="presParOf" srcId="{1CB36304-901A-485B-85D9-43DD03489844}" destId="{BACEA64F-CEF2-4277-840E-14A10808945C}" srcOrd="2" destOrd="0" presId="urn:microsoft.com/office/officeart/2005/8/layout/list1"/>
    <dgm:cxn modelId="{73B37F19-3422-4DCC-9D31-D739272B8451}" type="presParOf" srcId="{1CB36304-901A-485B-85D9-43DD03489844}" destId="{8AA38369-60EA-4EB1-8BA3-7D3E4DD63E74}" srcOrd="3" destOrd="0" presId="urn:microsoft.com/office/officeart/2005/8/layout/list1"/>
    <dgm:cxn modelId="{393AFAF1-882E-4E56-B3A2-30066B0915D0}" type="presParOf" srcId="{1CB36304-901A-485B-85D9-43DD03489844}" destId="{BBF4DDC4-A50D-4C7A-B37D-3111E5B9E068}" srcOrd="4" destOrd="0" presId="urn:microsoft.com/office/officeart/2005/8/layout/list1"/>
    <dgm:cxn modelId="{087B54BF-C2AC-43E5-B98B-CB7C3C006A5C}" type="presParOf" srcId="{BBF4DDC4-A50D-4C7A-B37D-3111E5B9E068}" destId="{EB6DC83C-20B1-47DB-ADBB-B5F95C4BD389}" srcOrd="0" destOrd="0" presId="urn:microsoft.com/office/officeart/2005/8/layout/list1"/>
    <dgm:cxn modelId="{631B3B2B-9D9B-49CA-94D2-A09509819357}" type="presParOf" srcId="{BBF4DDC4-A50D-4C7A-B37D-3111E5B9E068}" destId="{DD7771EF-A4D4-4653-AA65-BC5CCF890128}" srcOrd="1" destOrd="0" presId="urn:microsoft.com/office/officeart/2005/8/layout/list1"/>
    <dgm:cxn modelId="{A7417093-39B0-4015-9710-757AE281455E}" type="presParOf" srcId="{1CB36304-901A-485B-85D9-43DD03489844}" destId="{02F36BB2-88C1-4569-8A6E-02F96E2A1053}" srcOrd="5" destOrd="0" presId="urn:microsoft.com/office/officeart/2005/8/layout/list1"/>
    <dgm:cxn modelId="{7C56BD10-EB39-4F70-BA2F-698AFA65AF0C}" type="presParOf" srcId="{1CB36304-901A-485B-85D9-43DD03489844}" destId="{EBB9C504-24CF-49D8-AD06-7A5B6C48489A}" srcOrd="6" destOrd="0" presId="urn:microsoft.com/office/officeart/2005/8/layout/list1"/>
    <dgm:cxn modelId="{AA89E70E-74B7-46AA-A289-DB4AA60E2CF2}" type="presParOf" srcId="{1CB36304-901A-485B-85D9-43DD03489844}" destId="{B0D44A80-D485-46AD-9EC0-4692A5E7547C}" srcOrd="7" destOrd="0" presId="urn:microsoft.com/office/officeart/2005/8/layout/list1"/>
    <dgm:cxn modelId="{F9E78F01-D5E4-4744-A042-04D77ADCDAA9}" type="presParOf" srcId="{1CB36304-901A-485B-85D9-43DD03489844}" destId="{D1755172-1278-44C4-AEFC-94DE8CADD76E}" srcOrd="8" destOrd="0" presId="urn:microsoft.com/office/officeart/2005/8/layout/list1"/>
    <dgm:cxn modelId="{047E3845-E3A9-49C8-AAE4-E909826A665F}" type="presParOf" srcId="{D1755172-1278-44C4-AEFC-94DE8CADD76E}" destId="{FEEE4024-16EC-414D-BCCE-28FDE676920F}" srcOrd="0" destOrd="0" presId="urn:microsoft.com/office/officeart/2005/8/layout/list1"/>
    <dgm:cxn modelId="{28F8BC9F-C115-4B28-8BC8-BA920A808782}" type="presParOf" srcId="{D1755172-1278-44C4-AEFC-94DE8CADD76E}" destId="{0C9FB6CB-428C-4F66-9518-3880F9CD9281}" srcOrd="1" destOrd="0" presId="urn:microsoft.com/office/officeart/2005/8/layout/list1"/>
    <dgm:cxn modelId="{FF54A23A-D281-4D4A-8F5D-1E8017D8B096}" type="presParOf" srcId="{1CB36304-901A-485B-85D9-43DD03489844}" destId="{69A99AFE-9AF5-43EF-9CC4-FD249178A531}" srcOrd="9" destOrd="0" presId="urn:microsoft.com/office/officeart/2005/8/layout/list1"/>
    <dgm:cxn modelId="{A4BB4B59-C781-4F6E-8D47-C3A08543B1C9}" type="presParOf" srcId="{1CB36304-901A-485B-85D9-43DD03489844}" destId="{36E0E154-44E7-4E3F-A04B-A8BBAC8951B7}" srcOrd="10" destOrd="0" presId="urn:microsoft.com/office/officeart/2005/8/layout/list1"/>
    <dgm:cxn modelId="{C3E32CB4-81F4-4533-92F0-B296989D6128}" type="presParOf" srcId="{1CB36304-901A-485B-85D9-43DD03489844}" destId="{DA2FFB00-D35A-4A92-BFE4-570BBB2966AF}" srcOrd="11" destOrd="0" presId="urn:microsoft.com/office/officeart/2005/8/layout/list1"/>
    <dgm:cxn modelId="{33A52448-2AC5-4630-8D87-3E5325F7EB25}" type="presParOf" srcId="{1CB36304-901A-485B-85D9-43DD03489844}" destId="{608EB85A-C063-4489-A953-79C2C66049D7}" srcOrd="12" destOrd="0" presId="urn:microsoft.com/office/officeart/2005/8/layout/list1"/>
    <dgm:cxn modelId="{93C2F384-D99C-4013-B32C-83FCF968DDB0}" type="presParOf" srcId="{608EB85A-C063-4489-A953-79C2C66049D7}" destId="{4C9612B0-5B1C-4507-8C1B-FEAF2A4F3C7E}" srcOrd="0" destOrd="0" presId="urn:microsoft.com/office/officeart/2005/8/layout/list1"/>
    <dgm:cxn modelId="{DFB4699C-0E75-44AB-97F0-FABB8A2DE090}" type="presParOf" srcId="{608EB85A-C063-4489-A953-79C2C66049D7}" destId="{A13523A5-8C91-44AC-9984-350A22F7FD6C}" srcOrd="1" destOrd="0" presId="urn:microsoft.com/office/officeart/2005/8/layout/list1"/>
    <dgm:cxn modelId="{04DE7B39-21FB-4668-919D-99F7473CE93F}" type="presParOf" srcId="{1CB36304-901A-485B-85D9-43DD03489844}" destId="{956338D3-4A65-45CD-BBEE-F77FD61506CC}" srcOrd="13" destOrd="0" presId="urn:microsoft.com/office/officeart/2005/8/layout/list1"/>
    <dgm:cxn modelId="{4FB63F09-90F0-40F2-AE6B-F92417B2BBAA}" type="presParOf" srcId="{1CB36304-901A-485B-85D9-43DD03489844}" destId="{3EB903AB-957F-4ABA-A49D-075275F6276E}" srcOrd="14" destOrd="0" presId="urn:microsoft.com/office/officeart/2005/8/layout/list1"/>
    <dgm:cxn modelId="{C5C4E56D-69A3-4BC9-8F1D-8B2C9606D73E}" type="presParOf" srcId="{1CB36304-901A-485B-85D9-43DD03489844}" destId="{35652EC7-A5B8-4A42-974F-00E3631BBD97}" srcOrd="15" destOrd="0" presId="urn:microsoft.com/office/officeart/2005/8/layout/list1"/>
    <dgm:cxn modelId="{4B504D43-F4D4-4765-8E74-234988A32B90}" type="presParOf" srcId="{1CB36304-901A-485B-85D9-43DD03489844}" destId="{D5795097-72C2-4810-BC31-17AA0404DEB5}" srcOrd="16" destOrd="0" presId="urn:microsoft.com/office/officeart/2005/8/layout/list1"/>
    <dgm:cxn modelId="{F43E1D54-3945-4F37-8748-91BBBA9D5E1F}" type="presParOf" srcId="{D5795097-72C2-4810-BC31-17AA0404DEB5}" destId="{108343F6-E938-4CE4-A47B-69C9092FF7C8}" srcOrd="0" destOrd="0" presId="urn:microsoft.com/office/officeart/2005/8/layout/list1"/>
    <dgm:cxn modelId="{8E76E21F-86D4-4BE6-82EE-8EA1DAA4C7E0}" type="presParOf" srcId="{D5795097-72C2-4810-BC31-17AA0404DEB5}" destId="{5910BE64-3721-4B64-A24D-7946270C2191}" srcOrd="1" destOrd="0" presId="urn:microsoft.com/office/officeart/2005/8/layout/list1"/>
    <dgm:cxn modelId="{10E67ACF-D163-4F61-9EBE-F672DAAF9E67}" type="presParOf" srcId="{1CB36304-901A-485B-85D9-43DD03489844}" destId="{E1E6E0D0-C676-495A-96DD-A077F36F6692}" srcOrd="17" destOrd="0" presId="urn:microsoft.com/office/officeart/2005/8/layout/list1"/>
    <dgm:cxn modelId="{AEB94675-54DA-45E9-98C8-ADC0C042C2FB}" type="presParOf" srcId="{1CB36304-901A-485B-85D9-43DD03489844}" destId="{5F2C90AF-D193-4EB5-9EA7-9F1235562D90}" srcOrd="18" destOrd="0" presId="urn:microsoft.com/office/officeart/2005/8/layout/list1"/>
    <dgm:cxn modelId="{F11BED22-051F-4BD0-A3C2-519A7A19FDEA}" type="presParOf" srcId="{1CB36304-901A-485B-85D9-43DD03489844}" destId="{00D08E28-A17A-4F21-85E2-F4475FA105A3}" srcOrd="19" destOrd="0" presId="urn:microsoft.com/office/officeart/2005/8/layout/list1"/>
    <dgm:cxn modelId="{CBBDC634-6C05-4802-A9A4-8083FE3CA699}" type="presParOf" srcId="{1CB36304-901A-485B-85D9-43DD03489844}" destId="{50B46063-E59D-49F7-8F8A-0FFC770ADEC2}" srcOrd="20" destOrd="0" presId="urn:microsoft.com/office/officeart/2005/8/layout/list1"/>
    <dgm:cxn modelId="{EEF597DC-369F-411F-9E3E-EF862DE70C49}" type="presParOf" srcId="{50B46063-E59D-49F7-8F8A-0FFC770ADEC2}" destId="{A713DBA3-A188-4CAF-B76C-7A2A863C7258}" srcOrd="0" destOrd="0" presId="urn:microsoft.com/office/officeart/2005/8/layout/list1"/>
    <dgm:cxn modelId="{EFD8F466-6FCC-4922-9F1D-301CB9CFB995}" type="presParOf" srcId="{50B46063-E59D-49F7-8F8A-0FFC770ADEC2}" destId="{D07D52E7-EBE2-487E-B8D3-5CC4B5E00CF7}" srcOrd="1" destOrd="0" presId="urn:microsoft.com/office/officeart/2005/8/layout/list1"/>
    <dgm:cxn modelId="{BD104ED0-8CCA-4864-B5AC-1E156996CC71}" type="presParOf" srcId="{1CB36304-901A-485B-85D9-43DD03489844}" destId="{059FB318-1458-4E8F-B2B0-D206E803B70F}" srcOrd="21" destOrd="0" presId="urn:microsoft.com/office/officeart/2005/8/layout/list1"/>
    <dgm:cxn modelId="{730B08C9-0038-4F45-BCBB-4C50E187ABA5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E9B3053-5951-44A5-85DB-501F504884C3}" type="presOf" srcId="{0A2C852D-B3D9-47BD-BC75-7D5906907BAC}" destId="{108343F6-E938-4CE4-A47B-69C9092FF7C8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A7BF0A6C-36ED-4349-98DE-326C10929303}" type="presOf" srcId="{DC1359F4-B110-4F73-8ED8-94A32C5593FE}" destId="{EB6DC83C-20B1-47DB-ADBB-B5F95C4BD389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F61ECB03-1BF7-4AF5-BD1E-325AE411878A}" type="presOf" srcId="{824338ED-EAC0-4DC0-94F8-1A473B708D4A}" destId="{0187C9BD-A366-4C69-9498-6DCCC7FF9C30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0BFCE310-6021-456F-9D1E-51DCA64B56DA}" type="presOf" srcId="{DC1359F4-B110-4F73-8ED8-94A32C5593FE}" destId="{DD7771EF-A4D4-4653-AA65-BC5CCF890128}" srcOrd="1" destOrd="0" presId="urn:microsoft.com/office/officeart/2005/8/layout/list1"/>
    <dgm:cxn modelId="{DA0631EE-A4F8-4B1C-BB45-5A231D2F21A3}" type="presOf" srcId="{2B376AE5-9A04-4B7E-83A2-688418BDF749}" destId="{0C9FB6CB-428C-4F66-9518-3880F9CD9281}" srcOrd="1" destOrd="0" presId="urn:microsoft.com/office/officeart/2005/8/layout/list1"/>
    <dgm:cxn modelId="{85BE524D-A303-45DA-A78E-0C61ECBC1790}" type="presOf" srcId="{B0062C46-6297-47F8-8B71-9E86136507CB}" destId="{4C9612B0-5B1C-4507-8C1B-FEAF2A4F3C7E}" srcOrd="0" destOrd="0" presId="urn:microsoft.com/office/officeart/2005/8/layout/list1"/>
    <dgm:cxn modelId="{06419717-098E-4203-861F-3A34B90758BB}" type="presOf" srcId="{9B47C841-5E80-4866-BE0F-4326AE595AE4}" destId="{D07D52E7-EBE2-487E-B8D3-5CC4B5E00CF7}" srcOrd="1" destOrd="0" presId="urn:microsoft.com/office/officeart/2005/8/layout/list1"/>
    <dgm:cxn modelId="{2910E19C-3E54-4C47-8E5D-5267E6740D07}" type="presOf" srcId="{9B47C841-5E80-4866-BE0F-4326AE595AE4}" destId="{A713DBA3-A188-4CAF-B76C-7A2A863C7258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5AD98F1C-1224-47DE-8A68-8D78CC8910A1}" type="presOf" srcId="{0A2C852D-B3D9-47BD-BC75-7D5906907BAC}" destId="{5910BE64-3721-4B64-A24D-7946270C2191}" srcOrd="1" destOrd="0" presId="urn:microsoft.com/office/officeart/2005/8/layout/list1"/>
    <dgm:cxn modelId="{30F8575F-1D82-4513-85EB-62C9A8F001B6}" type="presOf" srcId="{3A31DE3D-1055-410C-A021-28A376FEACC2}" destId="{1CB36304-901A-485B-85D9-43DD03489844}" srcOrd="0" destOrd="0" presId="urn:microsoft.com/office/officeart/2005/8/layout/list1"/>
    <dgm:cxn modelId="{C7D52A87-13ED-43D8-A629-E5031107472F}" type="presOf" srcId="{824338ED-EAC0-4DC0-94F8-1A473B708D4A}" destId="{14FD82B9-AA19-48EC-8DFB-98A3277A973B}" srcOrd="1" destOrd="0" presId="urn:microsoft.com/office/officeart/2005/8/layout/list1"/>
    <dgm:cxn modelId="{6708AE94-01FE-4A7F-956E-0A982DD59C55}" type="presOf" srcId="{B0062C46-6297-47F8-8B71-9E86136507CB}" destId="{A13523A5-8C91-44AC-9984-350A22F7FD6C}" srcOrd="1" destOrd="0" presId="urn:microsoft.com/office/officeart/2005/8/layout/list1"/>
    <dgm:cxn modelId="{06B1CE3A-B9EC-4865-BCBA-BB4FD99D01BB}" type="presOf" srcId="{2B376AE5-9A04-4B7E-83A2-688418BDF749}" destId="{FEEE4024-16EC-414D-BCCE-28FDE676920F}" srcOrd="0" destOrd="0" presId="urn:microsoft.com/office/officeart/2005/8/layout/list1"/>
    <dgm:cxn modelId="{75D42DAF-6BEA-46AC-A239-B5701A87E897}" type="presParOf" srcId="{1CB36304-901A-485B-85D9-43DD03489844}" destId="{336D71C5-A26A-4BEB-87A4-3A12BB128159}" srcOrd="0" destOrd="0" presId="urn:microsoft.com/office/officeart/2005/8/layout/list1"/>
    <dgm:cxn modelId="{A1DF3B31-32F1-4B8C-97AB-357B6E3E6883}" type="presParOf" srcId="{336D71C5-A26A-4BEB-87A4-3A12BB128159}" destId="{0187C9BD-A366-4C69-9498-6DCCC7FF9C30}" srcOrd="0" destOrd="0" presId="urn:microsoft.com/office/officeart/2005/8/layout/list1"/>
    <dgm:cxn modelId="{E4E3CD23-A1B7-47C7-954B-C0550DF747EB}" type="presParOf" srcId="{336D71C5-A26A-4BEB-87A4-3A12BB128159}" destId="{14FD82B9-AA19-48EC-8DFB-98A3277A973B}" srcOrd="1" destOrd="0" presId="urn:microsoft.com/office/officeart/2005/8/layout/list1"/>
    <dgm:cxn modelId="{9D5D5CCA-CF01-4E54-B51A-3BCEC5DAA0A3}" type="presParOf" srcId="{1CB36304-901A-485B-85D9-43DD03489844}" destId="{53FC005A-3351-4171-84D6-9B1185DE4925}" srcOrd="1" destOrd="0" presId="urn:microsoft.com/office/officeart/2005/8/layout/list1"/>
    <dgm:cxn modelId="{1ECF8573-9EF0-485B-BFE9-FFEE06D90D30}" type="presParOf" srcId="{1CB36304-901A-485B-85D9-43DD03489844}" destId="{BACEA64F-CEF2-4277-840E-14A10808945C}" srcOrd="2" destOrd="0" presId="urn:microsoft.com/office/officeart/2005/8/layout/list1"/>
    <dgm:cxn modelId="{B5122AAC-5EC4-4650-AF8A-20A892B4A150}" type="presParOf" srcId="{1CB36304-901A-485B-85D9-43DD03489844}" destId="{8AA38369-60EA-4EB1-8BA3-7D3E4DD63E74}" srcOrd="3" destOrd="0" presId="urn:microsoft.com/office/officeart/2005/8/layout/list1"/>
    <dgm:cxn modelId="{83E2A8D1-1DEC-4043-8983-E88998ACBD41}" type="presParOf" srcId="{1CB36304-901A-485B-85D9-43DD03489844}" destId="{BBF4DDC4-A50D-4C7A-B37D-3111E5B9E068}" srcOrd="4" destOrd="0" presId="urn:microsoft.com/office/officeart/2005/8/layout/list1"/>
    <dgm:cxn modelId="{2D4301CC-3C27-406E-A70F-CEB0D1B1B1C9}" type="presParOf" srcId="{BBF4DDC4-A50D-4C7A-B37D-3111E5B9E068}" destId="{EB6DC83C-20B1-47DB-ADBB-B5F95C4BD389}" srcOrd="0" destOrd="0" presId="urn:microsoft.com/office/officeart/2005/8/layout/list1"/>
    <dgm:cxn modelId="{CE999DEC-6FAE-48E9-AA32-2A34B8AD9902}" type="presParOf" srcId="{BBF4DDC4-A50D-4C7A-B37D-3111E5B9E068}" destId="{DD7771EF-A4D4-4653-AA65-BC5CCF890128}" srcOrd="1" destOrd="0" presId="urn:microsoft.com/office/officeart/2005/8/layout/list1"/>
    <dgm:cxn modelId="{019DD4FB-C536-44A3-8B8F-651270E8139F}" type="presParOf" srcId="{1CB36304-901A-485B-85D9-43DD03489844}" destId="{02F36BB2-88C1-4569-8A6E-02F96E2A1053}" srcOrd="5" destOrd="0" presId="urn:microsoft.com/office/officeart/2005/8/layout/list1"/>
    <dgm:cxn modelId="{DCB6F86B-DAB4-4CFC-A05A-E89E020F76C3}" type="presParOf" srcId="{1CB36304-901A-485B-85D9-43DD03489844}" destId="{EBB9C504-24CF-49D8-AD06-7A5B6C48489A}" srcOrd="6" destOrd="0" presId="urn:microsoft.com/office/officeart/2005/8/layout/list1"/>
    <dgm:cxn modelId="{1D6B1BF6-6676-4587-8574-75FE5D460280}" type="presParOf" srcId="{1CB36304-901A-485B-85D9-43DD03489844}" destId="{B0D44A80-D485-46AD-9EC0-4692A5E7547C}" srcOrd="7" destOrd="0" presId="urn:microsoft.com/office/officeart/2005/8/layout/list1"/>
    <dgm:cxn modelId="{323D536B-1154-4F1A-BD7D-6D103CE79E57}" type="presParOf" srcId="{1CB36304-901A-485B-85D9-43DD03489844}" destId="{D1755172-1278-44C4-AEFC-94DE8CADD76E}" srcOrd="8" destOrd="0" presId="urn:microsoft.com/office/officeart/2005/8/layout/list1"/>
    <dgm:cxn modelId="{E30DAF17-EF7C-4941-BE71-F97767312197}" type="presParOf" srcId="{D1755172-1278-44C4-AEFC-94DE8CADD76E}" destId="{FEEE4024-16EC-414D-BCCE-28FDE676920F}" srcOrd="0" destOrd="0" presId="urn:microsoft.com/office/officeart/2005/8/layout/list1"/>
    <dgm:cxn modelId="{32424ABE-D6B1-4C0C-9373-AAA884A33824}" type="presParOf" srcId="{D1755172-1278-44C4-AEFC-94DE8CADD76E}" destId="{0C9FB6CB-428C-4F66-9518-3880F9CD9281}" srcOrd="1" destOrd="0" presId="urn:microsoft.com/office/officeart/2005/8/layout/list1"/>
    <dgm:cxn modelId="{3A5733BC-470B-490E-AE50-FA17027B1030}" type="presParOf" srcId="{1CB36304-901A-485B-85D9-43DD03489844}" destId="{69A99AFE-9AF5-43EF-9CC4-FD249178A531}" srcOrd="9" destOrd="0" presId="urn:microsoft.com/office/officeart/2005/8/layout/list1"/>
    <dgm:cxn modelId="{4FC42B1A-DE3F-4C64-9612-69299E0241F5}" type="presParOf" srcId="{1CB36304-901A-485B-85D9-43DD03489844}" destId="{36E0E154-44E7-4E3F-A04B-A8BBAC8951B7}" srcOrd="10" destOrd="0" presId="urn:microsoft.com/office/officeart/2005/8/layout/list1"/>
    <dgm:cxn modelId="{A773C290-0FBD-4EDF-B92B-62EAEE20FC23}" type="presParOf" srcId="{1CB36304-901A-485B-85D9-43DD03489844}" destId="{DA2FFB00-D35A-4A92-BFE4-570BBB2966AF}" srcOrd="11" destOrd="0" presId="urn:microsoft.com/office/officeart/2005/8/layout/list1"/>
    <dgm:cxn modelId="{9A8131E0-DE28-4E26-BD89-06CF0CC2AAF5}" type="presParOf" srcId="{1CB36304-901A-485B-85D9-43DD03489844}" destId="{608EB85A-C063-4489-A953-79C2C66049D7}" srcOrd="12" destOrd="0" presId="urn:microsoft.com/office/officeart/2005/8/layout/list1"/>
    <dgm:cxn modelId="{6E576EBC-6F4E-4A9C-8DCF-149BD176EB12}" type="presParOf" srcId="{608EB85A-C063-4489-A953-79C2C66049D7}" destId="{4C9612B0-5B1C-4507-8C1B-FEAF2A4F3C7E}" srcOrd="0" destOrd="0" presId="urn:microsoft.com/office/officeart/2005/8/layout/list1"/>
    <dgm:cxn modelId="{B5F846D1-4B4E-4D22-9735-4203944F8C57}" type="presParOf" srcId="{608EB85A-C063-4489-A953-79C2C66049D7}" destId="{A13523A5-8C91-44AC-9984-350A22F7FD6C}" srcOrd="1" destOrd="0" presId="urn:microsoft.com/office/officeart/2005/8/layout/list1"/>
    <dgm:cxn modelId="{C4D2CA24-5A64-45B2-9313-DF75F88F291D}" type="presParOf" srcId="{1CB36304-901A-485B-85D9-43DD03489844}" destId="{956338D3-4A65-45CD-BBEE-F77FD61506CC}" srcOrd="13" destOrd="0" presId="urn:microsoft.com/office/officeart/2005/8/layout/list1"/>
    <dgm:cxn modelId="{A1109176-BD9F-4470-841D-42D0AEC17E35}" type="presParOf" srcId="{1CB36304-901A-485B-85D9-43DD03489844}" destId="{3EB903AB-957F-4ABA-A49D-075275F6276E}" srcOrd="14" destOrd="0" presId="urn:microsoft.com/office/officeart/2005/8/layout/list1"/>
    <dgm:cxn modelId="{1E965E86-696A-432C-9F5C-F7C7EF2B9B70}" type="presParOf" srcId="{1CB36304-901A-485B-85D9-43DD03489844}" destId="{35652EC7-A5B8-4A42-974F-00E3631BBD97}" srcOrd="15" destOrd="0" presId="urn:microsoft.com/office/officeart/2005/8/layout/list1"/>
    <dgm:cxn modelId="{C8E45DF4-A465-4AEE-9222-F9701FEB5FAD}" type="presParOf" srcId="{1CB36304-901A-485B-85D9-43DD03489844}" destId="{D5795097-72C2-4810-BC31-17AA0404DEB5}" srcOrd="16" destOrd="0" presId="urn:microsoft.com/office/officeart/2005/8/layout/list1"/>
    <dgm:cxn modelId="{C5410C2E-3887-41F9-95A0-6026A1237B63}" type="presParOf" srcId="{D5795097-72C2-4810-BC31-17AA0404DEB5}" destId="{108343F6-E938-4CE4-A47B-69C9092FF7C8}" srcOrd="0" destOrd="0" presId="urn:microsoft.com/office/officeart/2005/8/layout/list1"/>
    <dgm:cxn modelId="{F4964455-DD19-4EC2-BA3C-C4419EF036D2}" type="presParOf" srcId="{D5795097-72C2-4810-BC31-17AA0404DEB5}" destId="{5910BE64-3721-4B64-A24D-7946270C2191}" srcOrd="1" destOrd="0" presId="urn:microsoft.com/office/officeart/2005/8/layout/list1"/>
    <dgm:cxn modelId="{095EFBA3-4948-48C6-ACD5-884F7E984836}" type="presParOf" srcId="{1CB36304-901A-485B-85D9-43DD03489844}" destId="{E1E6E0D0-C676-495A-96DD-A077F36F6692}" srcOrd="17" destOrd="0" presId="urn:microsoft.com/office/officeart/2005/8/layout/list1"/>
    <dgm:cxn modelId="{7977BDF8-5587-42F6-83AD-E425236CAF70}" type="presParOf" srcId="{1CB36304-901A-485B-85D9-43DD03489844}" destId="{5F2C90AF-D193-4EB5-9EA7-9F1235562D90}" srcOrd="18" destOrd="0" presId="urn:microsoft.com/office/officeart/2005/8/layout/list1"/>
    <dgm:cxn modelId="{75271082-793A-46ED-A618-4E163BF1B1E8}" type="presParOf" srcId="{1CB36304-901A-485B-85D9-43DD03489844}" destId="{00D08E28-A17A-4F21-85E2-F4475FA105A3}" srcOrd="19" destOrd="0" presId="urn:microsoft.com/office/officeart/2005/8/layout/list1"/>
    <dgm:cxn modelId="{5301D324-D5FF-45E3-B069-97FFAB7266C6}" type="presParOf" srcId="{1CB36304-901A-485B-85D9-43DD03489844}" destId="{50B46063-E59D-49F7-8F8A-0FFC770ADEC2}" srcOrd="20" destOrd="0" presId="urn:microsoft.com/office/officeart/2005/8/layout/list1"/>
    <dgm:cxn modelId="{39E8CC0C-8BAE-46A5-9A73-12954821607B}" type="presParOf" srcId="{50B46063-E59D-49F7-8F8A-0FFC770ADEC2}" destId="{A713DBA3-A188-4CAF-B76C-7A2A863C7258}" srcOrd="0" destOrd="0" presId="urn:microsoft.com/office/officeart/2005/8/layout/list1"/>
    <dgm:cxn modelId="{17CB5ADD-8934-4912-920F-8D56F4755C8B}" type="presParOf" srcId="{50B46063-E59D-49F7-8F8A-0FFC770ADEC2}" destId="{D07D52E7-EBE2-487E-B8D3-5CC4B5E00CF7}" srcOrd="1" destOrd="0" presId="urn:microsoft.com/office/officeart/2005/8/layout/list1"/>
    <dgm:cxn modelId="{B3D0053C-09C6-415A-922B-90756A5A9625}" type="presParOf" srcId="{1CB36304-901A-485B-85D9-43DD03489844}" destId="{059FB318-1458-4E8F-B2B0-D206E803B70F}" srcOrd="21" destOrd="0" presId="urn:microsoft.com/office/officeart/2005/8/layout/list1"/>
    <dgm:cxn modelId="{986C8EC6-7584-4FB8-AE6E-553196096B14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C3CBA6C3-9BD4-4A6B-9EA0-6372D0BF94B1}" type="presOf" srcId="{DC1359F4-B110-4F73-8ED8-94A32C5593FE}" destId="{EB6DC83C-20B1-47DB-ADBB-B5F95C4BD389}" srcOrd="0" destOrd="0" presId="urn:microsoft.com/office/officeart/2005/8/layout/list1"/>
    <dgm:cxn modelId="{B8148C13-74AB-4243-AE53-87AADCDA5607}" type="presOf" srcId="{B0062C46-6297-47F8-8B71-9E86136507CB}" destId="{A13523A5-8C91-44AC-9984-350A22F7FD6C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16DE5C9F-6813-49FA-91DD-8A9B103EE16C}" type="presOf" srcId="{B0062C46-6297-47F8-8B71-9E86136507CB}" destId="{4C9612B0-5B1C-4507-8C1B-FEAF2A4F3C7E}" srcOrd="0" destOrd="0" presId="urn:microsoft.com/office/officeart/2005/8/layout/list1"/>
    <dgm:cxn modelId="{B86A165E-6E0B-4C46-AF8B-F6EC30FF6FB0}" type="presOf" srcId="{2B376AE5-9A04-4B7E-83A2-688418BDF749}" destId="{0C9FB6CB-428C-4F66-9518-3880F9CD9281}" srcOrd="1" destOrd="0" presId="urn:microsoft.com/office/officeart/2005/8/layout/list1"/>
    <dgm:cxn modelId="{B82B1AB9-F5E4-4BDC-B534-F23D0D2F7303}" type="presOf" srcId="{0A2C852D-B3D9-47BD-BC75-7D5906907BAC}" destId="{108343F6-E938-4CE4-A47B-69C9092FF7C8}" srcOrd="0" destOrd="0" presId="urn:microsoft.com/office/officeart/2005/8/layout/list1"/>
    <dgm:cxn modelId="{53EDEEFC-88F6-48A0-B85B-C3B4DCA40AB9}" type="presOf" srcId="{9B47C841-5E80-4866-BE0F-4326AE595AE4}" destId="{A713DBA3-A188-4CAF-B76C-7A2A863C7258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078C9CFD-EAD2-4F6D-9585-C77E93096706}" type="presOf" srcId="{DC1359F4-B110-4F73-8ED8-94A32C5593FE}" destId="{DD7771EF-A4D4-4653-AA65-BC5CCF890128}" srcOrd="1" destOrd="0" presId="urn:microsoft.com/office/officeart/2005/8/layout/list1"/>
    <dgm:cxn modelId="{FFDC4B38-8FB5-4B86-BA7B-7029A0822C1E}" type="presOf" srcId="{3A31DE3D-1055-410C-A021-28A376FEACC2}" destId="{1CB36304-901A-485B-85D9-43DD03489844}" srcOrd="0" destOrd="0" presId="urn:microsoft.com/office/officeart/2005/8/layout/list1"/>
    <dgm:cxn modelId="{8BB046AE-6B01-49C5-A5BD-7F484C1A6654}" type="presOf" srcId="{0A2C852D-B3D9-47BD-BC75-7D5906907BAC}" destId="{5910BE64-3721-4B64-A24D-7946270C2191}" srcOrd="1" destOrd="0" presId="urn:microsoft.com/office/officeart/2005/8/layout/list1"/>
    <dgm:cxn modelId="{12F305C9-B0C5-4E6A-8E9A-9E0B8B0CB079}" type="presOf" srcId="{824338ED-EAC0-4DC0-94F8-1A473B708D4A}" destId="{14FD82B9-AA19-48EC-8DFB-98A3277A973B}" srcOrd="1" destOrd="0" presId="urn:microsoft.com/office/officeart/2005/8/layout/list1"/>
    <dgm:cxn modelId="{D3BD3946-33A9-4159-BFE4-855E22F9EB21}" type="presOf" srcId="{9B47C841-5E80-4866-BE0F-4326AE595AE4}" destId="{D07D52E7-EBE2-487E-B8D3-5CC4B5E00CF7}" srcOrd="1" destOrd="0" presId="urn:microsoft.com/office/officeart/2005/8/layout/list1"/>
    <dgm:cxn modelId="{E2CAD465-039B-49BD-B919-540944338A34}" type="presOf" srcId="{824338ED-EAC0-4DC0-94F8-1A473B708D4A}" destId="{0187C9BD-A366-4C69-9498-6DCCC7FF9C30}" srcOrd="0" destOrd="0" presId="urn:microsoft.com/office/officeart/2005/8/layout/list1"/>
    <dgm:cxn modelId="{F58BA5D8-D0A9-410A-8636-B7D8B16597E7}" type="presOf" srcId="{2B376AE5-9A04-4B7E-83A2-688418BDF749}" destId="{FEEE4024-16EC-414D-BCCE-28FDE676920F}" srcOrd="0" destOrd="0" presId="urn:microsoft.com/office/officeart/2005/8/layout/list1"/>
    <dgm:cxn modelId="{26C96055-D7CB-4A0C-B281-28880C69CCE6}" type="presParOf" srcId="{1CB36304-901A-485B-85D9-43DD03489844}" destId="{336D71C5-A26A-4BEB-87A4-3A12BB128159}" srcOrd="0" destOrd="0" presId="urn:microsoft.com/office/officeart/2005/8/layout/list1"/>
    <dgm:cxn modelId="{7A10D8C6-5950-4241-A7C3-07BC6F1BCDD3}" type="presParOf" srcId="{336D71C5-A26A-4BEB-87A4-3A12BB128159}" destId="{0187C9BD-A366-4C69-9498-6DCCC7FF9C30}" srcOrd="0" destOrd="0" presId="urn:microsoft.com/office/officeart/2005/8/layout/list1"/>
    <dgm:cxn modelId="{E74BCBB4-FC2E-42DC-9C0F-EBCD17C72AAF}" type="presParOf" srcId="{336D71C5-A26A-4BEB-87A4-3A12BB128159}" destId="{14FD82B9-AA19-48EC-8DFB-98A3277A973B}" srcOrd="1" destOrd="0" presId="urn:microsoft.com/office/officeart/2005/8/layout/list1"/>
    <dgm:cxn modelId="{6938B247-60C3-4489-BD7D-8BD87B7DE8F8}" type="presParOf" srcId="{1CB36304-901A-485B-85D9-43DD03489844}" destId="{53FC005A-3351-4171-84D6-9B1185DE4925}" srcOrd="1" destOrd="0" presId="urn:microsoft.com/office/officeart/2005/8/layout/list1"/>
    <dgm:cxn modelId="{5B985383-2956-45E8-8E46-B5C28496E399}" type="presParOf" srcId="{1CB36304-901A-485B-85D9-43DD03489844}" destId="{BACEA64F-CEF2-4277-840E-14A10808945C}" srcOrd="2" destOrd="0" presId="urn:microsoft.com/office/officeart/2005/8/layout/list1"/>
    <dgm:cxn modelId="{61BE5F50-F393-428C-BD0D-E0A76D93BBE8}" type="presParOf" srcId="{1CB36304-901A-485B-85D9-43DD03489844}" destId="{8AA38369-60EA-4EB1-8BA3-7D3E4DD63E74}" srcOrd="3" destOrd="0" presId="urn:microsoft.com/office/officeart/2005/8/layout/list1"/>
    <dgm:cxn modelId="{124A2E63-09D6-4A95-B511-1301A80A23B6}" type="presParOf" srcId="{1CB36304-901A-485B-85D9-43DD03489844}" destId="{BBF4DDC4-A50D-4C7A-B37D-3111E5B9E068}" srcOrd="4" destOrd="0" presId="urn:microsoft.com/office/officeart/2005/8/layout/list1"/>
    <dgm:cxn modelId="{2FC0C934-1BFE-44AD-95D6-0E7E3AE3C0CB}" type="presParOf" srcId="{BBF4DDC4-A50D-4C7A-B37D-3111E5B9E068}" destId="{EB6DC83C-20B1-47DB-ADBB-B5F95C4BD389}" srcOrd="0" destOrd="0" presId="urn:microsoft.com/office/officeart/2005/8/layout/list1"/>
    <dgm:cxn modelId="{F13CFCE4-369A-4715-93CD-D43D0C4C9D74}" type="presParOf" srcId="{BBF4DDC4-A50D-4C7A-B37D-3111E5B9E068}" destId="{DD7771EF-A4D4-4653-AA65-BC5CCF890128}" srcOrd="1" destOrd="0" presId="urn:microsoft.com/office/officeart/2005/8/layout/list1"/>
    <dgm:cxn modelId="{C566632A-E490-4249-A299-4EBAACBBE7F1}" type="presParOf" srcId="{1CB36304-901A-485B-85D9-43DD03489844}" destId="{02F36BB2-88C1-4569-8A6E-02F96E2A1053}" srcOrd="5" destOrd="0" presId="urn:microsoft.com/office/officeart/2005/8/layout/list1"/>
    <dgm:cxn modelId="{C2B13E66-7ACE-48DF-9103-5947A23692C5}" type="presParOf" srcId="{1CB36304-901A-485B-85D9-43DD03489844}" destId="{EBB9C504-24CF-49D8-AD06-7A5B6C48489A}" srcOrd="6" destOrd="0" presId="urn:microsoft.com/office/officeart/2005/8/layout/list1"/>
    <dgm:cxn modelId="{7B0BBFBD-D0C1-490A-A5AF-D20057CBF5C8}" type="presParOf" srcId="{1CB36304-901A-485B-85D9-43DD03489844}" destId="{B0D44A80-D485-46AD-9EC0-4692A5E7547C}" srcOrd="7" destOrd="0" presId="urn:microsoft.com/office/officeart/2005/8/layout/list1"/>
    <dgm:cxn modelId="{CEFF3DC7-5787-4C90-9B79-07B5DF5D84B0}" type="presParOf" srcId="{1CB36304-901A-485B-85D9-43DD03489844}" destId="{D1755172-1278-44C4-AEFC-94DE8CADD76E}" srcOrd="8" destOrd="0" presId="urn:microsoft.com/office/officeart/2005/8/layout/list1"/>
    <dgm:cxn modelId="{5A92129A-8F5F-4198-A11B-2FAC19611ACD}" type="presParOf" srcId="{D1755172-1278-44C4-AEFC-94DE8CADD76E}" destId="{FEEE4024-16EC-414D-BCCE-28FDE676920F}" srcOrd="0" destOrd="0" presId="urn:microsoft.com/office/officeart/2005/8/layout/list1"/>
    <dgm:cxn modelId="{3262915E-1AE2-446A-B372-A2F2615CE95F}" type="presParOf" srcId="{D1755172-1278-44C4-AEFC-94DE8CADD76E}" destId="{0C9FB6CB-428C-4F66-9518-3880F9CD9281}" srcOrd="1" destOrd="0" presId="urn:microsoft.com/office/officeart/2005/8/layout/list1"/>
    <dgm:cxn modelId="{A15C47DA-FCA4-41C2-99B7-661CD8FE05BA}" type="presParOf" srcId="{1CB36304-901A-485B-85D9-43DD03489844}" destId="{69A99AFE-9AF5-43EF-9CC4-FD249178A531}" srcOrd="9" destOrd="0" presId="urn:microsoft.com/office/officeart/2005/8/layout/list1"/>
    <dgm:cxn modelId="{3CD2458A-2784-4AA9-8992-69D3B13943AD}" type="presParOf" srcId="{1CB36304-901A-485B-85D9-43DD03489844}" destId="{36E0E154-44E7-4E3F-A04B-A8BBAC8951B7}" srcOrd="10" destOrd="0" presId="urn:microsoft.com/office/officeart/2005/8/layout/list1"/>
    <dgm:cxn modelId="{BA8F3F9F-4A36-480E-B3CA-5EC05454D1A8}" type="presParOf" srcId="{1CB36304-901A-485B-85D9-43DD03489844}" destId="{DA2FFB00-D35A-4A92-BFE4-570BBB2966AF}" srcOrd="11" destOrd="0" presId="urn:microsoft.com/office/officeart/2005/8/layout/list1"/>
    <dgm:cxn modelId="{E9ECFE91-853F-4AA9-81F8-41C87E2AEE3F}" type="presParOf" srcId="{1CB36304-901A-485B-85D9-43DD03489844}" destId="{608EB85A-C063-4489-A953-79C2C66049D7}" srcOrd="12" destOrd="0" presId="urn:microsoft.com/office/officeart/2005/8/layout/list1"/>
    <dgm:cxn modelId="{7029549F-E5CD-4379-A473-2B36FC193ACD}" type="presParOf" srcId="{608EB85A-C063-4489-A953-79C2C66049D7}" destId="{4C9612B0-5B1C-4507-8C1B-FEAF2A4F3C7E}" srcOrd="0" destOrd="0" presId="urn:microsoft.com/office/officeart/2005/8/layout/list1"/>
    <dgm:cxn modelId="{9061413B-5B6A-4BCA-8434-87B7D2DD78E7}" type="presParOf" srcId="{608EB85A-C063-4489-A953-79C2C66049D7}" destId="{A13523A5-8C91-44AC-9984-350A22F7FD6C}" srcOrd="1" destOrd="0" presId="urn:microsoft.com/office/officeart/2005/8/layout/list1"/>
    <dgm:cxn modelId="{E1FAFB3C-FA01-4DDA-90BA-00BF816F333C}" type="presParOf" srcId="{1CB36304-901A-485B-85D9-43DD03489844}" destId="{956338D3-4A65-45CD-BBEE-F77FD61506CC}" srcOrd="13" destOrd="0" presId="urn:microsoft.com/office/officeart/2005/8/layout/list1"/>
    <dgm:cxn modelId="{2A221CCE-3B03-4D44-AE84-39BE6E513A40}" type="presParOf" srcId="{1CB36304-901A-485B-85D9-43DD03489844}" destId="{3EB903AB-957F-4ABA-A49D-075275F6276E}" srcOrd="14" destOrd="0" presId="urn:microsoft.com/office/officeart/2005/8/layout/list1"/>
    <dgm:cxn modelId="{0CEC3970-0B25-41AC-9CF8-2F4EFAF90722}" type="presParOf" srcId="{1CB36304-901A-485B-85D9-43DD03489844}" destId="{35652EC7-A5B8-4A42-974F-00E3631BBD97}" srcOrd="15" destOrd="0" presId="urn:microsoft.com/office/officeart/2005/8/layout/list1"/>
    <dgm:cxn modelId="{DC22A5F6-D0BC-4A86-A61A-2196BFA26786}" type="presParOf" srcId="{1CB36304-901A-485B-85D9-43DD03489844}" destId="{D5795097-72C2-4810-BC31-17AA0404DEB5}" srcOrd="16" destOrd="0" presId="urn:microsoft.com/office/officeart/2005/8/layout/list1"/>
    <dgm:cxn modelId="{92C3D438-9433-451E-8420-79995E27E274}" type="presParOf" srcId="{D5795097-72C2-4810-BC31-17AA0404DEB5}" destId="{108343F6-E938-4CE4-A47B-69C9092FF7C8}" srcOrd="0" destOrd="0" presId="urn:microsoft.com/office/officeart/2005/8/layout/list1"/>
    <dgm:cxn modelId="{E1B712D2-55E8-4658-A651-1D59FED17546}" type="presParOf" srcId="{D5795097-72C2-4810-BC31-17AA0404DEB5}" destId="{5910BE64-3721-4B64-A24D-7946270C2191}" srcOrd="1" destOrd="0" presId="urn:microsoft.com/office/officeart/2005/8/layout/list1"/>
    <dgm:cxn modelId="{4CE08BA5-4715-4408-93A5-1678E6C5A33C}" type="presParOf" srcId="{1CB36304-901A-485B-85D9-43DD03489844}" destId="{E1E6E0D0-C676-495A-96DD-A077F36F6692}" srcOrd="17" destOrd="0" presId="urn:microsoft.com/office/officeart/2005/8/layout/list1"/>
    <dgm:cxn modelId="{C1ECE4F8-8EEB-489D-8E78-22964082B0B6}" type="presParOf" srcId="{1CB36304-901A-485B-85D9-43DD03489844}" destId="{5F2C90AF-D193-4EB5-9EA7-9F1235562D90}" srcOrd="18" destOrd="0" presId="urn:microsoft.com/office/officeart/2005/8/layout/list1"/>
    <dgm:cxn modelId="{523911D9-C8A7-42A2-8B07-E46C930BA74B}" type="presParOf" srcId="{1CB36304-901A-485B-85D9-43DD03489844}" destId="{00D08E28-A17A-4F21-85E2-F4475FA105A3}" srcOrd="19" destOrd="0" presId="urn:microsoft.com/office/officeart/2005/8/layout/list1"/>
    <dgm:cxn modelId="{99538079-5BB8-4525-BA6B-7FA1B6141B06}" type="presParOf" srcId="{1CB36304-901A-485B-85D9-43DD03489844}" destId="{50B46063-E59D-49F7-8F8A-0FFC770ADEC2}" srcOrd="20" destOrd="0" presId="urn:microsoft.com/office/officeart/2005/8/layout/list1"/>
    <dgm:cxn modelId="{3C2C2433-C927-4497-A38D-1852877A7217}" type="presParOf" srcId="{50B46063-E59D-49F7-8F8A-0FFC770ADEC2}" destId="{A713DBA3-A188-4CAF-B76C-7A2A863C7258}" srcOrd="0" destOrd="0" presId="urn:microsoft.com/office/officeart/2005/8/layout/list1"/>
    <dgm:cxn modelId="{50D7E616-DD8A-40FC-BAC6-E6E257D9B4C2}" type="presParOf" srcId="{50B46063-E59D-49F7-8F8A-0FFC770ADEC2}" destId="{D07D52E7-EBE2-487E-B8D3-5CC4B5E00CF7}" srcOrd="1" destOrd="0" presId="urn:microsoft.com/office/officeart/2005/8/layout/list1"/>
    <dgm:cxn modelId="{5190B199-1127-4A1A-BD7B-5A4CC0081A4C}" type="presParOf" srcId="{1CB36304-901A-485B-85D9-43DD03489844}" destId="{059FB318-1458-4E8F-B2B0-D206E803B70F}" srcOrd="21" destOrd="0" presId="urn:microsoft.com/office/officeart/2005/8/layout/list1"/>
    <dgm:cxn modelId="{32410C49-2669-4669-BD18-19AED6269DAE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en-US" altLang="zh-CN" dirty="0" smtClean="0"/>
            <a:t>ADO.NET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en-US" altLang="zh-CN" dirty="0" smtClean="0"/>
            <a:t>Connection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en-US" altLang="zh-CN" dirty="0" smtClean="0"/>
            <a:t>Command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B0062C46-6297-47F8-8B71-9E86136507CB}">
      <dgm:prSet phldrT="[文本]"/>
      <dgm:spPr/>
      <dgm:t>
        <a:bodyPr/>
        <a:lstStyle/>
        <a:p>
          <a:r>
            <a:rPr lang="en-US" altLang="zh-CN" dirty="0" smtClean="0"/>
            <a:t>DataReader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D624AAF8-5BE4-41E9-B410-A2A96A805C03}" type="par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2E128542-ADBF-4776-AF27-D8C297FBC24A}" type="sibTrans" cxnId="{118E88C9-07D4-4E98-AF4B-AC0EA3F60789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en-US" altLang="zh-CN" dirty="0" smtClean="0"/>
            <a:t>DataAdapter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en-US" altLang="zh-CN" dirty="0" smtClean="0"/>
            <a:t>Dataset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608EB85A-C063-4489-A953-79C2C66049D7}" type="pres">
      <dgm:prSet presAssocID="{B0062C46-6297-47F8-8B71-9E86136507CB}" presName="parentLin" presStyleCnt="0"/>
      <dgm:spPr/>
    </dgm:pt>
    <dgm:pt modelId="{4C9612B0-5B1C-4507-8C1B-FEAF2A4F3C7E}" type="pres">
      <dgm:prSet presAssocID="{B0062C46-6297-47F8-8B71-9E86136507CB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A13523A5-8C91-44AC-9984-350A22F7FD6C}" type="pres">
      <dgm:prSet presAssocID="{B0062C46-6297-47F8-8B71-9E86136507C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38D3-4A65-45CD-BBEE-F77FD61506CC}" type="pres">
      <dgm:prSet presAssocID="{B0062C46-6297-47F8-8B71-9E86136507CB}" presName="negativeSpace" presStyleCnt="0"/>
      <dgm:spPr/>
    </dgm:pt>
    <dgm:pt modelId="{3EB903AB-957F-4ABA-A49D-075275F6276E}" type="pres">
      <dgm:prSet presAssocID="{B0062C46-6297-47F8-8B71-9E86136507CB}" presName="childText" presStyleLbl="conFgAcc1" presStyleIdx="3" presStyleCnt="6">
        <dgm:presLayoutVars>
          <dgm:bulletEnabled val="1"/>
        </dgm:presLayoutVars>
      </dgm:prSet>
      <dgm:spPr/>
    </dgm:pt>
    <dgm:pt modelId="{35652EC7-A5B8-4A42-974F-00E3631BBD97}" type="pres">
      <dgm:prSet presAssocID="{2E128542-ADBF-4776-AF27-D8C297FBC24A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4" presStyleCnt="6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D726550-10AB-4C5C-9675-5FD490C4E93D}" type="presOf" srcId="{2B376AE5-9A04-4B7E-83A2-688418BDF749}" destId="{FEEE4024-16EC-414D-BCCE-28FDE676920F}" srcOrd="0" destOrd="0" presId="urn:microsoft.com/office/officeart/2005/8/layout/list1"/>
    <dgm:cxn modelId="{118E88C9-07D4-4E98-AF4B-AC0EA3F60789}" srcId="{3A31DE3D-1055-410C-A021-28A376FEACC2}" destId="{B0062C46-6297-47F8-8B71-9E86136507CB}" srcOrd="3" destOrd="0" parTransId="{D624AAF8-5BE4-41E9-B410-A2A96A805C03}" sibTransId="{2E128542-ADBF-4776-AF27-D8C297FBC24A}"/>
    <dgm:cxn modelId="{40821C86-DDA5-443F-B1C7-5D8FF1EAD109}" type="presOf" srcId="{0A2C852D-B3D9-47BD-BC75-7D5906907BAC}" destId="{5910BE64-3721-4B64-A24D-7946270C2191}" srcOrd="1" destOrd="0" presId="urn:microsoft.com/office/officeart/2005/8/layout/list1"/>
    <dgm:cxn modelId="{E0321204-66F2-432F-B3CA-EDFE3A1BEBF7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36222C4C-4C47-4536-9AEA-91FA179791AE}" type="presOf" srcId="{0A2C852D-B3D9-47BD-BC75-7D5906907BAC}" destId="{108343F6-E938-4CE4-A47B-69C9092FF7C8}" srcOrd="0" destOrd="0" presId="urn:microsoft.com/office/officeart/2005/8/layout/list1"/>
    <dgm:cxn modelId="{B28515A9-511E-4F61-AE72-96DDD61FC001}" type="presOf" srcId="{DC1359F4-B110-4F73-8ED8-94A32C5593FE}" destId="{DD7771EF-A4D4-4653-AA65-BC5CCF890128}" srcOrd="1" destOrd="0" presId="urn:microsoft.com/office/officeart/2005/8/layout/list1"/>
    <dgm:cxn modelId="{C4059532-6ED5-45BF-BF1F-D439A9F9F035}" type="presOf" srcId="{9B47C841-5E80-4866-BE0F-4326AE595AE4}" destId="{D07D52E7-EBE2-487E-B8D3-5CC4B5E00CF7}" srcOrd="1" destOrd="0" presId="urn:microsoft.com/office/officeart/2005/8/layout/list1"/>
    <dgm:cxn modelId="{9D16F0FA-C307-404C-B2F2-42D676E0DD2B}" type="presOf" srcId="{824338ED-EAC0-4DC0-94F8-1A473B708D4A}" destId="{14FD82B9-AA19-48EC-8DFB-98A3277A973B}" srcOrd="1" destOrd="0" presId="urn:microsoft.com/office/officeart/2005/8/layout/list1"/>
    <dgm:cxn modelId="{A2E6E299-A592-48A2-B885-76243FCA44DC}" type="presOf" srcId="{B0062C46-6297-47F8-8B71-9E86136507CB}" destId="{4C9612B0-5B1C-4507-8C1B-FEAF2A4F3C7E}" srcOrd="0" destOrd="0" presId="urn:microsoft.com/office/officeart/2005/8/layout/list1"/>
    <dgm:cxn modelId="{95893E55-53EF-4736-9477-4C55FEFDD17F}" srcId="{3A31DE3D-1055-410C-A021-28A376FEACC2}" destId="{0A2C852D-B3D9-47BD-BC75-7D5906907BAC}" srcOrd="4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5" destOrd="0" parTransId="{AA3B0FC1-EE1D-4F37-B66C-9B923B649FEE}" sibTransId="{A7DC5E21-1EB7-4746-AD70-970F28643144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200A4C6D-E4E5-4290-B5AE-FCA0734B0229}" type="presOf" srcId="{B0062C46-6297-47F8-8B71-9E86136507CB}" destId="{A13523A5-8C91-44AC-9984-350A22F7FD6C}" srcOrd="1" destOrd="0" presId="urn:microsoft.com/office/officeart/2005/8/layout/list1"/>
    <dgm:cxn modelId="{EB19598C-C591-4DF3-B458-516DA877D941}" type="presOf" srcId="{2B376AE5-9A04-4B7E-83A2-688418BDF749}" destId="{0C9FB6CB-428C-4F66-9518-3880F9CD9281}" srcOrd="1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2AC87DB6-6BE1-4030-8096-2CEAEE0121F7}" type="presOf" srcId="{9B47C841-5E80-4866-BE0F-4326AE595AE4}" destId="{A713DBA3-A188-4CAF-B76C-7A2A863C7258}" srcOrd="0" destOrd="0" presId="urn:microsoft.com/office/officeart/2005/8/layout/list1"/>
    <dgm:cxn modelId="{BA194A43-D6BC-4E83-A9D4-E0D76C220E7A}" type="presOf" srcId="{3A31DE3D-1055-410C-A021-28A376FEACC2}" destId="{1CB36304-901A-485B-85D9-43DD03489844}" srcOrd="0" destOrd="0" presId="urn:microsoft.com/office/officeart/2005/8/layout/list1"/>
    <dgm:cxn modelId="{08E61D6D-5A47-4B6C-B1B5-AEBE330C331F}" type="presOf" srcId="{824338ED-EAC0-4DC0-94F8-1A473B708D4A}" destId="{0187C9BD-A366-4C69-9498-6DCCC7FF9C30}" srcOrd="0" destOrd="0" presId="urn:microsoft.com/office/officeart/2005/8/layout/list1"/>
    <dgm:cxn modelId="{457A6D0F-74B8-4741-BAFA-2B5BFB42DC4A}" type="presParOf" srcId="{1CB36304-901A-485B-85D9-43DD03489844}" destId="{336D71C5-A26A-4BEB-87A4-3A12BB128159}" srcOrd="0" destOrd="0" presId="urn:microsoft.com/office/officeart/2005/8/layout/list1"/>
    <dgm:cxn modelId="{BF427F8A-6E32-4CE2-A3A7-DC9E5FB9E2D6}" type="presParOf" srcId="{336D71C5-A26A-4BEB-87A4-3A12BB128159}" destId="{0187C9BD-A366-4C69-9498-6DCCC7FF9C30}" srcOrd="0" destOrd="0" presId="urn:microsoft.com/office/officeart/2005/8/layout/list1"/>
    <dgm:cxn modelId="{BAC22C5C-C489-4D4F-9854-EB3F5E8B068E}" type="presParOf" srcId="{336D71C5-A26A-4BEB-87A4-3A12BB128159}" destId="{14FD82B9-AA19-48EC-8DFB-98A3277A973B}" srcOrd="1" destOrd="0" presId="urn:microsoft.com/office/officeart/2005/8/layout/list1"/>
    <dgm:cxn modelId="{44B34570-0D7E-4C95-8A61-C7B51154920A}" type="presParOf" srcId="{1CB36304-901A-485B-85D9-43DD03489844}" destId="{53FC005A-3351-4171-84D6-9B1185DE4925}" srcOrd="1" destOrd="0" presId="urn:microsoft.com/office/officeart/2005/8/layout/list1"/>
    <dgm:cxn modelId="{14BD56BF-2F77-4487-BD0D-3D677EEFD4DC}" type="presParOf" srcId="{1CB36304-901A-485B-85D9-43DD03489844}" destId="{BACEA64F-CEF2-4277-840E-14A10808945C}" srcOrd="2" destOrd="0" presId="urn:microsoft.com/office/officeart/2005/8/layout/list1"/>
    <dgm:cxn modelId="{1C24F9A3-E314-4EFF-8166-B2967A526342}" type="presParOf" srcId="{1CB36304-901A-485B-85D9-43DD03489844}" destId="{8AA38369-60EA-4EB1-8BA3-7D3E4DD63E74}" srcOrd="3" destOrd="0" presId="urn:microsoft.com/office/officeart/2005/8/layout/list1"/>
    <dgm:cxn modelId="{3121E3CC-7829-4C3F-B3AB-6E9D01F416E4}" type="presParOf" srcId="{1CB36304-901A-485B-85D9-43DD03489844}" destId="{BBF4DDC4-A50D-4C7A-B37D-3111E5B9E068}" srcOrd="4" destOrd="0" presId="urn:microsoft.com/office/officeart/2005/8/layout/list1"/>
    <dgm:cxn modelId="{B5E84F2A-402A-483D-931D-FA9EBE694390}" type="presParOf" srcId="{BBF4DDC4-A50D-4C7A-B37D-3111E5B9E068}" destId="{EB6DC83C-20B1-47DB-ADBB-B5F95C4BD389}" srcOrd="0" destOrd="0" presId="urn:microsoft.com/office/officeart/2005/8/layout/list1"/>
    <dgm:cxn modelId="{F18BE226-BB7C-44E3-9BE5-0C83148525A7}" type="presParOf" srcId="{BBF4DDC4-A50D-4C7A-B37D-3111E5B9E068}" destId="{DD7771EF-A4D4-4653-AA65-BC5CCF890128}" srcOrd="1" destOrd="0" presId="urn:microsoft.com/office/officeart/2005/8/layout/list1"/>
    <dgm:cxn modelId="{4E5BC705-54F2-45E3-9AA8-8721AC013497}" type="presParOf" srcId="{1CB36304-901A-485B-85D9-43DD03489844}" destId="{02F36BB2-88C1-4569-8A6E-02F96E2A1053}" srcOrd="5" destOrd="0" presId="urn:microsoft.com/office/officeart/2005/8/layout/list1"/>
    <dgm:cxn modelId="{E434E1A3-0C57-4A25-8670-7339A86684B2}" type="presParOf" srcId="{1CB36304-901A-485B-85D9-43DD03489844}" destId="{EBB9C504-24CF-49D8-AD06-7A5B6C48489A}" srcOrd="6" destOrd="0" presId="urn:microsoft.com/office/officeart/2005/8/layout/list1"/>
    <dgm:cxn modelId="{E881614F-08C8-4570-920C-73925FE9D863}" type="presParOf" srcId="{1CB36304-901A-485B-85D9-43DD03489844}" destId="{B0D44A80-D485-46AD-9EC0-4692A5E7547C}" srcOrd="7" destOrd="0" presId="urn:microsoft.com/office/officeart/2005/8/layout/list1"/>
    <dgm:cxn modelId="{65822F00-4B97-4FD8-B297-D31A8A585E45}" type="presParOf" srcId="{1CB36304-901A-485B-85D9-43DD03489844}" destId="{D1755172-1278-44C4-AEFC-94DE8CADD76E}" srcOrd="8" destOrd="0" presId="urn:microsoft.com/office/officeart/2005/8/layout/list1"/>
    <dgm:cxn modelId="{0F8026B4-80EC-4B14-80C8-DEBD7E3A71E5}" type="presParOf" srcId="{D1755172-1278-44C4-AEFC-94DE8CADD76E}" destId="{FEEE4024-16EC-414D-BCCE-28FDE676920F}" srcOrd="0" destOrd="0" presId="urn:microsoft.com/office/officeart/2005/8/layout/list1"/>
    <dgm:cxn modelId="{E441C7B4-D89D-4166-B7C2-C86177C6AA7F}" type="presParOf" srcId="{D1755172-1278-44C4-AEFC-94DE8CADD76E}" destId="{0C9FB6CB-428C-4F66-9518-3880F9CD9281}" srcOrd="1" destOrd="0" presId="urn:microsoft.com/office/officeart/2005/8/layout/list1"/>
    <dgm:cxn modelId="{AFD031D8-1D8F-4136-9BEE-83D649B464AC}" type="presParOf" srcId="{1CB36304-901A-485B-85D9-43DD03489844}" destId="{69A99AFE-9AF5-43EF-9CC4-FD249178A531}" srcOrd="9" destOrd="0" presId="urn:microsoft.com/office/officeart/2005/8/layout/list1"/>
    <dgm:cxn modelId="{80465DBD-3711-4A8D-8A05-250D5D3EC1D5}" type="presParOf" srcId="{1CB36304-901A-485B-85D9-43DD03489844}" destId="{36E0E154-44E7-4E3F-A04B-A8BBAC8951B7}" srcOrd="10" destOrd="0" presId="urn:microsoft.com/office/officeart/2005/8/layout/list1"/>
    <dgm:cxn modelId="{92D1AE29-1077-47E7-A69E-69A14F24275A}" type="presParOf" srcId="{1CB36304-901A-485B-85D9-43DD03489844}" destId="{DA2FFB00-D35A-4A92-BFE4-570BBB2966AF}" srcOrd="11" destOrd="0" presId="urn:microsoft.com/office/officeart/2005/8/layout/list1"/>
    <dgm:cxn modelId="{4BE1950C-DB84-4B45-A008-CB49B5290E54}" type="presParOf" srcId="{1CB36304-901A-485B-85D9-43DD03489844}" destId="{608EB85A-C063-4489-A953-79C2C66049D7}" srcOrd="12" destOrd="0" presId="urn:microsoft.com/office/officeart/2005/8/layout/list1"/>
    <dgm:cxn modelId="{A3DEF8A5-1B44-47CD-B33E-DF1DF9987A2B}" type="presParOf" srcId="{608EB85A-C063-4489-A953-79C2C66049D7}" destId="{4C9612B0-5B1C-4507-8C1B-FEAF2A4F3C7E}" srcOrd="0" destOrd="0" presId="urn:microsoft.com/office/officeart/2005/8/layout/list1"/>
    <dgm:cxn modelId="{E359D428-F662-40BA-9DBF-FF5592E50356}" type="presParOf" srcId="{608EB85A-C063-4489-A953-79C2C66049D7}" destId="{A13523A5-8C91-44AC-9984-350A22F7FD6C}" srcOrd="1" destOrd="0" presId="urn:microsoft.com/office/officeart/2005/8/layout/list1"/>
    <dgm:cxn modelId="{CE742231-DC6E-454D-8B25-0D31536011DB}" type="presParOf" srcId="{1CB36304-901A-485B-85D9-43DD03489844}" destId="{956338D3-4A65-45CD-BBEE-F77FD61506CC}" srcOrd="13" destOrd="0" presId="urn:microsoft.com/office/officeart/2005/8/layout/list1"/>
    <dgm:cxn modelId="{74F3B4F9-D358-4F06-8264-392FB4790E64}" type="presParOf" srcId="{1CB36304-901A-485B-85D9-43DD03489844}" destId="{3EB903AB-957F-4ABA-A49D-075275F6276E}" srcOrd="14" destOrd="0" presId="urn:microsoft.com/office/officeart/2005/8/layout/list1"/>
    <dgm:cxn modelId="{0259E45F-1EE1-4FEA-8491-A41CD8725279}" type="presParOf" srcId="{1CB36304-901A-485B-85D9-43DD03489844}" destId="{35652EC7-A5B8-4A42-974F-00E3631BBD97}" srcOrd="15" destOrd="0" presId="urn:microsoft.com/office/officeart/2005/8/layout/list1"/>
    <dgm:cxn modelId="{5025462D-5094-40BB-9C20-DDDD0D8033C8}" type="presParOf" srcId="{1CB36304-901A-485B-85D9-43DD03489844}" destId="{D5795097-72C2-4810-BC31-17AA0404DEB5}" srcOrd="16" destOrd="0" presId="urn:microsoft.com/office/officeart/2005/8/layout/list1"/>
    <dgm:cxn modelId="{4353C13C-C4F9-424F-9FAE-52B45719037A}" type="presParOf" srcId="{D5795097-72C2-4810-BC31-17AA0404DEB5}" destId="{108343F6-E938-4CE4-A47B-69C9092FF7C8}" srcOrd="0" destOrd="0" presId="urn:microsoft.com/office/officeart/2005/8/layout/list1"/>
    <dgm:cxn modelId="{B03BE20F-8EEB-4154-B7C9-8D40A119E5B9}" type="presParOf" srcId="{D5795097-72C2-4810-BC31-17AA0404DEB5}" destId="{5910BE64-3721-4B64-A24D-7946270C2191}" srcOrd="1" destOrd="0" presId="urn:microsoft.com/office/officeart/2005/8/layout/list1"/>
    <dgm:cxn modelId="{6DCFB0D7-1A59-4F48-AA3F-C39FE24BA271}" type="presParOf" srcId="{1CB36304-901A-485B-85D9-43DD03489844}" destId="{E1E6E0D0-C676-495A-96DD-A077F36F6692}" srcOrd="17" destOrd="0" presId="urn:microsoft.com/office/officeart/2005/8/layout/list1"/>
    <dgm:cxn modelId="{3DB1B24A-CE38-4B2B-859C-47DC40C609AB}" type="presParOf" srcId="{1CB36304-901A-485B-85D9-43DD03489844}" destId="{5F2C90AF-D193-4EB5-9EA7-9F1235562D90}" srcOrd="18" destOrd="0" presId="urn:microsoft.com/office/officeart/2005/8/layout/list1"/>
    <dgm:cxn modelId="{B4F6C1F9-0D64-441F-ABA0-844F4B789C64}" type="presParOf" srcId="{1CB36304-901A-485B-85D9-43DD03489844}" destId="{00D08E28-A17A-4F21-85E2-F4475FA105A3}" srcOrd="19" destOrd="0" presId="urn:microsoft.com/office/officeart/2005/8/layout/list1"/>
    <dgm:cxn modelId="{7FEC5D21-6014-4F77-A7C5-082EE2663DCA}" type="presParOf" srcId="{1CB36304-901A-485B-85D9-43DD03489844}" destId="{50B46063-E59D-49F7-8F8A-0FFC770ADEC2}" srcOrd="20" destOrd="0" presId="urn:microsoft.com/office/officeart/2005/8/layout/list1"/>
    <dgm:cxn modelId="{FE728427-FC25-4C58-86DC-872C571605C5}" type="presParOf" srcId="{50B46063-E59D-49F7-8F8A-0FFC770ADEC2}" destId="{A713DBA3-A188-4CAF-B76C-7A2A863C7258}" srcOrd="0" destOrd="0" presId="urn:microsoft.com/office/officeart/2005/8/layout/list1"/>
    <dgm:cxn modelId="{51059862-8FBC-4518-951E-FA5B1F7881B1}" type="presParOf" srcId="{50B46063-E59D-49F7-8F8A-0FFC770ADEC2}" destId="{D07D52E7-EBE2-487E-B8D3-5CC4B5E00CF7}" srcOrd="1" destOrd="0" presId="urn:microsoft.com/office/officeart/2005/8/layout/list1"/>
    <dgm:cxn modelId="{C38AD013-0634-4963-928E-C13B0DDE89F3}" type="presParOf" srcId="{1CB36304-901A-485B-85D9-43DD03489844}" destId="{059FB318-1458-4E8F-B2B0-D206E803B70F}" srcOrd="21" destOrd="0" presId="urn:microsoft.com/office/officeart/2005/8/layout/list1"/>
    <dgm:cxn modelId="{500AAA90-A421-40E7-8AC2-2CE91BC04272}" type="presParOf" srcId="{1CB36304-901A-485B-85D9-43DD03489844}" destId="{B217AB87-A22C-4E8E-A883-DB75F900D9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3745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94071"/>
          <a:ext cx="42672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ADO.NET</a:t>
          </a:r>
          <a:r>
            <a:rPr lang="zh-CN" altLang="en-US" sz="1900" kern="1200" dirty="0" smtClean="0"/>
            <a:t>概述</a:t>
          </a:r>
          <a:endParaRPr lang="zh-CN" altLang="en-US" sz="1900" kern="1200" dirty="0"/>
        </a:p>
      </dsp:txBody>
      <dsp:txXfrm>
        <a:off x="332180" y="121451"/>
        <a:ext cx="4212440" cy="506120"/>
      </dsp:txXfrm>
    </dsp:sp>
    <dsp:sp modelId="{EBB9C504-24CF-49D8-AD06-7A5B6C48489A}">
      <dsp:nvSpPr>
        <dsp:cNvPr id="0" name=""/>
        <dsp:cNvSpPr/>
      </dsp:nvSpPr>
      <dsp:spPr>
        <a:xfrm>
          <a:off x="0" y="123635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654372"/>
              <a:satOff val="928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955912"/>
          <a:ext cx="4267200" cy="560880"/>
        </a:xfrm>
        <a:prstGeom prst="roundRect">
          <a:avLst/>
        </a:prstGeom>
        <a:solidFill>
          <a:schemeClr val="accent4">
            <a:hueOff val="-1654372"/>
            <a:satOff val="9289"/>
            <a:lumOff val="-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Connection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983292"/>
        <a:ext cx="4212440" cy="506120"/>
      </dsp:txXfrm>
    </dsp:sp>
    <dsp:sp modelId="{36E0E154-44E7-4E3F-A04B-A8BBAC8951B7}">
      <dsp:nvSpPr>
        <dsp:cNvPr id="0" name=""/>
        <dsp:cNvSpPr/>
      </dsp:nvSpPr>
      <dsp:spPr>
        <a:xfrm>
          <a:off x="0" y="209819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08744"/>
              <a:satOff val="18578"/>
              <a:lumOff val="-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1817752"/>
          <a:ext cx="4267200" cy="560880"/>
        </a:xfrm>
        <a:prstGeom prst="roundRect">
          <a:avLst/>
        </a:prstGeom>
        <a:solidFill>
          <a:schemeClr val="accent4">
            <a:hueOff val="-3308744"/>
            <a:satOff val="18578"/>
            <a:lumOff val="-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Command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1845132"/>
        <a:ext cx="4212440" cy="506120"/>
      </dsp:txXfrm>
    </dsp:sp>
    <dsp:sp modelId="{3EB903AB-957F-4ABA-A49D-075275F6276E}">
      <dsp:nvSpPr>
        <dsp:cNvPr id="0" name=""/>
        <dsp:cNvSpPr/>
      </dsp:nvSpPr>
      <dsp:spPr>
        <a:xfrm>
          <a:off x="0" y="296003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3116"/>
              <a:satOff val="27867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23A5-8C91-44AC-9984-350A22F7FD6C}">
      <dsp:nvSpPr>
        <dsp:cNvPr id="0" name=""/>
        <dsp:cNvSpPr/>
      </dsp:nvSpPr>
      <dsp:spPr>
        <a:xfrm>
          <a:off x="304800" y="2679592"/>
          <a:ext cx="4267200" cy="560880"/>
        </a:xfrm>
        <a:prstGeom prst="roundRect">
          <a:avLst/>
        </a:prstGeom>
        <a:solidFill>
          <a:schemeClr val="accent4">
            <a:hueOff val="-4963116"/>
            <a:satOff val="27867"/>
            <a:lumOff val="-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DataReader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2706972"/>
        <a:ext cx="4212440" cy="506120"/>
      </dsp:txXfrm>
    </dsp:sp>
    <dsp:sp modelId="{5F2C90AF-D193-4EB5-9EA7-9F1235562D90}">
      <dsp:nvSpPr>
        <dsp:cNvPr id="0" name=""/>
        <dsp:cNvSpPr/>
      </dsp:nvSpPr>
      <dsp:spPr>
        <a:xfrm>
          <a:off x="0" y="382187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617488"/>
              <a:satOff val="37156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541432"/>
          <a:ext cx="4267200" cy="560880"/>
        </a:xfrm>
        <a:prstGeom prst="roundRect">
          <a:avLst/>
        </a:prstGeom>
        <a:solidFill>
          <a:schemeClr val="accent4">
            <a:hueOff val="-6617488"/>
            <a:satOff val="37156"/>
            <a:lumOff val="-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DataAdapter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3568812"/>
        <a:ext cx="4212440" cy="506120"/>
      </dsp:txXfrm>
    </dsp:sp>
    <dsp:sp modelId="{B217AB87-A22C-4E8E-A883-DB75F900D9C9}">
      <dsp:nvSpPr>
        <dsp:cNvPr id="0" name=""/>
        <dsp:cNvSpPr/>
      </dsp:nvSpPr>
      <dsp:spPr>
        <a:xfrm>
          <a:off x="0" y="4683712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403271"/>
          <a:ext cx="4267200" cy="56088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Dataset</a:t>
          </a:r>
          <a:r>
            <a:rPr lang="zh-CN" altLang="en-US" sz="1900" kern="1200" dirty="0" smtClean="0"/>
            <a:t>类</a:t>
          </a:r>
          <a:endParaRPr lang="zh-CN" altLang="en-US" sz="1900" kern="1200" dirty="0"/>
        </a:p>
      </dsp:txBody>
      <dsp:txXfrm>
        <a:off x="332180" y="4430651"/>
        <a:ext cx="421244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3685-22AC-47D2-B584-A0C81CCEE58B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A662-CEE9-409B-9261-3C1F1F7E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 smtClean="0">
                <a:solidFill>
                  <a:schemeClr val="bg1"/>
                </a:solidFill>
              </a:rPr>
              <a:t>5 </a:t>
            </a:r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据库开发和</a:t>
            </a:r>
            <a:r>
              <a:rPr lang="en-US" altLang="zh-CN" dirty="0">
                <a:solidFill>
                  <a:schemeClr val="bg1"/>
                </a:solidFill>
              </a:rPr>
              <a:t>ADO.net</a:t>
            </a:r>
            <a:r>
              <a:rPr lang="zh-CN" altLang="en-US" dirty="0">
                <a:solidFill>
                  <a:schemeClr val="bg1"/>
                </a:solidFill>
              </a:rPr>
              <a:t>知识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2204864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Connection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/>
          <a:lstStyle/>
          <a:p>
            <a:r>
              <a:rPr lang="zh-CN" altLang="en-US" dirty="0"/>
              <a:t>和数据</a:t>
            </a:r>
            <a:r>
              <a:rPr lang="zh-CN" altLang="en-US" dirty="0" smtClean="0"/>
              <a:t>库进行交互，需要进行第一步连接数据库。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99328"/>
              </p:ext>
            </p:extLst>
          </p:nvPr>
        </p:nvGraphicFramePr>
        <p:xfrm>
          <a:off x="683568" y="2132856"/>
          <a:ext cx="77768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获取或设置用于打开数据库的字符串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获取数据库所在的位置的服务器名或文件夹名称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获取或指定要连接的数据库名称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获取当前连接状态，包括打开、关闭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3190"/>
              </p:ext>
            </p:extLst>
          </p:nvPr>
        </p:nvGraphicFramePr>
        <p:xfrm>
          <a:off x="683568" y="4869160"/>
          <a:ext cx="7776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打开数据库连接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关闭数据库连接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连接数据库字符串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Data Source=.;Database=</a:t>
            </a:r>
            <a:r>
              <a:rPr lang="en-US" altLang="zh-CN" dirty="0" err="1" smtClean="0"/>
              <a:t>Student;User</a:t>
            </a:r>
            <a:r>
              <a:rPr lang="en-US" altLang="zh-CN" dirty="0" smtClean="0"/>
              <a:t> ID=sa;Password=sa</a:t>
            </a:r>
          </a:p>
          <a:p>
            <a:pPr lvl="1"/>
            <a:r>
              <a:rPr lang="en-US" altLang="zh-CN" dirty="0"/>
              <a:t>Data Source</a:t>
            </a:r>
            <a:r>
              <a:rPr lang="en-US" altLang="zh-CN" dirty="0" smtClean="0"/>
              <a:t>=.;Initial </a:t>
            </a:r>
            <a:r>
              <a:rPr lang="en-US" altLang="zh-CN" dirty="0"/>
              <a:t>Catalog=</a:t>
            </a:r>
            <a:r>
              <a:rPr lang="en-US" altLang="zh-CN" dirty="0" err="1"/>
              <a:t>Student;Integrated</a:t>
            </a:r>
            <a:r>
              <a:rPr lang="en-US" altLang="zh-CN" dirty="0"/>
              <a:t> Security=True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43769"/>
              </p:ext>
            </p:extLst>
          </p:nvPr>
        </p:nvGraphicFramePr>
        <p:xfrm>
          <a:off x="971600" y="1988840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Source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数据源，服务器名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 ID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连接数据库所需要的密码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 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超时设定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string strCon = "Data Source</a:t>
            </a:r>
            <a:r>
              <a:rPr lang="en-US" altLang="zh-CN" sz="2400" dirty="0" smtClean="0"/>
              <a:t>=.;Initial Catalog=</a:t>
            </a:r>
            <a:r>
              <a:rPr lang="en-US" altLang="zh-CN" sz="2400" dirty="0" err="1" smtClean="0"/>
              <a:t>Student;Integrated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Security=True";</a:t>
            </a:r>
          </a:p>
          <a:p>
            <a:r>
              <a:rPr lang="en-US" altLang="zh-CN" sz="2400" dirty="0" smtClean="0"/>
              <a:t>SqlConnection </a:t>
            </a:r>
            <a:r>
              <a:rPr lang="en-US" altLang="zh-CN" sz="2400" dirty="0"/>
              <a:t>sqlCon = new SqlConnection(strCon);</a:t>
            </a:r>
          </a:p>
          <a:p>
            <a:r>
              <a:rPr lang="en-US" altLang="zh-CN" sz="2400" dirty="0" smtClean="0"/>
              <a:t>sqlCon.Open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MessageBox.Show(sqlCon.State.ToString</a:t>
            </a:r>
            <a:r>
              <a:rPr lang="en-US" altLang="zh-CN" sz="2400" dirty="0"/>
              <a:t>());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3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068960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Command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对象和数据库建立连接后，使用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对象通过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命令来操作数据库。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1124"/>
              </p:ext>
            </p:extLst>
          </p:nvPr>
        </p:nvGraphicFramePr>
        <p:xfrm>
          <a:off x="755576" y="2348880"/>
          <a:ext cx="770485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616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指定与</a:t>
                      </a:r>
                      <a:r>
                        <a:rPr lang="en-US" altLang="zh-CN" dirty="0" smtClean="0"/>
                        <a:t>Command</a:t>
                      </a:r>
                      <a:r>
                        <a:rPr lang="zh-CN" altLang="en-US" dirty="0" smtClean="0"/>
                        <a:t>对象连接的</a:t>
                      </a:r>
                      <a:r>
                        <a:rPr lang="en-US" altLang="zh-CN" dirty="0" smtClean="0"/>
                        <a:t>Connection</a:t>
                      </a:r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CommandType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</a:t>
                      </a:r>
                      <a:r>
                        <a:rPr lang="en-US" altLang="zh-CN" dirty="0" smtClean="0"/>
                        <a:t>Command</a:t>
                      </a:r>
                      <a:r>
                        <a:rPr lang="zh-CN" altLang="en-US" dirty="0" smtClean="0"/>
                        <a:t>对象类型，分别为</a:t>
                      </a:r>
                      <a:r>
                        <a:rPr lang="en-US" altLang="zh-CN" dirty="0" smtClean="0"/>
                        <a:t>Text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语句），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StoredProcedure</a:t>
                      </a:r>
                      <a:r>
                        <a:rPr lang="zh-CN" altLang="en-US" dirty="0" smtClean="0"/>
                        <a:t>（存储过程名称）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CommandText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语句内容</a:t>
                      </a:r>
                      <a:endParaRPr lang="en-US" altLang="zh-CN" dirty="0" smtClean="0"/>
                    </a:p>
                    <a:p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StoredProcedure</a:t>
                      </a:r>
                      <a:r>
                        <a:rPr lang="zh-CN" altLang="en-US" dirty="0" smtClean="0"/>
                        <a:t>：存储过程的名称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00062"/>
              </p:ext>
            </p:extLst>
          </p:nvPr>
        </p:nvGraphicFramePr>
        <p:xfrm>
          <a:off x="755576" y="5013176"/>
          <a:ext cx="7704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616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执行一个查询，返回</a:t>
                      </a:r>
                      <a:r>
                        <a:rPr lang="en-US" altLang="zh-CN" dirty="0" smtClean="0"/>
                        <a:t>DataReader</a:t>
                      </a:r>
                      <a:r>
                        <a:rPr lang="zh-CN" altLang="en-US" dirty="0" smtClean="0"/>
                        <a:t>类型的数据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ExecuteScalar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执行一个查询，返回查询数据中第一行第一列的值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ExecuteNonQurey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执行增删改，返回操作所影响的行数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string </a:t>
            </a:r>
            <a:r>
              <a:rPr lang="en-US" altLang="zh-CN" sz="1800" dirty="0"/>
              <a:t>strCon = "Data Source</a:t>
            </a:r>
            <a:r>
              <a:rPr lang="en-US" altLang="zh-CN" sz="1800" dirty="0" smtClean="0"/>
              <a:t>=.;</a:t>
            </a:r>
            <a:r>
              <a:rPr lang="en-US" altLang="zh-CN" sz="1800" dirty="0"/>
              <a:t>Initial </a:t>
            </a:r>
            <a:r>
              <a:rPr lang="en-US" altLang="zh-CN" sz="1800" dirty="0" smtClean="0"/>
              <a:t>Catalog=</a:t>
            </a:r>
            <a:r>
              <a:rPr lang="en-US" altLang="zh-CN" sz="1800" dirty="0" err="1" smtClean="0"/>
              <a:t>Student;Integrated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Security=True";</a:t>
            </a:r>
          </a:p>
          <a:p>
            <a:r>
              <a:rPr lang="en-US" altLang="zh-CN" sz="1800" dirty="0" smtClean="0"/>
              <a:t>SqlConnection </a:t>
            </a:r>
            <a:r>
              <a:rPr lang="en-US" altLang="zh-CN" sz="1800" dirty="0"/>
              <a:t>sqlCon = new SqlConnection(strCon);</a:t>
            </a:r>
          </a:p>
          <a:p>
            <a:r>
              <a:rPr lang="en-US" altLang="zh-CN" sz="1800" dirty="0" smtClean="0"/>
              <a:t>sqlCon.Open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smtClean="0"/>
              <a:t>SqlCommand </a:t>
            </a:r>
            <a:r>
              <a:rPr lang="en-US" altLang="zh-CN" sz="1800" dirty="0"/>
              <a:t>sqlCom = new SqlCommand();</a:t>
            </a:r>
          </a:p>
          <a:p>
            <a:r>
              <a:rPr lang="en-US" altLang="zh-CN" sz="1800" dirty="0" smtClean="0"/>
              <a:t>sqlCom.Connection </a:t>
            </a:r>
            <a:r>
              <a:rPr lang="en-US" altLang="zh-CN" sz="1800" dirty="0"/>
              <a:t>= sqlCon;</a:t>
            </a:r>
          </a:p>
          <a:p>
            <a:r>
              <a:rPr lang="en-US" altLang="zh-CN" sz="1800" dirty="0" smtClean="0"/>
              <a:t>sqlCom.CommandText </a:t>
            </a:r>
            <a:r>
              <a:rPr lang="en-US" altLang="zh-CN" sz="1800" dirty="0"/>
              <a:t>= "UPDATE </a:t>
            </a:r>
            <a:r>
              <a:rPr lang="en-US" altLang="zh-CN" sz="1800" dirty="0" smtClean="0"/>
              <a:t>Student </a:t>
            </a:r>
            <a:r>
              <a:rPr lang="en-US" altLang="zh-CN" sz="1800" dirty="0"/>
              <a:t>SET </a:t>
            </a:r>
            <a:r>
              <a:rPr lang="en-US" altLang="zh-CN" sz="1800" dirty="0" smtClean="0"/>
              <a:t>Sage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Sage+1";</a:t>
            </a:r>
            <a:endParaRPr lang="en-US" altLang="zh-CN" sz="1800" dirty="0"/>
          </a:p>
          <a:p>
            <a:r>
              <a:rPr lang="en-US" altLang="zh-CN" sz="1800" dirty="0" smtClean="0"/>
              <a:t>int </a:t>
            </a:r>
            <a:r>
              <a:rPr lang="en-US" altLang="zh-CN" sz="1800" dirty="0"/>
              <a:t>i = sqlCom.ExecuteNonQuery();</a:t>
            </a:r>
          </a:p>
          <a:p>
            <a:r>
              <a:rPr lang="en-US" altLang="zh-CN" sz="1800" dirty="0" smtClean="0"/>
              <a:t>MessageBox.Show(i.ToString</a:t>
            </a:r>
            <a:r>
              <a:rPr lang="en-US" altLang="zh-CN" sz="2000" dirty="0"/>
              <a:t>());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933056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DataReader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DataReader</a:t>
            </a:r>
            <a:r>
              <a:rPr lang="zh-CN" altLang="en-US" dirty="0" smtClean="0"/>
              <a:t>对象以只读方式从数据库中读取数据。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68251"/>
              </p:ext>
            </p:extLst>
          </p:nvPr>
        </p:nvGraphicFramePr>
        <p:xfrm>
          <a:off x="827584" y="2636912"/>
          <a:ext cx="734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获取当前行的列数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是否一行或多行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是否已经关闭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1652"/>
              </p:ext>
            </p:extLst>
          </p:nvPr>
        </p:nvGraphicFramePr>
        <p:xfrm>
          <a:off x="827584" y="4365104"/>
          <a:ext cx="727280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获取指定列的列名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获取指定列的字符串值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获取指定列的值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读取下一个记录，如果有则返回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，否则返回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string </a:t>
            </a:r>
            <a:r>
              <a:rPr lang="en-US" altLang="zh-CN" dirty="0"/>
              <a:t>strCon = "Data Source</a:t>
            </a:r>
            <a:r>
              <a:rPr lang="en-US" altLang="zh-CN" dirty="0" smtClean="0"/>
              <a:t>=.;</a:t>
            </a:r>
            <a:r>
              <a:rPr lang="en-US" altLang="zh-CN" dirty="0"/>
              <a:t>Initial </a:t>
            </a:r>
            <a:r>
              <a:rPr lang="en-US" altLang="zh-CN" dirty="0" smtClean="0"/>
              <a:t>Catalog=</a:t>
            </a:r>
            <a:r>
              <a:rPr lang="en-US" altLang="zh-CN" dirty="0" err="1" smtClean="0"/>
              <a:t>Student;Integrated</a:t>
            </a:r>
            <a:r>
              <a:rPr lang="en-US" altLang="zh-CN" dirty="0" smtClean="0"/>
              <a:t> </a:t>
            </a:r>
            <a:r>
              <a:rPr lang="en-US" altLang="zh-CN" dirty="0"/>
              <a:t>Security=True";</a:t>
            </a:r>
          </a:p>
          <a:p>
            <a:r>
              <a:rPr lang="en-US" altLang="zh-CN" dirty="0" smtClean="0"/>
              <a:t>            SqlConnection </a:t>
            </a:r>
            <a:r>
              <a:rPr lang="en-US" altLang="zh-CN" dirty="0"/>
              <a:t>sqlCon = new SqlConnection(strCon);</a:t>
            </a:r>
          </a:p>
          <a:p>
            <a:r>
              <a:rPr lang="en-US" altLang="zh-CN" dirty="0" smtClean="0"/>
              <a:t>            sqlCon.Open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     SqlCommand </a:t>
            </a:r>
            <a:r>
              <a:rPr lang="en-US" altLang="zh-CN" dirty="0"/>
              <a:t>sqlCom = new SqlCommand();</a:t>
            </a:r>
          </a:p>
          <a:p>
            <a:r>
              <a:rPr lang="en-US" altLang="zh-CN" dirty="0" smtClean="0"/>
              <a:t>            sqlCom.Connection </a:t>
            </a:r>
            <a:r>
              <a:rPr lang="en-US" altLang="zh-CN" dirty="0"/>
              <a:t>= sqlCon;</a:t>
            </a:r>
          </a:p>
          <a:p>
            <a:r>
              <a:rPr lang="en-US" altLang="zh-CN" dirty="0" smtClean="0"/>
              <a:t>            sqlCom.CommandText </a:t>
            </a:r>
            <a:r>
              <a:rPr lang="en-US" altLang="zh-CN" dirty="0"/>
              <a:t>= "select * from </a:t>
            </a:r>
            <a:r>
              <a:rPr lang="en-US" altLang="zh-CN" dirty="0" smtClean="0"/>
              <a:t>Student";</a:t>
            </a:r>
            <a:endParaRPr lang="en-US" altLang="zh-CN" dirty="0"/>
          </a:p>
          <a:p>
            <a:r>
              <a:rPr lang="en-US" altLang="zh-CN" dirty="0" smtClean="0"/>
              <a:t>            SqlDataReader </a:t>
            </a:r>
            <a:r>
              <a:rPr lang="en-US" altLang="zh-CN" dirty="0"/>
              <a:t>sqlReader = sqlCom.ExecuteReader();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/>
              <a:t>(int i = 0; i &lt; sqlReader.FieldCount; i++)</a:t>
            </a:r>
          </a:p>
          <a:p>
            <a:r>
              <a:rPr lang="en-US" altLang="zh-CN" dirty="0" smtClean="0"/>
              <a:t>	 {</a:t>
            </a:r>
            <a:endParaRPr lang="en-US" altLang="zh-CN" dirty="0"/>
          </a:p>
          <a:p>
            <a:r>
              <a:rPr lang="en-US" altLang="zh-CN" dirty="0"/>
              <a:t>                dataGridView.Columns.Add(sqlReader.GetName(i), sqlReader.GetName(i));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            while (sqlReader.Read())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int count = sqlReader.FieldCount;</a:t>
            </a:r>
          </a:p>
          <a:p>
            <a:r>
              <a:rPr lang="en-US" altLang="zh-CN" dirty="0"/>
              <a:t>                object[] objs = new object[count];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for </a:t>
            </a:r>
            <a:r>
              <a:rPr lang="en-US" altLang="zh-CN" dirty="0"/>
              <a:t>(int j = 0; j &lt; count; j++)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objs[j] = </a:t>
            </a:r>
            <a:r>
              <a:rPr lang="en-US" altLang="zh-CN" dirty="0" err="1"/>
              <a:t>sqlReader.GetValue</a:t>
            </a:r>
            <a:r>
              <a:rPr lang="en-US" altLang="zh-CN"/>
              <a:t>(j</a:t>
            </a:r>
            <a:r>
              <a:rPr lang="en-US" altLang="zh-CN" smtClean="0"/>
              <a:t>);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dataGridView.Rows.Add(objs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5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340768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44417650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4869160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765474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584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DataAdapter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DataAdapter</a:t>
            </a:r>
            <a:r>
              <a:rPr lang="zh-CN" altLang="en-US" dirty="0" smtClean="0"/>
              <a:t>，是一种用来充当数据集与实际数据之间桥梁的对象。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98259"/>
              </p:ext>
            </p:extLst>
          </p:nvPr>
        </p:nvGraphicFramePr>
        <p:xfrm>
          <a:off x="971600" y="3284984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用于获取或设置一个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语句或存储过程。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06283"/>
              </p:ext>
            </p:extLst>
          </p:nvPr>
        </p:nvGraphicFramePr>
        <p:xfrm>
          <a:off x="971600" y="4437112"/>
          <a:ext cx="73448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填充数据集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string strCon = "Data Source</a:t>
            </a:r>
            <a:r>
              <a:rPr lang="en-US" altLang="zh-CN" dirty="0" smtClean="0"/>
              <a:t>=.;</a:t>
            </a:r>
            <a:r>
              <a:rPr lang="en-US" altLang="zh-CN" dirty="0"/>
              <a:t>Initial </a:t>
            </a:r>
            <a:r>
              <a:rPr lang="en-US" altLang="zh-CN" dirty="0" smtClean="0"/>
              <a:t>Catalog=</a:t>
            </a:r>
            <a:r>
              <a:rPr lang="en-US" altLang="zh-CN" dirty="0" err="1" smtClean="0"/>
              <a:t>Student;Integrated</a:t>
            </a:r>
            <a:r>
              <a:rPr lang="en-US" altLang="zh-CN" dirty="0" smtClean="0"/>
              <a:t> </a:t>
            </a:r>
            <a:r>
              <a:rPr lang="en-US" altLang="zh-CN" dirty="0"/>
              <a:t>Security=True";</a:t>
            </a:r>
          </a:p>
          <a:p>
            <a:r>
              <a:rPr lang="en-US" altLang="zh-CN" dirty="0" smtClean="0"/>
              <a:t>SqlConnection </a:t>
            </a:r>
            <a:r>
              <a:rPr lang="en-US" altLang="zh-CN" dirty="0"/>
              <a:t>sqlCon = new SqlConnection(strCon);</a:t>
            </a:r>
          </a:p>
          <a:p>
            <a:r>
              <a:rPr lang="en-US" altLang="zh-CN" dirty="0" smtClean="0"/>
              <a:t>sqlCon.Open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SqlCommand </a:t>
            </a:r>
            <a:r>
              <a:rPr lang="en-US" altLang="zh-CN" dirty="0"/>
              <a:t>sqlCom = new SqlCommand();</a:t>
            </a:r>
          </a:p>
          <a:p>
            <a:r>
              <a:rPr lang="en-US" altLang="zh-CN" dirty="0" smtClean="0"/>
              <a:t>sqlCom.Connection </a:t>
            </a:r>
            <a:r>
              <a:rPr lang="en-US" altLang="zh-CN" dirty="0"/>
              <a:t>= sqlCon;</a:t>
            </a:r>
          </a:p>
          <a:p>
            <a:r>
              <a:rPr lang="en-US" altLang="zh-CN" dirty="0" smtClean="0"/>
              <a:t>sqlCom.CommandText </a:t>
            </a:r>
            <a:r>
              <a:rPr lang="en-US" altLang="zh-CN" dirty="0"/>
              <a:t>= "select * from </a:t>
            </a:r>
            <a:r>
              <a:rPr lang="en-US" altLang="zh-CN" dirty="0" smtClean="0"/>
              <a:t>Student";</a:t>
            </a:r>
            <a:endParaRPr lang="en-US" altLang="zh-CN" dirty="0"/>
          </a:p>
          <a:p>
            <a:r>
              <a:rPr lang="en-US" altLang="zh-CN" dirty="0" smtClean="0"/>
              <a:t>SqlDataAdapter </a:t>
            </a:r>
            <a:r>
              <a:rPr lang="en-US" altLang="zh-CN" dirty="0"/>
              <a:t>sqlAdapter = new SqlDataAdapter();</a:t>
            </a:r>
          </a:p>
          <a:p>
            <a:r>
              <a:rPr lang="en-US" altLang="zh-CN" dirty="0" smtClean="0"/>
              <a:t>sqlAdapter.SelectCommand </a:t>
            </a:r>
            <a:r>
              <a:rPr lang="en-US" altLang="zh-CN" dirty="0"/>
              <a:t>= sqlCom;</a:t>
            </a:r>
          </a:p>
          <a:p>
            <a:r>
              <a:rPr lang="en-US" altLang="zh-CN" dirty="0" smtClean="0"/>
              <a:t>DataSet </a:t>
            </a:r>
            <a:r>
              <a:rPr lang="en-US" altLang="zh-CN" dirty="0"/>
              <a:t>ds = new DataSet();</a:t>
            </a:r>
          </a:p>
          <a:p>
            <a:r>
              <a:rPr lang="en-US" altLang="zh-CN" dirty="0" smtClean="0"/>
              <a:t>sqlAdapter.Fill(ds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dataGridView.DataSource </a:t>
            </a:r>
            <a:r>
              <a:rPr lang="en-US" altLang="zh-CN" dirty="0"/>
              <a:t>= ds.Tables[0];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05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5733256"/>
            <a:ext cx="6408712" cy="86409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75160925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482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是数据库数据的内存驻留形式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27632"/>
              </p:ext>
            </p:extLst>
          </p:nvPr>
        </p:nvGraphicFramePr>
        <p:xfrm>
          <a:off x="755576" y="2636912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数据集中包含的数据表的集合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01084"/>
              </p:ext>
            </p:extLst>
          </p:nvPr>
        </p:nvGraphicFramePr>
        <p:xfrm>
          <a:off x="755576" y="4005064"/>
          <a:ext cx="734481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AcceptChanges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提交自加载此 </a:t>
                      </a:r>
                      <a:r>
                        <a:rPr lang="en-US" altLang="zh-CN" dirty="0" smtClean="0"/>
                        <a:t>DataSet </a:t>
                      </a:r>
                      <a:r>
                        <a:rPr lang="zh-CN" altLang="en-US" dirty="0" smtClean="0"/>
                        <a:t>或上次调用</a:t>
                      </a:r>
                      <a:r>
                        <a:rPr lang="en-US" altLang="zh-CN" dirty="0" smtClean="0"/>
                        <a:t>AcceptChanges </a:t>
                      </a:r>
                      <a:r>
                        <a:rPr lang="zh-CN" altLang="en-US" dirty="0" smtClean="0"/>
                        <a:t>以来对其进行的所有更改。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HasChanges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获取一个值，该值指示 </a:t>
                      </a:r>
                      <a:r>
                        <a:rPr lang="en-US" altLang="zh-CN" dirty="0" smtClean="0"/>
                        <a:t>DataSet </a:t>
                      </a:r>
                      <a:r>
                        <a:rPr lang="zh-CN" altLang="en-US" dirty="0" smtClean="0"/>
                        <a:t>是否有更改，包括新增行、已删除的行或已修改的行。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1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DataTable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表示一个内存中数据表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DataRow </a:t>
            </a:r>
            <a:r>
              <a:rPr lang="zh-CN" altLang="en-US" dirty="0" smtClean="0"/>
              <a:t>类、</a:t>
            </a:r>
            <a:r>
              <a:rPr lang="en-US" altLang="zh-CN" dirty="0"/>
              <a:t>DataColumn 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60613"/>
              </p:ext>
            </p:extLst>
          </p:nvPr>
        </p:nvGraphicFramePr>
        <p:xfrm>
          <a:off x="683568" y="1988840"/>
          <a:ext cx="76328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获取属于该表的列的集合。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获取可能包括筛选视图或游标位置的表的自定义视图。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获取属于该表的行的集合。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14283"/>
              </p:ext>
            </p:extLst>
          </p:nvPr>
        </p:nvGraphicFramePr>
        <p:xfrm>
          <a:off x="683568" y="3933056"/>
          <a:ext cx="76328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创建与该表具有相同架构的新 </a:t>
                      </a:r>
                      <a:r>
                        <a:rPr lang="en-US" altLang="zh-CN" dirty="0" smtClean="0"/>
                        <a:t>DataRow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0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SqlParameter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40960" cy="498383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string </a:t>
            </a:r>
            <a:r>
              <a:rPr lang="en-US" altLang="zh-CN" sz="1800" dirty="0" err="1"/>
              <a:t>strCon</a:t>
            </a:r>
            <a:r>
              <a:rPr lang="en-US" altLang="zh-CN" sz="1800" dirty="0"/>
              <a:t> = "Data Source=.;Initial Catalog=</a:t>
            </a:r>
            <a:r>
              <a:rPr lang="en-US" altLang="zh-CN" sz="1800" dirty="0" err="1"/>
              <a:t>Student;Integrated</a:t>
            </a:r>
            <a:r>
              <a:rPr lang="en-US" altLang="zh-CN" sz="1800" dirty="0"/>
              <a:t> Security=True";</a:t>
            </a:r>
          </a:p>
          <a:p>
            <a:r>
              <a:rPr lang="en-US" altLang="zh-CN" sz="1800" dirty="0" err="1" smtClean="0"/>
              <a:t>SqlConnection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sqlCon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SqlConnection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strCon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sqlCon.Open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SqlCommand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sqlCom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SqlCommand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sqlCom.Connection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sqlCon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 err="1" smtClean="0"/>
              <a:t>sqlCom.CommandText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"select * from Student where </a:t>
            </a:r>
            <a:r>
              <a:rPr lang="en-US" altLang="zh-CN" sz="1800" dirty="0" err="1"/>
              <a:t>Sno</a:t>
            </a:r>
            <a:r>
              <a:rPr lang="en-US" altLang="zh-CN" sz="1800" dirty="0"/>
              <a:t> = @id";</a:t>
            </a:r>
          </a:p>
          <a:p>
            <a:r>
              <a:rPr lang="en-US" altLang="zh-CN" sz="1800" dirty="0" err="1" smtClean="0"/>
              <a:t>SqlParameter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SqlParameter</a:t>
            </a:r>
            <a:r>
              <a:rPr lang="en-US" altLang="zh-CN" sz="1800" dirty="0"/>
              <a:t>("id", </a:t>
            </a:r>
            <a:r>
              <a:rPr lang="en-US" altLang="zh-CN" sz="1800" dirty="0" err="1"/>
              <a:t>SqlDbType.NVarChar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param.Value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"201215121";</a:t>
            </a:r>
          </a:p>
          <a:p>
            <a:r>
              <a:rPr lang="en-US" altLang="zh-CN" sz="1800" dirty="0" err="1" smtClean="0"/>
              <a:t>sqlCom.Parameters.Add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param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SqlDataAdapter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sqlAdapter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SqlDataAdapter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sqlAdapter.SelectCommand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sqlCom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 err="1" smtClean="0"/>
              <a:t>DataSet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ds = new 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 err="1" smtClean="0"/>
              <a:t>sqlAdapter.Fill</a:t>
            </a:r>
            <a:r>
              <a:rPr lang="en-US" altLang="zh-CN" sz="1800" dirty="0" smtClean="0"/>
              <a:t>(ds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err="1" smtClean="0"/>
              <a:t>dataGridView.DataSource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ds.Tables</a:t>
            </a:r>
            <a:r>
              <a:rPr lang="en-US" altLang="zh-CN" sz="1800" dirty="0"/>
              <a:t>[0];</a:t>
            </a:r>
          </a:p>
          <a:p>
            <a:r>
              <a:rPr lang="en-US" altLang="zh-CN" sz="1800" dirty="0" err="1" smtClean="0"/>
              <a:t>sqlCon.Close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082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ADO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ActiveX Data Objects)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COM</a:t>
            </a:r>
            <a:r>
              <a:rPr lang="zh-CN" altLang="en-US" sz="3200" dirty="0"/>
              <a:t>组件</a:t>
            </a:r>
            <a:r>
              <a:rPr lang="zh-CN" altLang="en-US" sz="3200" dirty="0" smtClean="0"/>
              <a:t>库，是早期进行数据库操作的一个组件库。</a:t>
            </a:r>
            <a:r>
              <a:rPr lang="en-US" altLang="zh-CN" sz="3200" dirty="0" smtClean="0"/>
              <a:t>ADO.NET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.NET</a:t>
            </a:r>
            <a:r>
              <a:rPr lang="zh-CN" altLang="en-US" sz="3200" dirty="0"/>
              <a:t>环</a:t>
            </a:r>
            <a:r>
              <a:rPr lang="zh-CN" altLang="en-US" sz="3200" dirty="0" smtClean="0"/>
              <a:t>境中进行数据库操作的工具，其提供了数据库连接、获取数据、更新数据、删除数据等操作类，开发者可以利用这些类可以方便的进行数据的开发。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ORM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象关系映射（</a:t>
            </a:r>
            <a:r>
              <a:rPr lang="en-US" altLang="zh-CN" dirty="0" smtClean="0"/>
              <a:t>Object Relational Mapping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）是</a:t>
            </a:r>
            <a:r>
              <a:rPr lang="zh-CN" altLang="en-US" dirty="0"/>
              <a:t>对象到关系的映射，它的作用是在关系数据库和对象之间做一个自动映射，将数据库中数据表映射成对象，也就是持久化类，对关系型数据以对象的形式进行操作，以减少应用开发的过程中数据持久化编程的任务。可以把</a:t>
            </a:r>
            <a:r>
              <a:rPr lang="en-US" altLang="zh-CN" dirty="0"/>
              <a:t>ORM</a:t>
            </a:r>
            <a:r>
              <a:rPr lang="zh-CN" altLang="en-US" dirty="0"/>
              <a:t>理解成关系数据库和对象的一个纽带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09120"/>
            <a:ext cx="56483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Entity </a:t>
            </a:r>
            <a:r>
              <a:rPr lang="en-US" altLang="zh-CN" dirty="0"/>
              <a:t>Framework </a:t>
            </a:r>
            <a:r>
              <a:rPr lang="zh-CN" altLang="en-US" dirty="0"/>
              <a:t>是微软以 </a:t>
            </a:r>
            <a:r>
              <a:rPr lang="en-US" altLang="zh-CN" dirty="0"/>
              <a:t>ADO.NET </a:t>
            </a:r>
            <a:r>
              <a:rPr lang="zh-CN" altLang="en-US" dirty="0"/>
              <a:t>为基础所发展出来的对象关系对</a:t>
            </a:r>
            <a:r>
              <a:rPr lang="zh-CN" altLang="en-US" dirty="0" smtClean="0"/>
              <a:t>应解</a:t>
            </a:r>
            <a:r>
              <a:rPr lang="zh-CN" altLang="en-US" dirty="0"/>
              <a:t>决方</a:t>
            </a:r>
            <a:r>
              <a:rPr lang="zh-CN" altLang="en-US" dirty="0" smtClean="0"/>
              <a:t>案。</a:t>
            </a:r>
            <a:endParaRPr lang="en-US" altLang="zh-CN" dirty="0" smtClean="0"/>
          </a:p>
          <a:p>
            <a:r>
              <a:rPr lang="en-US" altLang="zh-CN" dirty="0" smtClean="0"/>
              <a:t>NHibernate</a:t>
            </a:r>
            <a:r>
              <a:rPr lang="zh-CN" altLang="en-US" dirty="0" smtClean="0"/>
              <a:t>是</a:t>
            </a:r>
            <a:r>
              <a:rPr lang="zh-CN" altLang="en-US" dirty="0"/>
              <a:t>一个基于</a:t>
            </a:r>
            <a:r>
              <a:rPr lang="en-US" altLang="zh-CN" dirty="0"/>
              <a:t>.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的</a:t>
            </a:r>
            <a:r>
              <a:rPr lang="zh-CN" altLang="en-US" dirty="0"/>
              <a:t>针对关系型数据库的对象持久化类库。</a:t>
            </a:r>
            <a:r>
              <a:rPr lang="en-US" altLang="zh-CN" dirty="0"/>
              <a:t>Nhibernate </a:t>
            </a:r>
            <a:r>
              <a:rPr lang="zh-CN" altLang="en-US" dirty="0"/>
              <a:t>来源于非常优秀的基于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Hibernate </a:t>
            </a:r>
            <a:r>
              <a:rPr lang="zh-CN" altLang="en-US" dirty="0"/>
              <a:t>关系型持久化工具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动软代码生成</a:t>
            </a:r>
            <a:r>
              <a:rPr lang="zh-CN" altLang="en-US" dirty="0" smtClean="0"/>
              <a:t>器，可以通过自动生成的数据库操作代码，对</a:t>
            </a:r>
            <a:r>
              <a:rPr lang="en-US" altLang="zh-CN" dirty="0" smtClean="0"/>
              <a:t>ADO.net</a:t>
            </a:r>
            <a:r>
              <a:rPr lang="zh-CN" altLang="en-US" dirty="0" smtClean="0"/>
              <a:t>的知识进行进一步了解，并</a:t>
            </a:r>
            <a:r>
              <a:rPr lang="zh-CN" altLang="en-US" dirty="0"/>
              <a:t>了解面向对象的思想和三层架构设</a:t>
            </a:r>
            <a:r>
              <a:rPr lang="zh-CN" altLang="en-US" dirty="0" smtClean="0"/>
              <a:t>计。</a:t>
            </a:r>
            <a:endParaRPr lang="en-US" altLang="zh-CN" dirty="0" smtClean="0"/>
          </a:p>
          <a:p>
            <a:r>
              <a:rPr lang="en-US" altLang="zh-CN" dirty="0"/>
              <a:t>Dapper.NET</a:t>
            </a:r>
            <a:r>
              <a:rPr lang="zh-CN" altLang="en-US" dirty="0"/>
              <a:t>是个开源的轻型</a:t>
            </a:r>
            <a:r>
              <a:rPr lang="en-US" altLang="zh-CN" dirty="0"/>
              <a:t>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 descr="http://www.mscto.com/uploads/allimg/110925/224S14a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8760"/>
            <a:ext cx="8079442" cy="27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449915"/>
              </p:ext>
            </p:extLst>
          </p:nvPr>
        </p:nvGraphicFramePr>
        <p:xfrm>
          <a:off x="457200" y="1340770"/>
          <a:ext cx="8229600" cy="489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6491064"/>
              </a:tblGrid>
              <a:tr h="4153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4153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Connection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连接数据库</a:t>
                      </a:r>
                      <a:endParaRPr lang="zh-CN" altLang="en-US" sz="2200" dirty="0"/>
                    </a:p>
                  </a:txBody>
                  <a:tcPr/>
                </a:tc>
              </a:tr>
              <a:tr h="4153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Command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对数据库执行</a:t>
                      </a:r>
                      <a:r>
                        <a:rPr lang="en-US" altLang="zh-CN" sz="2200" dirty="0" smtClean="0"/>
                        <a:t>SQL</a:t>
                      </a:r>
                      <a:r>
                        <a:rPr lang="zh-CN" altLang="en-US" sz="2200" dirty="0" smtClean="0"/>
                        <a:t>命令</a:t>
                      </a:r>
                      <a:endParaRPr lang="zh-CN" altLang="en-US" sz="2200" dirty="0"/>
                    </a:p>
                  </a:txBody>
                  <a:tcPr/>
                </a:tc>
              </a:tr>
              <a:tr h="716894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DataReader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从数据库中读取数据，熟读快，但数据是只读的，不能进行修改。</a:t>
                      </a:r>
                      <a:endParaRPr lang="zh-CN" altLang="en-US" sz="2200" dirty="0"/>
                    </a:p>
                  </a:txBody>
                  <a:tcPr/>
                </a:tc>
              </a:tr>
              <a:tr h="1349443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DataAdapter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数据库适配器，连接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对象和数据之间的桥梁。</a:t>
                      </a:r>
                      <a:endParaRPr lang="en-US" altLang="zh-CN" sz="2200" dirty="0" smtClean="0"/>
                    </a:p>
                    <a:p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对象通过</a:t>
                      </a:r>
                      <a:r>
                        <a:rPr lang="en-US" altLang="zh-CN" sz="2200" dirty="0" smtClean="0"/>
                        <a:t>Command</a:t>
                      </a:r>
                      <a:r>
                        <a:rPr lang="zh-CN" altLang="en-US" sz="2200" dirty="0" smtClean="0"/>
                        <a:t>对象在数据库中执行</a:t>
                      </a:r>
                      <a:r>
                        <a:rPr lang="en-US" altLang="zh-CN" sz="2200" dirty="0" smtClean="0"/>
                        <a:t>SQL</a:t>
                      </a:r>
                      <a:r>
                        <a:rPr lang="zh-CN" altLang="en-US" sz="2200" dirty="0" smtClean="0"/>
                        <a:t>命令，以便将数据加载到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中，并负责保证</a:t>
                      </a:r>
                      <a:r>
                        <a:rPr lang="en-US" altLang="zh-CN" sz="2200" dirty="0" smtClean="0"/>
                        <a:t>DataSet</a:t>
                      </a:r>
                      <a:r>
                        <a:rPr lang="zh-CN" altLang="en-US" sz="2200" dirty="0" smtClean="0"/>
                        <a:t>对象中的数据和数据库中的数据保持一致。</a:t>
                      </a:r>
                      <a:endParaRPr lang="zh-CN" altLang="en-US" sz="2200" dirty="0"/>
                    </a:p>
                  </a:txBody>
                  <a:tcPr/>
                </a:tc>
              </a:tr>
              <a:tr h="113178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DataSet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数据集，可以看成是内存中的数据库。利用</a:t>
                      </a:r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对象将数据库中的数据送到该对象中，然后对数据库进行操作，最后利用</a:t>
                      </a:r>
                      <a:r>
                        <a:rPr lang="en-US" altLang="zh-CN" sz="2200" dirty="0" smtClean="0"/>
                        <a:t>DataAdapter</a:t>
                      </a:r>
                      <a:r>
                        <a:rPr lang="zh-CN" altLang="en-US" sz="2200" dirty="0" smtClean="0"/>
                        <a:t>对象将更新反映到数据库中。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2699792" y="1412776"/>
            <a:ext cx="3600400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99792" y="2241287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2996952"/>
            <a:ext cx="36004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Command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5616" y="4809778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DataReader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1055" y="3773016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DataAdapter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2080" y="4941168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DataSet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27914" y="5937590"/>
            <a:ext cx="251130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5" idx="0"/>
          </p:cNvCxnSpPr>
          <p:nvPr/>
        </p:nvCxnSpPr>
        <p:spPr>
          <a:xfrm>
            <a:off x="4499992" y="1988840"/>
            <a:ext cx="0" cy="25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4499992" y="2745343"/>
            <a:ext cx="0" cy="2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8" idx="0"/>
          </p:cNvCxnSpPr>
          <p:nvPr/>
        </p:nvCxnSpPr>
        <p:spPr>
          <a:xfrm>
            <a:off x="6300192" y="3212976"/>
            <a:ext cx="256516" cy="5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1"/>
            <a:endCxn id="7" idx="0"/>
          </p:cNvCxnSpPr>
          <p:nvPr/>
        </p:nvCxnSpPr>
        <p:spPr>
          <a:xfrm rot="10800000" flipV="1">
            <a:off x="2371270" y="3212976"/>
            <a:ext cx="328523" cy="15968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 flipH="1">
            <a:off x="6547733" y="4421088"/>
            <a:ext cx="8975" cy="5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2"/>
            <a:endCxn id="10" idx="1"/>
          </p:cNvCxnSpPr>
          <p:nvPr/>
        </p:nvCxnSpPr>
        <p:spPr>
          <a:xfrm rot="16200000" flipH="1">
            <a:off x="2447703" y="5381415"/>
            <a:ext cx="803776" cy="956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9" idx="2"/>
            <a:endCxn id="10" idx="3"/>
          </p:cNvCxnSpPr>
          <p:nvPr/>
        </p:nvCxnSpPr>
        <p:spPr>
          <a:xfrm rot="5400000">
            <a:off x="5857283" y="5571176"/>
            <a:ext cx="672386" cy="708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ADO.NET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ADO.NET</a:t>
            </a:r>
            <a:r>
              <a:rPr lang="zh-CN" altLang="en-US" dirty="0" smtClean="0"/>
              <a:t>提供了多种数据驱动程序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SQLServer.NET</a:t>
            </a:r>
          </a:p>
          <a:p>
            <a:pPr lvl="1"/>
            <a:r>
              <a:rPr lang="en-US" altLang="zh-CN" dirty="0" smtClean="0"/>
              <a:t>QLEDb.NET</a:t>
            </a:r>
          </a:p>
          <a:p>
            <a:pPr lvl="1"/>
            <a:r>
              <a:rPr lang="en-US" altLang="zh-CN" dirty="0" smtClean="0"/>
              <a:t>OracleDb.NET</a:t>
            </a:r>
          </a:p>
          <a:p>
            <a:pPr lvl="1"/>
            <a:r>
              <a:rPr lang="en-US" altLang="zh-CN" dirty="0" smtClean="0"/>
              <a:t>ODBC.NET</a:t>
            </a:r>
          </a:p>
          <a:p>
            <a:r>
              <a:rPr lang="en-US" altLang="zh-CN" dirty="0" smtClean="0"/>
              <a:t>SQLServer.NET</a:t>
            </a:r>
            <a:r>
              <a:rPr lang="zh-CN" altLang="en-US" dirty="0" smtClean="0"/>
              <a:t>包含的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个核心对象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SqlConnection</a:t>
            </a:r>
          </a:p>
          <a:p>
            <a:pPr lvl="1"/>
            <a:r>
              <a:rPr lang="en-US" altLang="zh-CN" dirty="0" smtClean="0"/>
              <a:t>SqlCommand</a:t>
            </a:r>
          </a:p>
          <a:p>
            <a:pPr lvl="1"/>
            <a:r>
              <a:rPr lang="en-US" altLang="zh-CN" dirty="0" smtClean="0"/>
              <a:t>SqlDataReader</a:t>
            </a:r>
          </a:p>
          <a:p>
            <a:pPr lvl="1"/>
            <a:r>
              <a:rPr lang="en-US" altLang="zh-CN" dirty="0" smtClean="0"/>
              <a:t>SqlDataAdapter</a:t>
            </a:r>
          </a:p>
          <a:p>
            <a:r>
              <a:rPr lang="zh-CN" altLang="en-US" dirty="0"/>
              <a:t>需</a:t>
            </a:r>
            <a:r>
              <a:rPr lang="zh-CN" altLang="en-US" dirty="0" smtClean="0"/>
              <a:t>要引入</a:t>
            </a:r>
            <a:r>
              <a:rPr lang="en-US" altLang="zh-CN" dirty="0" smtClean="0"/>
              <a:t>System.Data.SqlClient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6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2059</TotalTime>
  <Words>1247</Words>
  <Application>Microsoft Office PowerPoint</Application>
  <PresentationFormat>全屏显示(4:3)</PresentationFormat>
  <Paragraphs>279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微软雅黑</vt:lpstr>
      <vt:lpstr>Calibri</vt:lpstr>
      <vt:lpstr>Franklin Gothic Book</vt:lpstr>
      <vt:lpstr>Franklin Gothic Medium</vt:lpstr>
      <vt:lpstr>Wingdings 2</vt:lpstr>
      <vt:lpstr>流畅</vt:lpstr>
      <vt:lpstr>地理数据库技术实验 </vt:lpstr>
      <vt:lpstr>目录</vt:lpstr>
      <vt:lpstr>ADO.NET概述</vt:lpstr>
      <vt:lpstr>扩展知识</vt:lpstr>
      <vt:lpstr>扩展知识</vt:lpstr>
      <vt:lpstr>ADO.NET概述</vt:lpstr>
      <vt:lpstr>ADO.NET概述</vt:lpstr>
      <vt:lpstr>ADO.NET概述</vt:lpstr>
      <vt:lpstr>ADO.NET概述</vt:lpstr>
      <vt:lpstr>目录</vt:lpstr>
      <vt:lpstr>Connection类</vt:lpstr>
      <vt:lpstr>Connection类</vt:lpstr>
      <vt:lpstr>Connection类</vt:lpstr>
      <vt:lpstr>目录</vt:lpstr>
      <vt:lpstr>Command类</vt:lpstr>
      <vt:lpstr>Command类</vt:lpstr>
      <vt:lpstr>目录</vt:lpstr>
      <vt:lpstr>DataReader类</vt:lpstr>
      <vt:lpstr>DataReader类</vt:lpstr>
      <vt:lpstr>目录</vt:lpstr>
      <vt:lpstr>DataAdapter类</vt:lpstr>
      <vt:lpstr>DataAdapter类</vt:lpstr>
      <vt:lpstr>目录</vt:lpstr>
      <vt:lpstr>DataSet类</vt:lpstr>
      <vt:lpstr>DataTable类</vt:lpstr>
      <vt:lpstr>SqlParameter类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pc</cp:lastModifiedBy>
  <cp:revision>134</cp:revision>
  <dcterms:created xsi:type="dcterms:W3CDTF">2015-09-09T01:39:06Z</dcterms:created>
  <dcterms:modified xsi:type="dcterms:W3CDTF">2019-10-11T09:15:06Z</dcterms:modified>
</cp:coreProperties>
</file>