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0" r:id="rId9"/>
    <p:sldId id="277" r:id="rId10"/>
    <p:sldId id="267" r:id="rId11"/>
    <p:sldId id="268" r:id="rId12"/>
    <p:sldId id="269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4" autoAdjust="0"/>
  </p:normalViewPr>
  <p:slideViewPr>
    <p:cSldViewPr>
      <p:cViewPr varScale="1">
        <p:scale>
          <a:sx n="84" d="100"/>
          <a:sy n="84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系统描述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zh-CN" altLang="en-US" dirty="0" smtClean="0"/>
            <a:t>配置读取</a:t>
          </a:r>
          <a:endParaRPr lang="zh-CN" altLang="en-US" dirty="0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zh-CN" altLang="en-US" dirty="0" smtClean="0"/>
            <a:t>数据库操作</a:t>
          </a:r>
          <a:endParaRPr lang="zh-CN" altLang="en-US" dirty="0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3" presStyleCnt="5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B86E23CF-1C65-48A9-9855-3736A1094189}" type="presOf" srcId="{3A31DE3D-1055-410C-A021-28A376FEACC2}" destId="{1CB36304-901A-485B-85D9-43DD03489844}" srcOrd="0" destOrd="0" presId="urn:microsoft.com/office/officeart/2005/8/layout/list1"/>
    <dgm:cxn modelId="{6D9559CA-7213-4FCA-B44C-7E899F6D1CBE}" type="presOf" srcId="{0A2C852D-B3D9-47BD-BC75-7D5906907BAC}" destId="{108343F6-E938-4CE4-A47B-69C9092FF7C8}" srcOrd="0" destOrd="0" presId="urn:microsoft.com/office/officeart/2005/8/layout/list1"/>
    <dgm:cxn modelId="{DE8AD733-F798-4284-9162-D190F1E0D1BE}" type="presOf" srcId="{DC1359F4-B110-4F73-8ED8-94A32C5593FE}" destId="{DD7771EF-A4D4-4653-AA65-BC5CCF890128}" srcOrd="1" destOrd="0" presId="urn:microsoft.com/office/officeart/2005/8/layout/list1"/>
    <dgm:cxn modelId="{B97F816B-7329-4691-AD96-35505C910693}" type="presOf" srcId="{0A2C852D-B3D9-47BD-BC75-7D5906907BAC}" destId="{5910BE64-3721-4B64-A24D-7946270C2191}" srcOrd="1" destOrd="0" presId="urn:microsoft.com/office/officeart/2005/8/layout/list1"/>
    <dgm:cxn modelId="{E6500806-DF24-4C66-AE71-6155384F2B7B}" type="presOf" srcId="{2B376AE5-9A04-4B7E-83A2-688418BDF749}" destId="{FEEE4024-16EC-414D-BCCE-28FDE676920F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3" destOrd="0" parTransId="{B17F0C1A-F227-4AE8-9E88-AEDFE1B97473}" sibTransId="{842AB627-920F-4543-A38D-212D21915D7C}"/>
    <dgm:cxn modelId="{0D55D4BE-6B3C-4F88-875A-8AE26F54AC77}" type="presOf" srcId="{DC1359F4-B110-4F73-8ED8-94A32C5593FE}" destId="{EB6DC83C-20B1-47DB-ADBB-B5F95C4BD389}" srcOrd="0" destOrd="0" presId="urn:microsoft.com/office/officeart/2005/8/layout/list1"/>
    <dgm:cxn modelId="{9330E026-5714-49A0-BE4E-F8E83A00BB02}" srcId="{3A31DE3D-1055-410C-A021-28A376FEACC2}" destId="{9B47C841-5E80-4866-BE0F-4326AE595AE4}" srcOrd="4" destOrd="0" parTransId="{AA3B0FC1-EE1D-4F37-B66C-9B923B649FEE}" sibTransId="{A7DC5E21-1EB7-4746-AD70-970F28643144}"/>
    <dgm:cxn modelId="{18D2CABA-762E-482A-A22F-9E4C5A8DFED3}" type="presOf" srcId="{2B376AE5-9A04-4B7E-83A2-688418BDF749}" destId="{0C9FB6CB-428C-4F66-9518-3880F9CD9281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F1752100-8980-473D-B537-C380AF676A85}" type="presOf" srcId="{824338ED-EAC0-4DC0-94F8-1A473B708D4A}" destId="{14FD82B9-AA19-48EC-8DFB-98A3277A973B}" srcOrd="1" destOrd="0" presId="urn:microsoft.com/office/officeart/2005/8/layout/list1"/>
    <dgm:cxn modelId="{1DB445C3-5B7A-4533-B5F3-6BC6F60E2766}" type="presOf" srcId="{824338ED-EAC0-4DC0-94F8-1A473B708D4A}" destId="{0187C9BD-A366-4C69-9498-6DCCC7FF9C30}" srcOrd="0" destOrd="0" presId="urn:microsoft.com/office/officeart/2005/8/layout/list1"/>
    <dgm:cxn modelId="{050132F4-82C5-40B9-BC67-4EBB5786CCCB}" type="presOf" srcId="{9B47C841-5E80-4866-BE0F-4326AE595AE4}" destId="{D07D52E7-EBE2-487E-B8D3-5CC4B5E00CF7}" srcOrd="1" destOrd="0" presId="urn:microsoft.com/office/officeart/2005/8/layout/list1"/>
    <dgm:cxn modelId="{8B5571A5-8239-4A35-8D10-06B6C30153B1}" type="presOf" srcId="{9B47C841-5E80-4866-BE0F-4326AE595AE4}" destId="{A713DBA3-A188-4CAF-B76C-7A2A863C7258}" srcOrd="0" destOrd="0" presId="urn:microsoft.com/office/officeart/2005/8/layout/list1"/>
    <dgm:cxn modelId="{4BFD5A22-D9E1-4CE2-A0B3-B9285EDC1215}" type="presParOf" srcId="{1CB36304-901A-485B-85D9-43DD03489844}" destId="{336D71C5-A26A-4BEB-87A4-3A12BB128159}" srcOrd="0" destOrd="0" presId="urn:microsoft.com/office/officeart/2005/8/layout/list1"/>
    <dgm:cxn modelId="{D2EBA03D-00D2-496D-955A-A0361BDEA6A6}" type="presParOf" srcId="{336D71C5-A26A-4BEB-87A4-3A12BB128159}" destId="{0187C9BD-A366-4C69-9498-6DCCC7FF9C30}" srcOrd="0" destOrd="0" presId="urn:microsoft.com/office/officeart/2005/8/layout/list1"/>
    <dgm:cxn modelId="{46B76B0D-FE6D-4E61-91C4-E61B7AD71965}" type="presParOf" srcId="{336D71C5-A26A-4BEB-87A4-3A12BB128159}" destId="{14FD82B9-AA19-48EC-8DFB-98A3277A973B}" srcOrd="1" destOrd="0" presId="urn:microsoft.com/office/officeart/2005/8/layout/list1"/>
    <dgm:cxn modelId="{4754957A-149C-415B-82FC-11145190EB38}" type="presParOf" srcId="{1CB36304-901A-485B-85D9-43DD03489844}" destId="{53FC005A-3351-4171-84D6-9B1185DE4925}" srcOrd="1" destOrd="0" presId="urn:microsoft.com/office/officeart/2005/8/layout/list1"/>
    <dgm:cxn modelId="{E0A81DF1-0512-487B-8713-C99EBB621280}" type="presParOf" srcId="{1CB36304-901A-485B-85D9-43DD03489844}" destId="{BACEA64F-CEF2-4277-840E-14A10808945C}" srcOrd="2" destOrd="0" presId="urn:microsoft.com/office/officeart/2005/8/layout/list1"/>
    <dgm:cxn modelId="{72D36CAB-4889-466D-907E-8DA6DAD1280A}" type="presParOf" srcId="{1CB36304-901A-485B-85D9-43DD03489844}" destId="{8AA38369-60EA-4EB1-8BA3-7D3E4DD63E74}" srcOrd="3" destOrd="0" presId="urn:microsoft.com/office/officeart/2005/8/layout/list1"/>
    <dgm:cxn modelId="{67FFD5E0-B2E4-46B5-8B93-83718D58C964}" type="presParOf" srcId="{1CB36304-901A-485B-85D9-43DD03489844}" destId="{BBF4DDC4-A50D-4C7A-B37D-3111E5B9E068}" srcOrd="4" destOrd="0" presId="urn:microsoft.com/office/officeart/2005/8/layout/list1"/>
    <dgm:cxn modelId="{E698ABC1-136A-465F-8E96-A8E5239462A0}" type="presParOf" srcId="{BBF4DDC4-A50D-4C7A-B37D-3111E5B9E068}" destId="{EB6DC83C-20B1-47DB-ADBB-B5F95C4BD389}" srcOrd="0" destOrd="0" presId="urn:microsoft.com/office/officeart/2005/8/layout/list1"/>
    <dgm:cxn modelId="{20F22FFB-7EDA-4849-B9A1-ABAE8D5DF0A2}" type="presParOf" srcId="{BBF4DDC4-A50D-4C7A-B37D-3111E5B9E068}" destId="{DD7771EF-A4D4-4653-AA65-BC5CCF890128}" srcOrd="1" destOrd="0" presId="urn:microsoft.com/office/officeart/2005/8/layout/list1"/>
    <dgm:cxn modelId="{61B7FB9D-E45D-4FB5-AB29-DA038821C7C7}" type="presParOf" srcId="{1CB36304-901A-485B-85D9-43DD03489844}" destId="{02F36BB2-88C1-4569-8A6E-02F96E2A1053}" srcOrd="5" destOrd="0" presId="urn:microsoft.com/office/officeart/2005/8/layout/list1"/>
    <dgm:cxn modelId="{2571D030-98BE-4603-9242-7E072FE829B6}" type="presParOf" srcId="{1CB36304-901A-485B-85D9-43DD03489844}" destId="{EBB9C504-24CF-49D8-AD06-7A5B6C48489A}" srcOrd="6" destOrd="0" presId="urn:microsoft.com/office/officeart/2005/8/layout/list1"/>
    <dgm:cxn modelId="{8840B67A-AAD3-4BE8-94DB-AD80E3514187}" type="presParOf" srcId="{1CB36304-901A-485B-85D9-43DD03489844}" destId="{B0D44A80-D485-46AD-9EC0-4692A5E7547C}" srcOrd="7" destOrd="0" presId="urn:microsoft.com/office/officeart/2005/8/layout/list1"/>
    <dgm:cxn modelId="{0913F0C7-4D52-4767-B715-EF22E402AC32}" type="presParOf" srcId="{1CB36304-901A-485B-85D9-43DD03489844}" destId="{D1755172-1278-44C4-AEFC-94DE8CADD76E}" srcOrd="8" destOrd="0" presId="urn:microsoft.com/office/officeart/2005/8/layout/list1"/>
    <dgm:cxn modelId="{AE587235-6395-44BE-B001-1C860F1CC896}" type="presParOf" srcId="{D1755172-1278-44C4-AEFC-94DE8CADD76E}" destId="{FEEE4024-16EC-414D-BCCE-28FDE676920F}" srcOrd="0" destOrd="0" presId="urn:microsoft.com/office/officeart/2005/8/layout/list1"/>
    <dgm:cxn modelId="{6D98F84F-D05F-48DB-BFD1-235BD1936038}" type="presParOf" srcId="{D1755172-1278-44C4-AEFC-94DE8CADD76E}" destId="{0C9FB6CB-428C-4F66-9518-3880F9CD9281}" srcOrd="1" destOrd="0" presId="urn:microsoft.com/office/officeart/2005/8/layout/list1"/>
    <dgm:cxn modelId="{792017B7-4286-4636-8A8C-CE11C7908FE1}" type="presParOf" srcId="{1CB36304-901A-485B-85D9-43DD03489844}" destId="{69A99AFE-9AF5-43EF-9CC4-FD249178A531}" srcOrd="9" destOrd="0" presId="urn:microsoft.com/office/officeart/2005/8/layout/list1"/>
    <dgm:cxn modelId="{3C4F82C0-B935-4C54-A603-675BC05CE357}" type="presParOf" srcId="{1CB36304-901A-485B-85D9-43DD03489844}" destId="{36E0E154-44E7-4E3F-A04B-A8BBAC8951B7}" srcOrd="10" destOrd="0" presId="urn:microsoft.com/office/officeart/2005/8/layout/list1"/>
    <dgm:cxn modelId="{42C60F45-3E44-44A0-AA02-82FB65A1A71A}" type="presParOf" srcId="{1CB36304-901A-485B-85D9-43DD03489844}" destId="{DA2FFB00-D35A-4A92-BFE4-570BBB2966AF}" srcOrd="11" destOrd="0" presId="urn:microsoft.com/office/officeart/2005/8/layout/list1"/>
    <dgm:cxn modelId="{06C9579B-2ACD-454E-B528-C20593C97B3C}" type="presParOf" srcId="{1CB36304-901A-485B-85D9-43DD03489844}" destId="{D5795097-72C2-4810-BC31-17AA0404DEB5}" srcOrd="12" destOrd="0" presId="urn:microsoft.com/office/officeart/2005/8/layout/list1"/>
    <dgm:cxn modelId="{4C3EAD02-9920-4D36-BFBF-08A51D6673A3}" type="presParOf" srcId="{D5795097-72C2-4810-BC31-17AA0404DEB5}" destId="{108343F6-E938-4CE4-A47B-69C9092FF7C8}" srcOrd="0" destOrd="0" presId="urn:microsoft.com/office/officeart/2005/8/layout/list1"/>
    <dgm:cxn modelId="{1802FDF1-B0DA-49BC-A9F4-96650B26EB61}" type="presParOf" srcId="{D5795097-72C2-4810-BC31-17AA0404DEB5}" destId="{5910BE64-3721-4B64-A24D-7946270C2191}" srcOrd="1" destOrd="0" presId="urn:microsoft.com/office/officeart/2005/8/layout/list1"/>
    <dgm:cxn modelId="{E4A7C13D-2201-447E-8A63-4BD972FBF9B2}" type="presParOf" srcId="{1CB36304-901A-485B-85D9-43DD03489844}" destId="{E1E6E0D0-C676-495A-96DD-A077F36F6692}" srcOrd="13" destOrd="0" presId="urn:microsoft.com/office/officeart/2005/8/layout/list1"/>
    <dgm:cxn modelId="{3206C328-1497-4ADE-8B0A-EE1AB60AA0D1}" type="presParOf" srcId="{1CB36304-901A-485B-85D9-43DD03489844}" destId="{5F2C90AF-D193-4EB5-9EA7-9F1235562D90}" srcOrd="14" destOrd="0" presId="urn:microsoft.com/office/officeart/2005/8/layout/list1"/>
    <dgm:cxn modelId="{9C3C19E8-3BAC-4794-922C-055FAAB8C4BA}" type="presParOf" srcId="{1CB36304-901A-485B-85D9-43DD03489844}" destId="{00D08E28-A17A-4F21-85E2-F4475FA105A3}" srcOrd="15" destOrd="0" presId="urn:microsoft.com/office/officeart/2005/8/layout/list1"/>
    <dgm:cxn modelId="{7D2ABECD-8DEB-422C-A551-52F7AA81D952}" type="presParOf" srcId="{1CB36304-901A-485B-85D9-43DD03489844}" destId="{50B46063-E59D-49F7-8F8A-0FFC770ADEC2}" srcOrd="16" destOrd="0" presId="urn:microsoft.com/office/officeart/2005/8/layout/list1"/>
    <dgm:cxn modelId="{84ED9DDC-3D0A-4A68-AF64-90D8374B0CA0}" type="presParOf" srcId="{50B46063-E59D-49F7-8F8A-0FFC770ADEC2}" destId="{A713DBA3-A188-4CAF-B76C-7A2A863C7258}" srcOrd="0" destOrd="0" presId="urn:microsoft.com/office/officeart/2005/8/layout/list1"/>
    <dgm:cxn modelId="{58D682D8-7127-4912-9C52-1748BFF85EFF}" type="presParOf" srcId="{50B46063-E59D-49F7-8F8A-0FFC770ADEC2}" destId="{D07D52E7-EBE2-487E-B8D3-5CC4B5E00CF7}" srcOrd="1" destOrd="0" presId="urn:microsoft.com/office/officeart/2005/8/layout/list1"/>
    <dgm:cxn modelId="{287E7A99-D631-406D-AA05-9A0FD1C1C9E5}" type="presParOf" srcId="{1CB36304-901A-485B-85D9-43DD03489844}" destId="{059FB318-1458-4E8F-B2B0-D206E803B70F}" srcOrd="17" destOrd="0" presId="urn:microsoft.com/office/officeart/2005/8/layout/list1"/>
    <dgm:cxn modelId="{38C39588-ADE1-44D8-B7A7-49F15C2840F3}" type="presParOf" srcId="{1CB36304-901A-485B-85D9-43DD03489844}" destId="{B217AB87-A22C-4E8E-A883-DB75F900D9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54C6C-DD20-46B4-81C6-1BDCAD9EA9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B53FD7-A6C5-4217-B365-ED30165E3BDC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1D2CCB3A-EE9B-4F37-977E-5E44190C297B}" type="parTrans" cxnId="{2A5378E5-08BC-4101-951A-3287C173F298}">
      <dgm:prSet/>
      <dgm:spPr/>
      <dgm:t>
        <a:bodyPr/>
        <a:lstStyle/>
        <a:p>
          <a:endParaRPr lang="zh-CN" altLang="en-US"/>
        </a:p>
      </dgm:t>
    </dgm:pt>
    <dgm:pt modelId="{E98428F0-9EE6-4A9D-9275-5B4DC13CF994}" type="sibTrans" cxnId="{2A5378E5-08BC-4101-951A-3287C173F298}">
      <dgm:prSet/>
      <dgm:spPr/>
      <dgm:t>
        <a:bodyPr/>
        <a:lstStyle/>
        <a:p>
          <a:endParaRPr lang="zh-CN" altLang="en-US"/>
        </a:p>
      </dgm:t>
    </dgm:pt>
    <dgm:pt modelId="{0BE4234A-8C11-4990-B74A-60D277870290}">
      <dgm:prSet phldrT="[文本]"/>
      <dgm:spPr/>
      <dgm:t>
        <a:bodyPr/>
        <a:lstStyle/>
        <a:p>
          <a:r>
            <a:rPr lang="zh-CN" altLang="en-US" dirty="0" smtClean="0"/>
            <a:t>用户信息列表</a:t>
          </a:r>
          <a:endParaRPr lang="zh-CN" altLang="en-US" dirty="0"/>
        </a:p>
      </dgm:t>
    </dgm:pt>
    <dgm:pt modelId="{2809C08E-9C4B-4B46-82E2-60B9A9CDC551}" type="parTrans" cxnId="{F6FC7969-2AC4-45C4-B055-1278C4300588}">
      <dgm:prSet/>
      <dgm:spPr/>
      <dgm:t>
        <a:bodyPr/>
        <a:lstStyle/>
        <a:p>
          <a:endParaRPr lang="zh-CN" altLang="en-US"/>
        </a:p>
      </dgm:t>
    </dgm:pt>
    <dgm:pt modelId="{67C762E4-22F7-46A1-8AA5-C61F9F76F8A8}" type="sibTrans" cxnId="{F6FC7969-2AC4-45C4-B055-1278C4300588}">
      <dgm:prSet/>
      <dgm:spPr/>
      <dgm:t>
        <a:bodyPr/>
        <a:lstStyle/>
        <a:p>
          <a:endParaRPr lang="zh-CN" altLang="en-US"/>
        </a:p>
      </dgm:t>
    </dgm:pt>
    <dgm:pt modelId="{8803AAA8-604A-4232-8EFA-2DABEF65E41A}">
      <dgm:prSet phldrT="[文本]"/>
      <dgm:spPr/>
      <dgm:t>
        <a:bodyPr/>
        <a:lstStyle/>
        <a:p>
          <a:r>
            <a:rPr lang="zh-CN" altLang="en-US" dirty="0" smtClean="0"/>
            <a:t>获取用户列表</a:t>
          </a:r>
          <a:endParaRPr lang="zh-CN" altLang="en-US" dirty="0"/>
        </a:p>
      </dgm:t>
    </dgm:pt>
    <dgm:pt modelId="{B2E8771A-62E4-4054-BE2D-E8EF3315884F}" type="parTrans" cxnId="{E7699DA9-3CCB-48B2-BBBB-3FB13FBD1E36}">
      <dgm:prSet/>
      <dgm:spPr/>
      <dgm:t>
        <a:bodyPr/>
        <a:lstStyle/>
        <a:p>
          <a:endParaRPr lang="zh-CN" altLang="en-US"/>
        </a:p>
      </dgm:t>
    </dgm:pt>
    <dgm:pt modelId="{5DF22278-8EB3-4774-8920-040B8E22CE39}" type="sibTrans" cxnId="{E7699DA9-3CCB-48B2-BBBB-3FB13FBD1E36}">
      <dgm:prSet/>
      <dgm:spPr/>
      <dgm:t>
        <a:bodyPr/>
        <a:lstStyle/>
        <a:p>
          <a:endParaRPr lang="zh-CN" altLang="en-US"/>
        </a:p>
      </dgm:t>
    </dgm:pt>
    <dgm:pt modelId="{47CF33BD-A0DD-4643-9D59-2CA93FD528E7}">
      <dgm:prSet phldrT="[文本]"/>
      <dgm:spPr/>
      <dgm:t>
        <a:bodyPr/>
        <a:lstStyle/>
        <a:p>
          <a:r>
            <a:rPr lang="zh-CN" altLang="en-US" dirty="0" smtClean="0"/>
            <a:t>用户消息信息</a:t>
          </a:r>
          <a:endParaRPr lang="zh-CN" altLang="en-US" dirty="0"/>
        </a:p>
      </dgm:t>
    </dgm:pt>
    <dgm:pt modelId="{4BB4A817-7CEF-4209-9898-7F2DC50C1DFF}" type="parTrans" cxnId="{B5648DD6-B443-4344-90A2-FA82EBB14AD4}">
      <dgm:prSet/>
      <dgm:spPr/>
      <dgm:t>
        <a:bodyPr/>
        <a:lstStyle/>
        <a:p>
          <a:endParaRPr lang="zh-CN" altLang="en-US"/>
        </a:p>
      </dgm:t>
    </dgm:pt>
    <dgm:pt modelId="{59011C78-BFEC-4C4D-9947-1F47E03831F9}" type="sibTrans" cxnId="{B5648DD6-B443-4344-90A2-FA82EBB14AD4}">
      <dgm:prSet/>
      <dgm:spPr/>
      <dgm:t>
        <a:bodyPr/>
        <a:lstStyle/>
        <a:p>
          <a:endParaRPr lang="zh-CN" altLang="en-US"/>
        </a:p>
      </dgm:t>
    </dgm:pt>
    <dgm:pt modelId="{9E2CF5B6-EE47-499F-88F9-D174B999758D}">
      <dgm:prSet phldrT="[文本]"/>
      <dgm:spPr/>
      <dgm:t>
        <a:bodyPr/>
        <a:lstStyle/>
        <a:p>
          <a:r>
            <a:rPr lang="zh-CN" altLang="en-US" dirty="0" smtClean="0"/>
            <a:t>用户信息管理</a:t>
          </a:r>
          <a:endParaRPr lang="zh-CN" altLang="en-US" dirty="0"/>
        </a:p>
      </dgm:t>
    </dgm:pt>
    <dgm:pt modelId="{910A01BA-93FC-4FDD-856E-59F8A0C35E2F}" type="parTrans" cxnId="{F765190F-618B-4BA8-8CEC-45DFC51F8F43}">
      <dgm:prSet/>
      <dgm:spPr/>
      <dgm:t>
        <a:bodyPr/>
        <a:lstStyle/>
        <a:p>
          <a:endParaRPr lang="zh-CN" altLang="en-US"/>
        </a:p>
      </dgm:t>
    </dgm:pt>
    <dgm:pt modelId="{D767170D-7295-4AA1-9935-F9DA1437DE83}" type="sibTrans" cxnId="{F765190F-618B-4BA8-8CEC-45DFC51F8F43}">
      <dgm:prSet/>
      <dgm:spPr/>
      <dgm:t>
        <a:bodyPr/>
        <a:lstStyle/>
        <a:p>
          <a:endParaRPr lang="zh-CN" altLang="en-US"/>
        </a:p>
      </dgm:t>
    </dgm:pt>
    <dgm:pt modelId="{EB38F07A-533A-4911-A4DB-D1348548616D}">
      <dgm:prSet phldrT="[文本]"/>
      <dgm:spPr/>
      <dgm:t>
        <a:bodyPr/>
        <a:lstStyle/>
        <a:p>
          <a:r>
            <a:rPr lang="zh-CN" altLang="en-US" dirty="0" smtClean="0"/>
            <a:t>获取用户消息</a:t>
          </a:r>
          <a:endParaRPr lang="zh-CN" altLang="en-US" dirty="0"/>
        </a:p>
      </dgm:t>
    </dgm:pt>
    <dgm:pt modelId="{55D3E328-7D8D-497A-B8FA-C8C28CBFA829}" type="parTrans" cxnId="{E5D732B6-5C39-4C82-9E97-C6A8A30CFB7D}">
      <dgm:prSet/>
      <dgm:spPr/>
      <dgm:t>
        <a:bodyPr/>
        <a:lstStyle/>
        <a:p>
          <a:endParaRPr lang="zh-CN" altLang="en-US"/>
        </a:p>
      </dgm:t>
    </dgm:pt>
    <dgm:pt modelId="{B3222BCF-79D7-4B80-BACF-E4A76CB7F199}" type="sibTrans" cxnId="{E5D732B6-5C39-4C82-9E97-C6A8A30CFB7D}">
      <dgm:prSet/>
      <dgm:spPr/>
      <dgm:t>
        <a:bodyPr/>
        <a:lstStyle/>
        <a:p>
          <a:endParaRPr lang="zh-CN" altLang="en-US"/>
        </a:p>
      </dgm:t>
    </dgm:pt>
    <dgm:pt modelId="{9A41BABB-464C-4379-8912-95AB38212BC6}">
      <dgm:prSet phldrT="[文本]"/>
      <dgm:spPr/>
      <dgm:t>
        <a:bodyPr/>
        <a:lstStyle/>
        <a:p>
          <a:r>
            <a:rPr lang="zh-CN" altLang="en-US" dirty="0" smtClean="0"/>
            <a:t>发送用户消息</a:t>
          </a:r>
          <a:endParaRPr lang="zh-CN" altLang="en-US" dirty="0"/>
        </a:p>
      </dgm:t>
    </dgm:pt>
    <dgm:pt modelId="{C64548E5-084C-4D80-A615-205C262DBEE1}" type="parTrans" cxnId="{F9A0DD2C-9DA9-4950-B940-60CD85E70760}">
      <dgm:prSet/>
      <dgm:spPr/>
      <dgm:t>
        <a:bodyPr/>
        <a:lstStyle/>
        <a:p>
          <a:endParaRPr lang="zh-CN" altLang="en-US"/>
        </a:p>
      </dgm:t>
    </dgm:pt>
    <dgm:pt modelId="{41836232-F0DC-479F-98EA-6F88F3FFC1CC}" type="sibTrans" cxnId="{F9A0DD2C-9DA9-4950-B940-60CD85E70760}">
      <dgm:prSet/>
      <dgm:spPr/>
      <dgm:t>
        <a:bodyPr/>
        <a:lstStyle/>
        <a:p>
          <a:endParaRPr lang="zh-CN" altLang="en-US"/>
        </a:p>
      </dgm:t>
    </dgm:pt>
    <dgm:pt modelId="{4B6E934B-95CB-4052-8E7C-236A8A4DC002}">
      <dgm:prSet phldrT="[文本]"/>
      <dgm:spPr/>
      <dgm:t>
        <a:bodyPr/>
        <a:lstStyle/>
        <a:p>
          <a:r>
            <a:rPr lang="zh-CN" altLang="en-US" dirty="0" smtClean="0"/>
            <a:t>密码修改</a:t>
          </a:r>
          <a:endParaRPr lang="zh-CN" altLang="en-US" dirty="0"/>
        </a:p>
      </dgm:t>
    </dgm:pt>
    <dgm:pt modelId="{A2B755ED-BF7D-4C9C-BB3C-F5DB6548E55D}" type="parTrans" cxnId="{F4FB3443-7129-41D0-B2FC-FD031AE22B2E}">
      <dgm:prSet/>
      <dgm:spPr/>
      <dgm:t>
        <a:bodyPr/>
        <a:lstStyle/>
        <a:p>
          <a:endParaRPr lang="zh-CN" altLang="en-US"/>
        </a:p>
      </dgm:t>
    </dgm:pt>
    <dgm:pt modelId="{3287A8E2-8A6A-450F-9F91-1CAED7AC36E4}" type="sibTrans" cxnId="{F4FB3443-7129-41D0-B2FC-FD031AE22B2E}">
      <dgm:prSet/>
      <dgm:spPr/>
      <dgm:t>
        <a:bodyPr/>
        <a:lstStyle/>
        <a:p>
          <a:endParaRPr lang="zh-CN" altLang="en-US"/>
        </a:p>
      </dgm:t>
    </dgm:pt>
    <dgm:pt modelId="{2ECB2F6F-3E9F-46A0-8453-089E382D8486}">
      <dgm:prSet phldrT="[文本]"/>
      <dgm:spPr/>
      <dgm:t>
        <a:bodyPr/>
        <a:lstStyle/>
        <a:p>
          <a:r>
            <a:rPr lang="zh-CN" altLang="en-US" dirty="0" smtClean="0"/>
            <a:t>用户登录</a:t>
          </a:r>
          <a:endParaRPr lang="zh-CN" altLang="en-US" dirty="0"/>
        </a:p>
      </dgm:t>
    </dgm:pt>
    <dgm:pt modelId="{168D3C5C-382E-43E2-9DF8-7848A6559F87}" type="parTrans" cxnId="{13BE58C0-A999-4015-9B6D-3226F3AB3877}">
      <dgm:prSet/>
      <dgm:spPr/>
      <dgm:t>
        <a:bodyPr/>
        <a:lstStyle/>
        <a:p>
          <a:endParaRPr lang="zh-CN" altLang="en-US"/>
        </a:p>
      </dgm:t>
    </dgm:pt>
    <dgm:pt modelId="{70C0BAD3-84C0-4DBD-8936-FAE42D549B95}" type="sibTrans" cxnId="{13BE58C0-A999-4015-9B6D-3226F3AB3877}">
      <dgm:prSet/>
      <dgm:spPr/>
      <dgm:t>
        <a:bodyPr/>
        <a:lstStyle/>
        <a:p>
          <a:endParaRPr lang="zh-CN" altLang="en-US"/>
        </a:p>
      </dgm:t>
    </dgm:pt>
    <dgm:pt modelId="{D07DF6A5-FC11-4C13-A402-8EDF56E1705A}">
      <dgm:prSet phldrT="[文本]"/>
      <dgm:spPr/>
      <dgm:t>
        <a:bodyPr/>
        <a:lstStyle/>
        <a:p>
          <a:r>
            <a:rPr lang="zh-CN" altLang="en-US" dirty="0" smtClean="0"/>
            <a:t>用户注册</a:t>
          </a:r>
          <a:endParaRPr lang="zh-CN" altLang="en-US" dirty="0"/>
        </a:p>
      </dgm:t>
    </dgm:pt>
    <dgm:pt modelId="{E56584A5-4512-462D-B833-F2974906B6E9}" type="parTrans" cxnId="{A440C360-9D5E-4A12-96AD-E09DC1B905D7}">
      <dgm:prSet/>
      <dgm:spPr/>
      <dgm:t>
        <a:bodyPr/>
        <a:lstStyle/>
        <a:p>
          <a:endParaRPr lang="zh-CN" altLang="en-US"/>
        </a:p>
      </dgm:t>
    </dgm:pt>
    <dgm:pt modelId="{3A296926-6C23-4584-B7A9-79F79867DEEC}" type="sibTrans" cxnId="{A440C360-9D5E-4A12-96AD-E09DC1B905D7}">
      <dgm:prSet/>
      <dgm:spPr/>
      <dgm:t>
        <a:bodyPr/>
        <a:lstStyle/>
        <a:p>
          <a:endParaRPr lang="zh-CN" altLang="en-US"/>
        </a:p>
      </dgm:t>
    </dgm:pt>
    <dgm:pt modelId="{EB7325B1-9FE5-4210-B557-204C93819912}" type="pres">
      <dgm:prSet presAssocID="{7CC54C6C-DD20-46B4-81C6-1BDCAD9EA9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41D5A2-0527-4353-AB28-AF0B32A9044A}" type="pres">
      <dgm:prSet presAssocID="{3CB53FD7-A6C5-4217-B365-ED30165E3BDC}" presName="hierRoot1" presStyleCnt="0"/>
      <dgm:spPr/>
    </dgm:pt>
    <dgm:pt modelId="{5135C690-97DE-40D2-8CB6-9C98BD31AAFC}" type="pres">
      <dgm:prSet presAssocID="{3CB53FD7-A6C5-4217-B365-ED30165E3BDC}" presName="composite" presStyleCnt="0"/>
      <dgm:spPr/>
    </dgm:pt>
    <dgm:pt modelId="{CEBA1E1D-0847-4D64-B923-B04089BC80BE}" type="pres">
      <dgm:prSet presAssocID="{3CB53FD7-A6C5-4217-B365-ED30165E3BDC}" presName="background" presStyleLbl="node0" presStyleIdx="0" presStyleCnt="1"/>
      <dgm:spPr/>
    </dgm:pt>
    <dgm:pt modelId="{AC34AB3D-7778-4EBC-BF57-CD11E36621FF}" type="pres">
      <dgm:prSet presAssocID="{3CB53FD7-A6C5-4217-B365-ED30165E3BD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3688BE-1F68-495F-819A-332BF3D696F4}" type="pres">
      <dgm:prSet presAssocID="{3CB53FD7-A6C5-4217-B365-ED30165E3BDC}" presName="hierChild2" presStyleCnt="0"/>
      <dgm:spPr/>
    </dgm:pt>
    <dgm:pt modelId="{2601AFD6-568B-4D6F-9101-A5EFD69EC8B0}" type="pres">
      <dgm:prSet presAssocID="{2809C08E-9C4B-4B46-82E2-60B9A9CDC551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8C2E6114-4A4F-441F-934E-259D459ED1A3}" type="pres">
      <dgm:prSet presAssocID="{0BE4234A-8C11-4990-B74A-60D277870290}" presName="hierRoot2" presStyleCnt="0"/>
      <dgm:spPr/>
    </dgm:pt>
    <dgm:pt modelId="{A9679073-16B3-47E4-BDDE-BDC43DB3C5FB}" type="pres">
      <dgm:prSet presAssocID="{0BE4234A-8C11-4990-B74A-60D277870290}" presName="composite2" presStyleCnt="0"/>
      <dgm:spPr/>
    </dgm:pt>
    <dgm:pt modelId="{4D152BC6-CA6B-4DE5-8AA9-EBBFEEB9D6E2}" type="pres">
      <dgm:prSet presAssocID="{0BE4234A-8C11-4990-B74A-60D277870290}" presName="background2" presStyleLbl="node2" presStyleIdx="0" presStyleCnt="3"/>
      <dgm:spPr/>
    </dgm:pt>
    <dgm:pt modelId="{B90BDEDC-689B-4F48-8EB8-9ECB71E2CC95}" type="pres">
      <dgm:prSet presAssocID="{0BE4234A-8C11-4990-B74A-60D27787029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2B39B0-1697-4079-94D6-EA2C496DF3D6}" type="pres">
      <dgm:prSet presAssocID="{0BE4234A-8C11-4990-B74A-60D277870290}" presName="hierChild3" presStyleCnt="0"/>
      <dgm:spPr/>
    </dgm:pt>
    <dgm:pt modelId="{C816B488-52CC-457B-B129-DE8D70FD6034}" type="pres">
      <dgm:prSet presAssocID="{B2E8771A-62E4-4054-BE2D-E8EF3315884F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88AF28ED-8864-4E3B-AE56-2CA2DB7985FF}" type="pres">
      <dgm:prSet presAssocID="{8803AAA8-604A-4232-8EFA-2DABEF65E41A}" presName="hierRoot3" presStyleCnt="0"/>
      <dgm:spPr/>
    </dgm:pt>
    <dgm:pt modelId="{7F94E049-057D-42BF-A6FA-C3B7257DB88D}" type="pres">
      <dgm:prSet presAssocID="{8803AAA8-604A-4232-8EFA-2DABEF65E41A}" presName="composite3" presStyleCnt="0"/>
      <dgm:spPr/>
    </dgm:pt>
    <dgm:pt modelId="{1E3FAF3E-057E-4423-A779-E169D8B30902}" type="pres">
      <dgm:prSet presAssocID="{8803AAA8-604A-4232-8EFA-2DABEF65E41A}" presName="background3" presStyleLbl="node3" presStyleIdx="0" presStyleCnt="6"/>
      <dgm:spPr/>
    </dgm:pt>
    <dgm:pt modelId="{BD2FD461-F4A8-4CA1-AC12-4DEFF0224CE8}" type="pres">
      <dgm:prSet presAssocID="{8803AAA8-604A-4232-8EFA-2DABEF65E41A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82013-F51D-443A-A4E3-7523DBF95399}" type="pres">
      <dgm:prSet presAssocID="{8803AAA8-604A-4232-8EFA-2DABEF65E41A}" presName="hierChild4" presStyleCnt="0"/>
      <dgm:spPr/>
    </dgm:pt>
    <dgm:pt modelId="{A83D8261-EAEF-4BE8-8952-AE2861321A63}" type="pres">
      <dgm:prSet presAssocID="{4BB4A817-7CEF-4209-9898-7F2DC50C1DFF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0880172E-5108-458D-956C-2A3D44CC050E}" type="pres">
      <dgm:prSet presAssocID="{47CF33BD-A0DD-4643-9D59-2CA93FD528E7}" presName="hierRoot2" presStyleCnt="0"/>
      <dgm:spPr/>
    </dgm:pt>
    <dgm:pt modelId="{51257B82-743A-4BB5-BF24-F1C1C77F82CF}" type="pres">
      <dgm:prSet presAssocID="{47CF33BD-A0DD-4643-9D59-2CA93FD528E7}" presName="composite2" presStyleCnt="0"/>
      <dgm:spPr/>
    </dgm:pt>
    <dgm:pt modelId="{1988D83F-B40C-4CC6-A46F-E8A3BC2FD96A}" type="pres">
      <dgm:prSet presAssocID="{47CF33BD-A0DD-4643-9D59-2CA93FD528E7}" presName="background2" presStyleLbl="node2" presStyleIdx="1" presStyleCnt="3"/>
      <dgm:spPr/>
    </dgm:pt>
    <dgm:pt modelId="{7F890CCD-AA1F-476F-A16A-F9613677F161}" type="pres">
      <dgm:prSet presAssocID="{47CF33BD-A0DD-4643-9D59-2CA93FD528E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12D295-FB2E-4EEC-A0A8-5C8B97429186}" type="pres">
      <dgm:prSet presAssocID="{47CF33BD-A0DD-4643-9D59-2CA93FD528E7}" presName="hierChild3" presStyleCnt="0"/>
      <dgm:spPr/>
    </dgm:pt>
    <dgm:pt modelId="{4DD02173-35FD-49C7-8903-07F712CD0118}" type="pres">
      <dgm:prSet presAssocID="{55D3E328-7D8D-497A-B8FA-C8C28CBFA829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64D21EBC-BD3E-4AEF-8BF2-896CF44C718E}" type="pres">
      <dgm:prSet presAssocID="{EB38F07A-533A-4911-A4DB-D1348548616D}" presName="hierRoot3" presStyleCnt="0"/>
      <dgm:spPr/>
    </dgm:pt>
    <dgm:pt modelId="{2EF6B298-E5EB-453F-868B-891599D8674C}" type="pres">
      <dgm:prSet presAssocID="{EB38F07A-533A-4911-A4DB-D1348548616D}" presName="composite3" presStyleCnt="0"/>
      <dgm:spPr/>
    </dgm:pt>
    <dgm:pt modelId="{4D6F893B-D8C3-4F8B-8E78-7433FD83C100}" type="pres">
      <dgm:prSet presAssocID="{EB38F07A-533A-4911-A4DB-D1348548616D}" presName="background3" presStyleLbl="node3" presStyleIdx="1" presStyleCnt="6"/>
      <dgm:spPr/>
    </dgm:pt>
    <dgm:pt modelId="{F232B9D5-8034-4E99-928E-E6AB7945D443}" type="pres">
      <dgm:prSet presAssocID="{EB38F07A-533A-4911-A4DB-D1348548616D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3FE896-2D71-46C5-87B1-5B918195B9E3}" type="pres">
      <dgm:prSet presAssocID="{EB38F07A-533A-4911-A4DB-D1348548616D}" presName="hierChild4" presStyleCnt="0"/>
      <dgm:spPr/>
    </dgm:pt>
    <dgm:pt modelId="{27A5417C-A777-4706-A17C-9386543BA520}" type="pres">
      <dgm:prSet presAssocID="{C64548E5-084C-4D80-A615-205C262DBEE1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10FEBD0A-4700-4E84-836D-11026C345D63}" type="pres">
      <dgm:prSet presAssocID="{9A41BABB-464C-4379-8912-95AB38212BC6}" presName="hierRoot3" presStyleCnt="0"/>
      <dgm:spPr/>
    </dgm:pt>
    <dgm:pt modelId="{B7A3D3FA-CD61-49D8-A2BD-835830D98654}" type="pres">
      <dgm:prSet presAssocID="{9A41BABB-464C-4379-8912-95AB38212BC6}" presName="composite3" presStyleCnt="0"/>
      <dgm:spPr/>
    </dgm:pt>
    <dgm:pt modelId="{3A0946BD-6604-42D5-8853-160BD4D99F97}" type="pres">
      <dgm:prSet presAssocID="{9A41BABB-464C-4379-8912-95AB38212BC6}" presName="background3" presStyleLbl="node3" presStyleIdx="2" presStyleCnt="6"/>
      <dgm:spPr/>
    </dgm:pt>
    <dgm:pt modelId="{E855D6DC-72BD-46B1-BC7A-AA28461FD29D}" type="pres">
      <dgm:prSet presAssocID="{9A41BABB-464C-4379-8912-95AB38212BC6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F487FD-1C73-4EB1-94B6-18EE71AC20A1}" type="pres">
      <dgm:prSet presAssocID="{9A41BABB-464C-4379-8912-95AB38212BC6}" presName="hierChild4" presStyleCnt="0"/>
      <dgm:spPr/>
    </dgm:pt>
    <dgm:pt modelId="{2E7B0BC5-C45D-4287-B5E1-3FF99674CE63}" type="pres">
      <dgm:prSet presAssocID="{910A01BA-93FC-4FDD-856E-59F8A0C35E2F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DAA60D1F-A8CB-44A7-A6F5-FC00D2D37B70}" type="pres">
      <dgm:prSet presAssocID="{9E2CF5B6-EE47-499F-88F9-D174B999758D}" presName="hierRoot2" presStyleCnt="0"/>
      <dgm:spPr/>
    </dgm:pt>
    <dgm:pt modelId="{C62C2E42-41E5-4830-8762-0F160B6E7236}" type="pres">
      <dgm:prSet presAssocID="{9E2CF5B6-EE47-499F-88F9-D174B999758D}" presName="composite2" presStyleCnt="0"/>
      <dgm:spPr/>
    </dgm:pt>
    <dgm:pt modelId="{739A8C7C-B5A0-4377-879B-F9B5EC620A92}" type="pres">
      <dgm:prSet presAssocID="{9E2CF5B6-EE47-499F-88F9-D174B999758D}" presName="background2" presStyleLbl="node2" presStyleIdx="2" presStyleCnt="3"/>
      <dgm:spPr/>
    </dgm:pt>
    <dgm:pt modelId="{F8E49370-A95E-47A9-8CA2-A8CB1C7E64D0}" type="pres">
      <dgm:prSet presAssocID="{9E2CF5B6-EE47-499F-88F9-D174B999758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D75EEA-A8C2-4FB9-B5E0-73B874DBBE76}" type="pres">
      <dgm:prSet presAssocID="{9E2CF5B6-EE47-499F-88F9-D174B999758D}" presName="hierChild3" presStyleCnt="0"/>
      <dgm:spPr/>
    </dgm:pt>
    <dgm:pt modelId="{B234AA92-0645-4BBC-84B6-9A87B05ABC28}" type="pres">
      <dgm:prSet presAssocID="{168D3C5C-382E-43E2-9DF8-7848A6559F87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1C69046C-AD17-4468-9E95-D81ECC0CEAB6}" type="pres">
      <dgm:prSet presAssocID="{2ECB2F6F-3E9F-46A0-8453-089E382D8486}" presName="hierRoot3" presStyleCnt="0"/>
      <dgm:spPr/>
    </dgm:pt>
    <dgm:pt modelId="{5B8E1892-AEFC-41BA-9322-A51D284B7209}" type="pres">
      <dgm:prSet presAssocID="{2ECB2F6F-3E9F-46A0-8453-089E382D8486}" presName="composite3" presStyleCnt="0"/>
      <dgm:spPr/>
    </dgm:pt>
    <dgm:pt modelId="{F0D1E7B5-995A-4F67-934E-C8B922E5F77C}" type="pres">
      <dgm:prSet presAssocID="{2ECB2F6F-3E9F-46A0-8453-089E382D8486}" presName="background3" presStyleLbl="node3" presStyleIdx="3" presStyleCnt="6"/>
      <dgm:spPr/>
    </dgm:pt>
    <dgm:pt modelId="{99AD172E-2114-4AE6-B8AE-57DCA38E0DC9}" type="pres">
      <dgm:prSet presAssocID="{2ECB2F6F-3E9F-46A0-8453-089E382D8486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FF1DF3-13F6-4B5A-924E-F92670B28B97}" type="pres">
      <dgm:prSet presAssocID="{2ECB2F6F-3E9F-46A0-8453-089E382D8486}" presName="hierChild4" presStyleCnt="0"/>
      <dgm:spPr/>
    </dgm:pt>
    <dgm:pt modelId="{170EAA0E-63E9-4CE2-B723-414ED6C73905}" type="pres">
      <dgm:prSet presAssocID="{E56584A5-4512-462D-B833-F2974906B6E9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A3090FC4-B0BB-4154-A638-8E4BDB6B77B4}" type="pres">
      <dgm:prSet presAssocID="{D07DF6A5-FC11-4C13-A402-8EDF56E1705A}" presName="hierRoot3" presStyleCnt="0"/>
      <dgm:spPr/>
    </dgm:pt>
    <dgm:pt modelId="{C07E07A5-F6E6-4629-8B16-6AD88FF3CC83}" type="pres">
      <dgm:prSet presAssocID="{D07DF6A5-FC11-4C13-A402-8EDF56E1705A}" presName="composite3" presStyleCnt="0"/>
      <dgm:spPr/>
    </dgm:pt>
    <dgm:pt modelId="{AA73A48C-181D-462E-AA75-7FC4B28A9281}" type="pres">
      <dgm:prSet presAssocID="{D07DF6A5-FC11-4C13-A402-8EDF56E1705A}" presName="background3" presStyleLbl="node3" presStyleIdx="4" presStyleCnt="6"/>
      <dgm:spPr/>
    </dgm:pt>
    <dgm:pt modelId="{0E7F5551-22DE-4326-B645-9E3732BB56B6}" type="pres">
      <dgm:prSet presAssocID="{D07DF6A5-FC11-4C13-A402-8EDF56E1705A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78ED1C-9C32-40B5-AF32-6F402BDD8F0B}" type="pres">
      <dgm:prSet presAssocID="{D07DF6A5-FC11-4C13-A402-8EDF56E1705A}" presName="hierChild4" presStyleCnt="0"/>
      <dgm:spPr/>
    </dgm:pt>
    <dgm:pt modelId="{846738C6-4F59-4995-9166-117AAC43EF0C}" type="pres">
      <dgm:prSet presAssocID="{A2B755ED-BF7D-4C9C-BB3C-F5DB6548E55D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1FF9AEA9-F8FB-4502-85A5-570FD8F11BBF}" type="pres">
      <dgm:prSet presAssocID="{4B6E934B-95CB-4052-8E7C-236A8A4DC002}" presName="hierRoot3" presStyleCnt="0"/>
      <dgm:spPr/>
    </dgm:pt>
    <dgm:pt modelId="{F5AD2952-26BD-4939-A457-235B51EBEA41}" type="pres">
      <dgm:prSet presAssocID="{4B6E934B-95CB-4052-8E7C-236A8A4DC002}" presName="composite3" presStyleCnt="0"/>
      <dgm:spPr/>
    </dgm:pt>
    <dgm:pt modelId="{3C229F26-22A7-4A75-A1C7-B76EB1E5522D}" type="pres">
      <dgm:prSet presAssocID="{4B6E934B-95CB-4052-8E7C-236A8A4DC002}" presName="background3" presStyleLbl="node3" presStyleIdx="5" presStyleCnt="6"/>
      <dgm:spPr/>
    </dgm:pt>
    <dgm:pt modelId="{E8C6F2F4-1EA8-45D7-AAE6-96C73BC8EC4B}" type="pres">
      <dgm:prSet presAssocID="{4B6E934B-95CB-4052-8E7C-236A8A4DC002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929C5E-6F04-411E-950C-18A8579019F3}" type="pres">
      <dgm:prSet presAssocID="{4B6E934B-95CB-4052-8E7C-236A8A4DC002}" presName="hierChild4" presStyleCnt="0"/>
      <dgm:spPr/>
    </dgm:pt>
  </dgm:ptLst>
  <dgm:cxnLst>
    <dgm:cxn modelId="{26ED450F-6E84-4A3A-A645-E7938518E9A8}" type="presOf" srcId="{4B6E934B-95CB-4052-8E7C-236A8A4DC002}" destId="{E8C6F2F4-1EA8-45D7-AAE6-96C73BC8EC4B}" srcOrd="0" destOrd="0" presId="urn:microsoft.com/office/officeart/2005/8/layout/hierarchy1"/>
    <dgm:cxn modelId="{AE283080-7F50-442F-9737-A5484BA26B1A}" type="presOf" srcId="{D07DF6A5-FC11-4C13-A402-8EDF56E1705A}" destId="{0E7F5551-22DE-4326-B645-9E3732BB56B6}" srcOrd="0" destOrd="0" presId="urn:microsoft.com/office/officeart/2005/8/layout/hierarchy1"/>
    <dgm:cxn modelId="{66B642BF-1F97-41FA-BBEF-C844031EB93C}" type="presOf" srcId="{2809C08E-9C4B-4B46-82E2-60B9A9CDC551}" destId="{2601AFD6-568B-4D6F-9101-A5EFD69EC8B0}" srcOrd="0" destOrd="0" presId="urn:microsoft.com/office/officeart/2005/8/layout/hierarchy1"/>
    <dgm:cxn modelId="{F6FC7969-2AC4-45C4-B055-1278C4300588}" srcId="{3CB53FD7-A6C5-4217-B365-ED30165E3BDC}" destId="{0BE4234A-8C11-4990-B74A-60D277870290}" srcOrd="0" destOrd="0" parTransId="{2809C08E-9C4B-4B46-82E2-60B9A9CDC551}" sibTransId="{67C762E4-22F7-46A1-8AA5-C61F9F76F8A8}"/>
    <dgm:cxn modelId="{49BB9337-876A-4336-9578-AA460A71D292}" type="presOf" srcId="{3CB53FD7-A6C5-4217-B365-ED30165E3BDC}" destId="{AC34AB3D-7778-4EBC-BF57-CD11E36621FF}" srcOrd="0" destOrd="0" presId="urn:microsoft.com/office/officeart/2005/8/layout/hierarchy1"/>
    <dgm:cxn modelId="{2EAB8421-2AE2-4D3B-A1D3-6107B44EED6B}" type="presOf" srcId="{9E2CF5B6-EE47-499F-88F9-D174B999758D}" destId="{F8E49370-A95E-47A9-8CA2-A8CB1C7E64D0}" srcOrd="0" destOrd="0" presId="urn:microsoft.com/office/officeart/2005/8/layout/hierarchy1"/>
    <dgm:cxn modelId="{94ED1AD2-D30A-43C5-91ED-06B81D7EFE53}" type="presOf" srcId="{2ECB2F6F-3E9F-46A0-8453-089E382D8486}" destId="{99AD172E-2114-4AE6-B8AE-57DCA38E0DC9}" srcOrd="0" destOrd="0" presId="urn:microsoft.com/office/officeart/2005/8/layout/hierarchy1"/>
    <dgm:cxn modelId="{E7699DA9-3CCB-48B2-BBBB-3FB13FBD1E36}" srcId="{0BE4234A-8C11-4990-B74A-60D277870290}" destId="{8803AAA8-604A-4232-8EFA-2DABEF65E41A}" srcOrd="0" destOrd="0" parTransId="{B2E8771A-62E4-4054-BE2D-E8EF3315884F}" sibTransId="{5DF22278-8EB3-4774-8920-040B8E22CE39}"/>
    <dgm:cxn modelId="{B4C94677-A1A0-49E0-81C9-ED0F5EB8FF5D}" type="presOf" srcId="{A2B755ED-BF7D-4C9C-BB3C-F5DB6548E55D}" destId="{846738C6-4F59-4995-9166-117AAC43EF0C}" srcOrd="0" destOrd="0" presId="urn:microsoft.com/office/officeart/2005/8/layout/hierarchy1"/>
    <dgm:cxn modelId="{4CC6BA57-CD3D-403C-8C4C-B6EED48572FB}" type="presOf" srcId="{9A41BABB-464C-4379-8912-95AB38212BC6}" destId="{E855D6DC-72BD-46B1-BC7A-AA28461FD29D}" srcOrd="0" destOrd="0" presId="urn:microsoft.com/office/officeart/2005/8/layout/hierarchy1"/>
    <dgm:cxn modelId="{829115E5-D470-4502-9887-989966961DC1}" type="presOf" srcId="{910A01BA-93FC-4FDD-856E-59F8A0C35E2F}" destId="{2E7B0BC5-C45D-4287-B5E1-3FF99674CE63}" srcOrd="0" destOrd="0" presId="urn:microsoft.com/office/officeart/2005/8/layout/hierarchy1"/>
    <dgm:cxn modelId="{F9A0DD2C-9DA9-4950-B940-60CD85E70760}" srcId="{47CF33BD-A0DD-4643-9D59-2CA93FD528E7}" destId="{9A41BABB-464C-4379-8912-95AB38212BC6}" srcOrd="1" destOrd="0" parTransId="{C64548E5-084C-4D80-A615-205C262DBEE1}" sibTransId="{41836232-F0DC-479F-98EA-6F88F3FFC1CC}"/>
    <dgm:cxn modelId="{F4FB3443-7129-41D0-B2FC-FD031AE22B2E}" srcId="{9E2CF5B6-EE47-499F-88F9-D174B999758D}" destId="{4B6E934B-95CB-4052-8E7C-236A8A4DC002}" srcOrd="2" destOrd="0" parTransId="{A2B755ED-BF7D-4C9C-BB3C-F5DB6548E55D}" sibTransId="{3287A8E2-8A6A-450F-9F91-1CAED7AC36E4}"/>
    <dgm:cxn modelId="{A0B9B6EE-17F6-4368-B67C-4818277441AE}" type="presOf" srcId="{E56584A5-4512-462D-B833-F2974906B6E9}" destId="{170EAA0E-63E9-4CE2-B723-414ED6C73905}" srcOrd="0" destOrd="0" presId="urn:microsoft.com/office/officeart/2005/8/layout/hierarchy1"/>
    <dgm:cxn modelId="{B5648DD6-B443-4344-90A2-FA82EBB14AD4}" srcId="{3CB53FD7-A6C5-4217-B365-ED30165E3BDC}" destId="{47CF33BD-A0DD-4643-9D59-2CA93FD528E7}" srcOrd="1" destOrd="0" parTransId="{4BB4A817-7CEF-4209-9898-7F2DC50C1DFF}" sibTransId="{59011C78-BFEC-4C4D-9947-1F47E03831F9}"/>
    <dgm:cxn modelId="{E0DC919D-3950-45B6-9BCF-DBAC7A18A69C}" type="presOf" srcId="{168D3C5C-382E-43E2-9DF8-7848A6559F87}" destId="{B234AA92-0645-4BBC-84B6-9A87B05ABC28}" srcOrd="0" destOrd="0" presId="urn:microsoft.com/office/officeart/2005/8/layout/hierarchy1"/>
    <dgm:cxn modelId="{13BE58C0-A999-4015-9B6D-3226F3AB3877}" srcId="{9E2CF5B6-EE47-499F-88F9-D174B999758D}" destId="{2ECB2F6F-3E9F-46A0-8453-089E382D8486}" srcOrd="0" destOrd="0" parTransId="{168D3C5C-382E-43E2-9DF8-7848A6559F87}" sibTransId="{70C0BAD3-84C0-4DBD-8936-FAE42D549B95}"/>
    <dgm:cxn modelId="{1E68B0AA-6159-4987-B83D-EF93434658D5}" type="presOf" srcId="{EB38F07A-533A-4911-A4DB-D1348548616D}" destId="{F232B9D5-8034-4E99-928E-E6AB7945D443}" srcOrd="0" destOrd="0" presId="urn:microsoft.com/office/officeart/2005/8/layout/hierarchy1"/>
    <dgm:cxn modelId="{F765190F-618B-4BA8-8CEC-45DFC51F8F43}" srcId="{3CB53FD7-A6C5-4217-B365-ED30165E3BDC}" destId="{9E2CF5B6-EE47-499F-88F9-D174B999758D}" srcOrd="2" destOrd="0" parTransId="{910A01BA-93FC-4FDD-856E-59F8A0C35E2F}" sibTransId="{D767170D-7295-4AA1-9935-F9DA1437DE83}"/>
    <dgm:cxn modelId="{CEA32155-89A2-4099-8542-71A890EC315B}" type="presOf" srcId="{0BE4234A-8C11-4990-B74A-60D277870290}" destId="{B90BDEDC-689B-4F48-8EB8-9ECB71E2CC95}" srcOrd="0" destOrd="0" presId="urn:microsoft.com/office/officeart/2005/8/layout/hierarchy1"/>
    <dgm:cxn modelId="{9D19E93A-97A7-4255-918E-253138100592}" type="presOf" srcId="{4BB4A817-7CEF-4209-9898-7F2DC50C1DFF}" destId="{A83D8261-EAEF-4BE8-8952-AE2861321A63}" srcOrd="0" destOrd="0" presId="urn:microsoft.com/office/officeart/2005/8/layout/hierarchy1"/>
    <dgm:cxn modelId="{9600EE44-CA65-4133-88D7-15000B8F3A2A}" type="presOf" srcId="{47CF33BD-A0DD-4643-9D59-2CA93FD528E7}" destId="{7F890CCD-AA1F-476F-A16A-F9613677F161}" srcOrd="0" destOrd="0" presId="urn:microsoft.com/office/officeart/2005/8/layout/hierarchy1"/>
    <dgm:cxn modelId="{9EDAB4E9-1E72-4592-802C-DDAC55468B5B}" type="presOf" srcId="{8803AAA8-604A-4232-8EFA-2DABEF65E41A}" destId="{BD2FD461-F4A8-4CA1-AC12-4DEFF0224CE8}" srcOrd="0" destOrd="0" presId="urn:microsoft.com/office/officeart/2005/8/layout/hierarchy1"/>
    <dgm:cxn modelId="{185025A2-4C23-4EB6-8190-128A9F189C2A}" type="presOf" srcId="{C64548E5-084C-4D80-A615-205C262DBEE1}" destId="{27A5417C-A777-4706-A17C-9386543BA520}" srcOrd="0" destOrd="0" presId="urn:microsoft.com/office/officeart/2005/8/layout/hierarchy1"/>
    <dgm:cxn modelId="{2A5378E5-08BC-4101-951A-3287C173F298}" srcId="{7CC54C6C-DD20-46B4-81C6-1BDCAD9EA9B9}" destId="{3CB53FD7-A6C5-4217-B365-ED30165E3BDC}" srcOrd="0" destOrd="0" parTransId="{1D2CCB3A-EE9B-4F37-977E-5E44190C297B}" sibTransId="{E98428F0-9EE6-4A9D-9275-5B4DC13CF994}"/>
    <dgm:cxn modelId="{1DA9FA48-0502-496D-8D96-3FA880314A29}" type="presOf" srcId="{B2E8771A-62E4-4054-BE2D-E8EF3315884F}" destId="{C816B488-52CC-457B-B129-DE8D70FD6034}" srcOrd="0" destOrd="0" presId="urn:microsoft.com/office/officeart/2005/8/layout/hierarchy1"/>
    <dgm:cxn modelId="{B3AC58E7-2D3F-47AB-AF12-710F18B4B1CC}" type="presOf" srcId="{7CC54C6C-DD20-46B4-81C6-1BDCAD9EA9B9}" destId="{EB7325B1-9FE5-4210-B557-204C93819912}" srcOrd="0" destOrd="0" presId="urn:microsoft.com/office/officeart/2005/8/layout/hierarchy1"/>
    <dgm:cxn modelId="{3D1919C9-9DED-4F67-B839-2815503B9A11}" type="presOf" srcId="{55D3E328-7D8D-497A-B8FA-C8C28CBFA829}" destId="{4DD02173-35FD-49C7-8903-07F712CD0118}" srcOrd="0" destOrd="0" presId="urn:microsoft.com/office/officeart/2005/8/layout/hierarchy1"/>
    <dgm:cxn modelId="{E5D732B6-5C39-4C82-9E97-C6A8A30CFB7D}" srcId="{47CF33BD-A0DD-4643-9D59-2CA93FD528E7}" destId="{EB38F07A-533A-4911-A4DB-D1348548616D}" srcOrd="0" destOrd="0" parTransId="{55D3E328-7D8D-497A-B8FA-C8C28CBFA829}" sibTransId="{B3222BCF-79D7-4B80-BACF-E4A76CB7F199}"/>
    <dgm:cxn modelId="{A440C360-9D5E-4A12-96AD-E09DC1B905D7}" srcId="{9E2CF5B6-EE47-499F-88F9-D174B999758D}" destId="{D07DF6A5-FC11-4C13-A402-8EDF56E1705A}" srcOrd="1" destOrd="0" parTransId="{E56584A5-4512-462D-B833-F2974906B6E9}" sibTransId="{3A296926-6C23-4584-B7A9-79F79867DEEC}"/>
    <dgm:cxn modelId="{9A7456E4-2B58-422E-87C5-4AF2B8DCC41E}" type="presParOf" srcId="{EB7325B1-9FE5-4210-B557-204C93819912}" destId="{9941D5A2-0527-4353-AB28-AF0B32A9044A}" srcOrd="0" destOrd="0" presId="urn:microsoft.com/office/officeart/2005/8/layout/hierarchy1"/>
    <dgm:cxn modelId="{DBA06D41-277B-4492-A0F3-6D172F875CAE}" type="presParOf" srcId="{9941D5A2-0527-4353-AB28-AF0B32A9044A}" destId="{5135C690-97DE-40D2-8CB6-9C98BD31AAFC}" srcOrd="0" destOrd="0" presId="urn:microsoft.com/office/officeart/2005/8/layout/hierarchy1"/>
    <dgm:cxn modelId="{57948367-6F47-430E-83AC-6904D0114990}" type="presParOf" srcId="{5135C690-97DE-40D2-8CB6-9C98BD31AAFC}" destId="{CEBA1E1D-0847-4D64-B923-B04089BC80BE}" srcOrd="0" destOrd="0" presId="urn:microsoft.com/office/officeart/2005/8/layout/hierarchy1"/>
    <dgm:cxn modelId="{62A77D76-213D-4EF2-B374-CBBBA8A71059}" type="presParOf" srcId="{5135C690-97DE-40D2-8CB6-9C98BD31AAFC}" destId="{AC34AB3D-7778-4EBC-BF57-CD11E36621FF}" srcOrd="1" destOrd="0" presId="urn:microsoft.com/office/officeart/2005/8/layout/hierarchy1"/>
    <dgm:cxn modelId="{AF4C9C4B-9A42-44C1-A0F9-8556545981AF}" type="presParOf" srcId="{9941D5A2-0527-4353-AB28-AF0B32A9044A}" destId="{073688BE-1F68-495F-819A-332BF3D696F4}" srcOrd="1" destOrd="0" presId="urn:microsoft.com/office/officeart/2005/8/layout/hierarchy1"/>
    <dgm:cxn modelId="{9E46883E-7141-4E49-AD4C-580FB61B0B87}" type="presParOf" srcId="{073688BE-1F68-495F-819A-332BF3D696F4}" destId="{2601AFD6-568B-4D6F-9101-A5EFD69EC8B0}" srcOrd="0" destOrd="0" presId="urn:microsoft.com/office/officeart/2005/8/layout/hierarchy1"/>
    <dgm:cxn modelId="{2682F3D0-C29B-4161-8DDE-3BD9D66ECA86}" type="presParOf" srcId="{073688BE-1F68-495F-819A-332BF3D696F4}" destId="{8C2E6114-4A4F-441F-934E-259D459ED1A3}" srcOrd="1" destOrd="0" presId="urn:microsoft.com/office/officeart/2005/8/layout/hierarchy1"/>
    <dgm:cxn modelId="{0D07010C-5A98-4603-88D0-0011E74A55F5}" type="presParOf" srcId="{8C2E6114-4A4F-441F-934E-259D459ED1A3}" destId="{A9679073-16B3-47E4-BDDE-BDC43DB3C5FB}" srcOrd="0" destOrd="0" presId="urn:microsoft.com/office/officeart/2005/8/layout/hierarchy1"/>
    <dgm:cxn modelId="{36A33862-FEB6-4717-AE2A-131C3B882580}" type="presParOf" srcId="{A9679073-16B3-47E4-BDDE-BDC43DB3C5FB}" destId="{4D152BC6-CA6B-4DE5-8AA9-EBBFEEB9D6E2}" srcOrd="0" destOrd="0" presId="urn:microsoft.com/office/officeart/2005/8/layout/hierarchy1"/>
    <dgm:cxn modelId="{64697D69-8696-4DAD-ABE6-14B4208948A8}" type="presParOf" srcId="{A9679073-16B3-47E4-BDDE-BDC43DB3C5FB}" destId="{B90BDEDC-689B-4F48-8EB8-9ECB71E2CC95}" srcOrd="1" destOrd="0" presId="urn:microsoft.com/office/officeart/2005/8/layout/hierarchy1"/>
    <dgm:cxn modelId="{BD2C3D6E-8331-4C72-BCFD-EADB9BD387FA}" type="presParOf" srcId="{8C2E6114-4A4F-441F-934E-259D459ED1A3}" destId="{722B39B0-1697-4079-94D6-EA2C496DF3D6}" srcOrd="1" destOrd="0" presId="urn:microsoft.com/office/officeart/2005/8/layout/hierarchy1"/>
    <dgm:cxn modelId="{5C5B3748-94D1-4328-8A1D-68548F052669}" type="presParOf" srcId="{722B39B0-1697-4079-94D6-EA2C496DF3D6}" destId="{C816B488-52CC-457B-B129-DE8D70FD6034}" srcOrd="0" destOrd="0" presId="urn:microsoft.com/office/officeart/2005/8/layout/hierarchy1"/>
    <dgm:cxn modelId="{94B52CDB-0A4F-406B-A91D-5891C60D5E6B}" type="presParOf" srcId="{722B39B0-1697-4079-94D6-EA2C496DF3D6}" destId="{88AF28ED-8864-4E3B-AE56-2CA2DB7985FF}" srcOrd="1" destOrd="0" presId="urn:microsoft.com/office/officeart/2005/8/layout/hierarchy1"/>
    <dgm:cxn modelId="{88E6A17F-DEC8-4280-9D83-2944CD75F29C}" type="presParOf" srcId="{88AF28ED-8864-4E3B-AE56-2CA2DB7985FF}" destId="{7F94E049-057D-42BF-A6FA-C3B7257DB88D}" srcOrd="0" destOrd="0" presId="urn:microsoft.com/office/officeart/2005/8/layout/hierarchy1"/>
    <dgm:cxn modelId="{09CE196B-CAE8-4FA5-88A9-0C8B909BE897}" type="presParOf" srcId="{7F94E049-057D-42BF-A6FA-C3B7257DB88D}" destId="{1E3FAF3E-057E-4423-A779-E169D8B30902}" srcOrd="0" destOrd="0" presId="urn:microsoft.com/office/officeart/2005/8/layout/hierarchy1"/>
    <dgm:cxn modelId="{7E1DE2A5-13E8-4F36-9A9A-E508EC604B27}" type="presParOf" srcId="{7F94E049-057D-42BF-A6FA-C3B7257DB88D}" destId="{BD2FD461-F4A8-4CA1-AC12-4DEFF0224CE8}" srcOrd="1" destOrd="0" presId="urn:microsoft.com/office/officeart/2005/8/layout/hierarchy1"/>
    <dgm:cxn modelId="{DBA0CCE9-73F7-4F96-AF33-433B6A8584A9}" type="presParOf" srcId="{88AF28ED-8864-4E3B-AE56-2CA2DB7985FF}" destId="{AAC82013-F51D-443A-A4E3-7523DBF95399}" srcOrd="1" destOrd="0" presId="urn:microsoft.com/office/officeart/2005/8/layout/hierarchy1"/>
    <dgm:cxn modelId="{B6021E5E-9988-417C-A422-C60D02620812}" type="presParOf" srcId="{073688BE-1F68-495F-819A-332BF3D696F4}" destId="{A83D8261-EAEF-4BE8-8952-AE2861321A63}" srcOrd="2" destOrd="0" presId="urn:microsoft.com/office/officeart/2005/8/layout/hierarchy1"/>
    <dgm:cxn modelId="{49085449-83A4-4DFB-953A-92D12FD80596}" type="presParOf" srcId="{073688BE-1F68-495F-819A-332BF3D696F4}" destId="{0880172E-5108-458D-956C-2A3D44CC050E}" srcOrd="3" destOrd="0" presId="urn:microsoft.com/office/officeart/2005/8/layout/hierarchy1"/>
    <dgm:cxn modelId="{011E3298-4D75-439F-BDBE-157C0B0A7F6B}" type="presParOf" srcId="{0880172E-5108-458D-956C-2A3D44CC050E}" destId="{51257B82-743A-4BB5-BF24-F1C1C77F82CF}" srcOrd="0" destOrd="0" presId="urn:microsoft.com/office/officeart/2005/8/layout/hierarchy1"/>
    <dgm:cxn modelId="{4AA479FA-39A1-47C5-9C7D-92791F6F5B9A}" type="presParOf" srcId="{51257B82-743A-4BB5-BF24-F1C1C77F82CF}" destId="{1988D83F-B40C-4CC6-A46F-E8A3BC2FD96A}" srcOrd="0" destOrd="0" presId="urn:microsoft.com/office/officeart/2005/8/layout/hierarchy1"/>
    <dgm:cxn modelId="{951727E3-0937-4526-8C91-F09995DEE7CD}" type="presParOf" srcId="{51257B82-743A-4BB5-BF24-F1C1C77F82CF}" destId="{7F890CCD-AA1F-476F-A16A-F9613677F161}" srcOrd="1" destOrd="0" presId="urn:microsoft.com/office/officeart/2005/8/layout/hierarchy1"/>
    <dgm:cxn modelId="{21EE2C47-1137-4AF2-9C53-E2FD2972AC64}" type="presParOf" srcId="{0880172E-5108-458D-956C-2A3D44CC050E}" destId="{9112D295-FB2E-4EEC-A0A8-5C8B97429186}" srcOrd="1" destOrd="0" presId="urn:microsoft.com/office/officeart/2005/8/layout/hierarchy1"/>
    <dgm:cxn modelId="{7D493493-FE92-4D20-AD5E-A08B41AE66C5}" type="presParOf" srcId="{9112D295-FB2E-4EEC-A0A8-5C8B97429186}" destId="{4DD02173-35FD-49C7-8903-07F712CD0118}" srcOrd="0" destOrd="0" presId="urn:microsoft.com/office/officeart/2005/8/layout/hierarchy1"/>
    <dgm:cxn modelId="{65F3E3A6-FA47-4E18-B9A5-60CAFD1B0AC2}" type="presParOf" srcId="{9112D295-FB2E-4EEC-A0A8-5C8B97429186}" destId="{64D21EBC-BD3E-4AEF-8BF2-896CF44C718E}" srcOrd="1" destOrd="0" presId="urn:microsoft.com/office/officeart/2005/8/layout/hierarchy1"/>
    <dgm:cxn modelId="{1A4ED791-7938-470E-A909-29B80526418E}" type="presParOf" srcId="{64D21EBC-BD3E-4AEF-8BF2-896CF44C718E}" destId="{2EF6B298-E5EB-453F-868B-891599D8674C}" srcOrd="0" destOrd="0" presId="urn:microsoft.com/office/officeart/2005/8/layout/hierarchy1"/>
    <dgm:cxn modelId="{3BF82024-E6BC-4970-BDE6-2209C4F24A8F}" type="presParOf" srcId="{2EF6B298-E5EB-453F-868B-891599D8674C}" destId="{4D6F893B-D8C3-4F8B-8E78-7433FD83C100}" srcOrd="0" destOrd="0" presId="urn:microsoft.com/office/officeart/2005/8/layout/hierarchy1"/>
    <dgm:cxn modelId="{A0DD3B68-67FD-45BA-98ED-995C30307DE0}" type="presParOf" srcId="{2EF6B298-E5EB-453F-868B-891599D8674C}" destId="{F232B9D5-8034-4E99-928E-E6AB7945D443}" srcOrd="1" destOrd="0" presId="urn:microsoft.com/office/officeart/2005/8/layout/hierarchy1"/>
    <dgm:cxn modelId="{F2AC9368-0947-4935-87AD-FAFBFD8B82BE}" type="presParOf" srcId="{64D21EBC-BD3E-4AEF-8BF2-896CF44C718E}" destId="{063FE896-2D71-46C5-87B1-5B918195B9E3}" srcOrd="1" destOrd="0" presId="urn:microsoft.com/office/officeart/2005/8/layout/hierarchy1"/>
    <dgm:cxn modelId="{0D305DA3-42D7-4B8F-AE65-6042677448C0}" type="presParOf" srcId="{9112D295-FB2E-4EEC-A0A8-5C8B97429186}" destId="{27A5417C-A777-4706-A17C-9386543BA520}" srcOrd="2" destOrd="0" presId="urn:microsoft.com/office/officeart/2005/8/layout/hierarchy1"/>
    <dgm:cxn modelId="{EA3D4A5B-4405-4F43-9B19-2A0A00E12F9A}" type="presParOf" srcId="{9112D295-FB2E-4EEC-A0A8-5C8B97429186}" destId="{10FEBD0A-4700-4E84-836D-11026C345D63}" srcOrd="3" destOrd="0" presId="urn:microsoft.com/office/officeart/2005/8/layout/hierarchy1"/>
    <dgm:cxn modelId="{659D9CA7-027E-4BB0-A710-6CC2C83D474E}" type="presParOf" srcId="{10FEBD0A-4700-4E84-836D-11026C345D63}" destId="{B7A3D3FA-CD61-49D8-A2BD-835830D98654}" srcOrd="0" destOrd="0" presId="urn:microsoft.com/office/officeart/2005/8/layout/hierarchy1"/>
    <dgm:cxn modelId="{19CC8EE0-5876-43A6-AD9F-48081AC63493}" type="presParOf" srcId="{B7A3D3FA-CD61-49D8-A2BD-835830D98654}" destId="{3A0946BD-6604-42D5-8853-160BD4D99F97}" srcOrd="0" destOrd="0" presId="urn:microsoft.com/office/officeart/2005/8/layout/hierarchy1"/>
    <dgm:cxn modelId="{A08A2BAC-E68F-4CBA-979C-F549DF65077F}" type="presParOf" srcId="{B7A3D3FA-CD61-49D8-A2BD-835830D98654}" destId="{E855D6DC-72BD-46B1-BC7A-AA28461FD29D}" srcOrd="1" destOrd="0" presId="urn:microsoft.com/office/officeart/2005/8/layout/hierarchy1"/>
    <dgm:cxn modelId="{84C9AFD9-EDE7-470D-8F6A-40C4F5A583F4}" type="presParOf" srcId="{10FEBD0A-4700-4E84-836D-11026C345D63}" destId="{BDF487FD-1C73-4EB1-94B6-18EE71AC20A1}" srcOrd="1" destOrd="0" presId="urn:microsoft.com/office/officeart/2005/8/layout/hierarchy1"/>
    <dgm:cxn modelId="{A4C59342-B921-4B77-A370-7182C53955F1}" type="presParOf" srcId="{073688BE-1F68-495F-819A-332BF3D696F4}" destId="{2E7B0BC5-C45D-4287-B5E1-3FF99674CE63}" srcOrd="4" destOrd="0" presId="urn:microsoft.com/office/officeart/2005/8/layout/hierarchy1"/>
    <dgm:cxn modelId="{65A1E84F-6031-4B44-A24C-D4B0A4088CA5}" type="presParOf" srcId="{073688BE-1F68-495F-819A-332BF3D696F4}" destId="{DAA60D1F-A8CB-44A7-A6F5-FC00D2D37B70}" srcOrd="5" destOrd="0" presId="urn:microsoft.com/office/officeart/2005/8/layout/hierarchy1"/>
    <dgm:cxn modelId="{D286AC14-EF7D-4262-A314-96F544733328}" type="presParOf" srcId="{DAA60D1F-A8CB-44A7-A6F5-FC00D2D37B70}" destId="{C62C2E42-41E5-4830-8762-0F160B6E7236}" srcOrd="0" destOrd="0" presId="urn:microsoft.com/office/officeart/2005/8/layout/hierarchy1"/>
    <dgm:cxn modelId="{0980B7F7-2304-487E-B87B-5BBFDE96F7F2}" type="presParOf" srcId="{C62C2E42-41E5-4830-8762-0F160B6E7236}" destId="{739A8C7C-B5A0-4377-879B-F9B5EC620A92}" srcOrd="0" destOrd="0" presId="urn:microsoft.com/office/officeart/2005/8/layout/hierarchy1"/>
    <dgm:cxn modelId="{7D638776-7BC7-4E20-8E6F-7744721786C2}" type="presParOf" srcId="{C62C2E42-41E5-4830-8762-0F160B6E7236}" destId="{F8E49370-A95E-47A9-8CA2-A8CB1C7E64D0}" srcOrd="1" destOrd="0" presId="urn:microsoft.com/office/officeart/2005/8/layout/hierarchy1"/>
    <dgm:cxn modelId="{B5F14F25-0EA2-42E5-916C-C29831AB6403}" type="presParOf" srcId="{DAA60D1F-A8CB-44A7-A6F5-FC00D2D37B70}" destId="{90D75EEA-A8C2-4FB9-B5E0-73B874DBBE76}" srcOrd="1" destOrd="0" presId="urn:microsoft.com/office/officeart/2005/8/layout/hierarchy1"/>
    <dgm:cxn modelId="{414A4960-6C76-4897-B51A-8A1CD04C5F03}" type="presParOf" srcId="{90D75EEA-A8C2-4FB9-B5E0-73B874DBBE76}" destId="{B234AA92-0645-4BBC-84B6-9A87B05ABC28}" srcOrd="0" destOrd="0" presId="urn:microsoft.com/office/officeart/2005/8/layout/hierarchy1"/>
    <dgm:cxn modelId="{1A478D53-B58D-41B2-A090-67E979A96052}" type="presParOf" srcId="{90D75EEA-A8C2-4FB9-B5E0-73B874DBBE76}" destId="{1C69046C-AD17-4468-9E95-D81ECC0CEAB6}" srcOrd="1" destOrd="0" presId="urn:microsoft.com/office/officeart/2005/8/layout/hierarchy1"/>
    <dgm:cxn modelId="{A1F3AF51-46EB-4339-8CD2-8A859BC75593}" type="presParOf" srcId="{1C69046C-AD17-4468-9E95-D81ECC0CEAB6}" destId="{5B8E1892-AEFC-41BA-9322-A51D284B7209}" srcOrd="0" destOrd="0" presId="urn:microsoft.com/office/officeart/2005/8/layout/hierarchy1"/>
    <dgm:cxn modelId="{A8FB22C3-1F2D-43BF-989B-577538D8F414}" type="presParOf" srcId="{5B8E1892-AEFC-41BA-9322-A51D284B7209}" destId="{F0D1E7B5-995A-4F67-934E-C8B922E5F77C}" srcOrd="0" destOrd="0" presId="urn:microsoft.com/office/officeart/2005/8/layout/hierarchy1"/>
    <dgm:cxn modelId="{41EBDD2B-2FA3-45E8-A976-F114FFE3F21B}" type="presParOf" srcId="{5B8E1892-AEFC-41BA-9322-A51D284B7209}" destId="{99AD172E-2114-4AE6-B8AE-57DCA38E0DC9}" srcOrd="1" destOrd="0" presId="urn:microsoft.com/office/officeart/2005/8/layout/hierarchy1"/>
    <dgm:cxn modelId="{22608964-A07B-40B4-B372-536EEC17EEE6}" type="presParOf" srcId="{1C69046C-AD17-4468-9E95-D81ECC0CEAB6}" destId="{E4FF1DF3-13F6-4B5A-924E-F92670B28B97}" srcOrd="1" destOrd="0" presId="urn:microsoft.com/office/officeart/2005/8/layout/hierarchy1"/>
    <dgm:cxn modelId="{27210E84-8834-4001-9CA5-543FCA1AC087}" type="presParOf" srcId="{90D75EEA-A8C2-4FB9-B5E0-73B874DBBE76}" destId="{170EAA0E-63E9-4CE2-B723-414ED6C73905}" srcOrd="2" destOrd="0" presId="urn:microsoft.com/office/officeart/2005/8/layout/hierarchy1"/>
    <dgm:cxn modelId="{D81549D1-7E8F-4634-9424-F1F0BC946C3F}" type="presParOf" srcId="{90D75EEA-A8C2-4FB9-B5E0-73B874DBBE76}" destId="{A3090FC4-B0BB-4154-A638-8E4BDB6B77B4}" srcOrd="3" destOrd="0" presId="urn:microsoft.com/office/officeart/2005/8/layout/hierarchy1"/>
    <dgm:cxn modelId="{15920682-48D1-465A-9353-E6F570B08BDA}" type="presParOf" srcId="{A3090FC4-B0BB-4154-A638-8E4BDB6B77B4}" destId="{C07E07A5-F6E6-4629-8B16-6AD88FF3CC83}" srcOrd="0" destOrd="0" presId="urn:microsoft.com/office/officeart/2005/8/layout/hierarchy1"/>
    <dgm:cxn modelId="{A688A39E-4766-4EB1-8328-67DE74F38DCA}" type="presParOf" srcId="{C07E07A5-F6E6-4629-8B16-6AD88FF3CC83}" destId="{AA73A48C-181D-462E-AA75-7FC4B28A9281}" srcOrd="0" destOrd="0" presId="urn:microsoft.com/office/officeart/2005/8/layout/hierarchy1"/>
    <dgm:cxn modelId="{2C190CCA-72E6-4CCD-9D2E-FB9C238D0470}" type="presParOf" srcId="{C07E07A5-F6E6-4629-8B16-6AD88FF3CC83}" destId="{0E7F5551-22DE-4326-B645-9E3732BB56B6}" srcOrd="1" destOrd="0" presId="urn:microsoft.com/office/officeart/2005/8/layout/hierarchy1"/>
    <dgm:cxn modelId="{C77CEDCA-369B-489C-94B4-841FCA0816B0}" type="presParOf" srcId="{A3090FC4-B0BB-4154-A638-8E4BDB6B77B4}" destId="{FF78ED1C-9C32-40B5-AF32-6F402BDD8F0B}" srcOrd="1" destOrd="0" presId="urn:microsoft.com/office/officeart/2005/8/layout/hierarchy1"/>
    <dgm:cxn modelId="{9C43F11B-11C3-4A73-8568-1DCFE73660A2}" type="presParOf" srcId="{90D75EEA-A8C2-4FB9-B5E0-73B874DBBE76}" destId="{846738C6-4F59-4995-9166-117AAC43EF0C}" srcOrd="4" destOrd="0" presId="urn:microsoft.com/office/officeart/2005/8/layout/hierarchy1"/>
    <dgm:cxn modelId="{B5CBF6BE-DAAF-4B49-83E1-121471ADA29C}" type="presParOf" srcId="{90D75EEA-A8C2-4FB9-B5E0-73B874DBBE76}" destId="{1FF9AEA9-F8FB-4502-85A5-570FD8F11BBF}" srcOrd="5" destOrd="0" presId="urn:microsoft.com/office/officeart/2005/8/layout/hierarchy1"/>
    <dgm:cxn modelId="{9534A63A-2D9D-4EE7-BD91-43714AAF6A4A}" type="presParOf" srcId="{1FF9AEA9-F8FB-4502-85A5-570FD8F11BBF}" destId="{F5AD2952-26BD-4939-A457-235B51EBEA41}" srcOrd="0" destOrd="0" presId="urn:microsoft.com/office/officeart/2005/8/layout/hierarchy1"/>
    <dgm:cxn modelId="{E222824F-F055-4C3A-8EFE-EC9580FF9A35}" type="presParOf" srcId="{F5AD2952-26BD-4939-A457-235B51EBEA41}" destId="{3C229F26-22A7-4A75-A1C7-B76EB1E5522D}" srcOrd="0" destOrd="0" presId="urn:microsoft.com/office/officeart/2005/8/layout/hierarchy1"/>
    <dgm:cxn modelId="{606C18AA-7464-4B8F-9654-2FFEFF0D91AE}" type="presParOf" srcId="{F5AD2952-26BD-4939-A457-235B51EBEA41}" destId="{E8C6F2F4-1EA8-45D7-AAE6-96C73BC8EC4B}" srcOrd="1" destOrd="0" presId="urn:microsoft.com/office/officeart/2005/8/layout/hierarchy1"/>
    <dgm:cxn modelId="{EDA8DDEA-F2C1-4E5A-870B-FDE31258E4EF}" type="presParOf" srcId="{1FF9AEA9-F8FB-4502-85A5-570FD8F11BBF}" destId="{8D929C5E-6F04-411E-950C-18A8579019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系统描述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zh-CN" altLang="en-US" dirty="0" smtClean="0"/>
            <a:t>配置读取</a:t>
          </a:r>
          <a:endParaRPr lang="zh-CN" altLang="en-US" dirty="0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zh-CN" altLang="en-US" dirty="0" smtClean="0"/>
            <a:t>数据库操作</a:t>
          </a:r>
          <a:endParaRPr lang="zh-CN" altLang="en-US" dirty="0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3" presStyleCnt="5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E28762EE-339A-4082-BA8D-69E21D6EAB10}" type="presOf" srcId="{0A2C852D-B3D9-47BD-BC75-7D5906907BAC}" destId="{108343F6-E938-4CE4-A47B-69C9092FF7C8}" srcOrd="0" destOrd="0" presId="urn:microsoft.com/office/officeart/2005/8/layout/list1"/>
    <dgm:cxn modelId="{E800DC18-BAEE-4917-8553-57B17A267D68}" type="presOf" srcId="{2B376AE5-9A04-4B7E-83A2-688418BDF749}" destId="{0C9FB6CB-428C-4F66-9518-3880F9CD9281}" srcOrd="1" destOrd="0" presId="urn:microsoft.com/office/officeart/2005/8/layout/list1"/>
    <dgm:cxn modelId="{EA1C206A-9F7D-4962-B8AD-DFFB90339BBB}" type="presOf" srcId="{9B47C841-5E80-4866-BE0F-4326AE595AE4}" destId="{A713DBA3-A188-4CAF-B76C-7A2A863C7258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3" destOrd="0" parTransId="{B17F0C1A-F227-4AE8-9E88-AEDFE1B97473}" sibTransId="{842AB627-920F-4543-A38D-212D21915D7C}"/>
    <dgm:cxn modelId="{E8EABA56-54A2-420E-AB03-7D8485717B9C}" type="presOf" srcId="{DC1359F4-B110-4F73-8ED8-94A32C5593FE}" destId="{EB6DC83C-20B1-47DB-ADBB-B5F95C4BD389}" srcOrd="0" destOrd="0" presId="urn:microsoft.com/office/officeart/2005/8/layout/list1"/>
    <dgm:cxn modelId="{9330E026-5714-49A0-BE4E-F8E83A00BB02}" srcId="{3A31DE3D-1055-410C-A021-28A376FEACC2}" destId="{9B47C841-5E80-4866-BE0F-4326AE595AE4}" srcOrd="4" destOrd="0" parTransId="{AA3B0FC1-EE1D-4F37-B66C-9B923B649FEE}" sibTransId="{A7DC5E21-1EB7-4746-AD70-970F28643144}"/>
    <dgm:cxn modelId="{94301537-7E36-4C4E-B954-8B3705231499}" type="presOf" srcId="{9B47C841-5E80-4866-BE0F-4326AE595AE4}" destId="{D07D52E7-EBE2-487E-B8D3-5CC4B5E00CF7}" srcOrd="1" destOrd="0" presId="urn:microsoft.com/office/officeart/2005/8/layout/list1"/>
    <dgm:cxn modelId="{84F72E69-29FF-44EA-B46E-FD05BE4A3D99}" type="presOf" srcId="{824338ED-EAC0-4DC0-94F8-1A473B708D4A}" destId="{14FD82B9-AA19-48EC-8DFB-98A3277A973B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FE7952F1-D8F3-40D2-9B51-B8CA5C49053F}" type="presOf" srcId="{DC1359F4-B110-4F73-8ED8-94A32C5593FE}" destId="{DD7771EF-A4D4-4653-AA65-BC5CCF890128}" srcOrd="1" destOrd="0" presId="urn:microsoft.com/office/officeart/2005/8/layout/list1"/>
    <dgm:cxn modelId="{941D8DE6-B9D5-4DBC-BF61-ED4105FCF058}" type="presOf" srcId="{824338ED-EAC0-4DC0-94F8-1A473B708D4A}" destId="{0187C9BD-A366-4C69-9498-6DCCC7FF9C30}" srcOrd="0" destOrd="0" presId="urn:microsoft.com/office/officeart/2005/8/layout/list1"/>
    <dgm:cxn modelId="{0E9A3CB1-3BF8-47A0-B99F-1A414CB1E41A}" type="presOf" srcId="{2B376AE5-9A04-4B7E-83A2-688418BDF749}" destId="{FEEE4024-16EC-414D-BCCE-28FDE676920F}" srcOrd="0" destOrd="0" presId="urn:microsoft.com/office/officeart/2005/8/layout/list1"/>
    <dgm:cxn modelId="{1111871D-786D-415D-92BF-375137D1E2B9}" type="presOf" srcId="{3A31DE3D-1055-410C-A021-28A376FEACC2}" destId="{1CB36304-901A-485B-85D9-43DD03489844}" srcOrd="0" destOrd="0" presId="urn:microsoft.com/office/officeart/2005/8/layout/list1"/>
    <dgm:cxn modelId="{D2DED359-DF95-46A8-B556-CEDA3F1EBB4C}" type="presOf" srcId="{0A2C852D-B3D9-47BD-BC75-7D5906907BAC}" destId="{5910BE64-3721-4B64-A24D-7946270C2191}" srcOrd="1" destOrd="0" presId="urn:microsoft.com/office/officeart/2005/8/layout/list1"/>
    <dgm:cxn modelId="{51F0C100-F6E2-41BF-8D06-BDEBD218C083}" type="presParOf" srcId="{1CB36304-901A-485B-85D9-43DD03489844}" destId="{336D71C5-A26A-4BEB-87A4-3A12BB128159}" srcOrd="0" destOrd="0" presId="urn:microsoft.com/office/officeart/2005/8/layout/list1"/>
    <dgm:cxn modelId="{123FCE21-8E19-4C55-A186-59B8811FF74B}" type="presParOf" srcId="{336D71C5-A26A-4BEB-87A4-3A12BB128159}" destId="{0187C9BD-A366-4C69-9498-6DCCC7FF9C30}" srcOrd="0" destOrd="0" presId="urn:microsoft.com/office/officeart/2005/8/layout/list1"/>
    <dgm:cxn modelId="{DBBEE46C-47B8-459E-B60F-0914F17F130B}" type="presParOf" srcId="{336D71C5-A26A-4BEB-87A4-3A12BB128159}" destId="{14FD82B9-AA19-48EC-8DFB-98A3277A973B}" srcOrd="1" destOrd="0" presId="urn:microsoft.com/office/officeart/2005/8/layout/list1"/>
    <dgm:cxn modelId="{754C9058-891F-40EF-8460-9C14C075804A}" type="presParOf" srcId="{1CB36304-901A-485B-85D9-43DD03489844}" destId="{53FC005A-3351-4171-84D6-9B1185DE4925}" srcOrd="1" destOrd="0" presId="urn:microsoft.com/office/officeart/2005/8/layout/list1"/>
    <dgm:cxn modelId="{EB1E907C-DED3-4D95-9775-DC94813DED67}" type="presParOf" srcId="{1CB36304-901A-485B-85D9-43DD03489844}" destId="{BACEA64F-CEF2-4277-840E-14A10808945C}" srcOrd="2" destOrd="0" presId="urn:microsoft.com/office/officeart/2005/8/layout/list1"/>
    <dgm:cxn modelId="{B8C3CEC1-429E-4D93-8BE4-E24D9E2AF094}" type="presParOf" srcId="{1CB36304-901A-485B-85D9-43DD03489844}" destId="{8AA38369-60EA-4EB1-8BA3-7D3E4DD63E74}" srcOrd="3" destOrd="0" presId="urn:microsoft.com/office/officeart/2005/8/layout/list1"/>
    <dgm:cxn modelId="{7751F2C3-F167-4C56-8E6E-107C4BAC4FA3}" type="presParOf" srcId="{1CB36304-901A-485B-85D9-43DD03489844}" destId="{BBF4DDC4-A50D-4C7A-B37D-3111E5B9E068}" srcOrd="4" destOrd="0" presId="urn:microsoft.com/office/officeart/2005/8/layout/list1"/>
    <dgm:cxn modelId="{38C7F960-6142-4330-8F71-9453DACB6BC7}" type="presParOf" srcId="{BBF4DDC4-A50D-4C7A-B37D-3111E5B9E068}" destId="{EB6DC83C-20B1-47DB-ADBB-B5F95C4BD389}" srcOrd="0" destOrd="0" presId="urn:microsoft.com/office/officeart/2005/8/layout/list1"/>
    <dgm:cxn modelId="{0484810D-25C8-4239-A964-960A37CC6176}" type="presParOf" srcId="{BBF4DDC4-A50D-4C7A-B37D-3111E5B9E068}" destId="{DD7771EF-A4D4-4653-AA65-BC5CCF890128}" srcOrd="1" destOrd="0" presId="urn:microsoft.com/office/officeart/2005/8/layout/list1"/>
    <dgm:cxn modelId="{B716294C-22EB-4772-9A20-36B8BD218EB5}" type="presParOf" srcId="{1CB36304-901A-485B-85D9-43DD03489844}" destId="{02F36BB2-88C1-4569-8A6E-02F96E2A1053}" srcOrd="5" destOrd="0" presId="urn:microsoft.com/office/officeart/2005/8/layout/list1"/>
    <dgm:cxn modelId="{6005FAEE-FFB4-416D-93E6-9A425298DAC2}" type="presParOf" srcId="{1CB36304-901A-485B-85D9-43DD03489844}" destId="{EBB9C504-24CF-49D8-AD06-7A5B6C48489A}" srcOrd="6" destOrd="0" presId="urn:microsoft.com/office/officeart/2005/8/layout/list1"/>
    <dgm:cxn modelId="{B531959C-9D85-471E-BFE1-8463878BB4AF}" type="presParOf" srcId="{1CB36304-901A-485B-85D9-43DD03489844}" destId="{B0D44A80-D485-46AD-9EC0-4692A5E7547C}" srcOrd="7" destOrd="0" presId="urn:microsoft.com/office/officeart/2005/8/layout/list1"/>
    <dgm:cxn modelId="{958B92A0-AAEA-47E4-A8A4-900A2A0DF301}" type="presParOf" srcId="{1CB36304-901A-485B-85D9-43DD03489844}" destId="{D1755172-1278-44C4-AEFC-94DE8CADD76E}" srcOrd="8" destOrd="0" presId="urn:microsoft.com/office/officeart/2005/8/layout/list1"/>
    <dgm:cxn modelId="{9AF7F3B6-9D57-42F2-99C7-508B3BE9B210}" type="presParOf" srcId="{D1755172-1278-44C4-AEFC-94DE8CADD76E}" destId="{FEEE4024-16EC-414D-BCCE-28FDE676920F}" srcOrd="0" destOrd="0" presId="urn:microsoft.com/office/officeart/2005/8/layout/list1"/>
    <dgm:cxn modelId="{9DE1F8C2-1BE5-465B-B7EC-C5AA81C1C265}" type="presParOf" srcId="{D1755172-1278-44C4-AEFC-94DE8CADD76E}" destId="{0C9FB6CB-428C-4F66-9518-3880F9CD9281}" srcOrd="1" destOrd="0" presId="urn:microsoft.com/office/officeart/2005/8/layout/list1"/>
    <dgm:cxn modelId="{08380E3F-1BC6-435B-BE7F-2F410C92632A}" type="presParOf" srcId="{1CB36304-901A-485B-85D9-43DD03489844}" destId="{69A99AFE-9AF5-43EF-9CC4-FD249178A531}" srcOrd="9" destOrd="0" presId="urn:microsoft.com/office/officeart/2005/8/layout/list1"/>
    <dgm:cxn modelId="{D2A0FCE0-7DD7-4AF3-AE53-820BD90CCD85}" type="presParOf" srcId="{1CB36304-901A-485B-85D9-43DD03489844}" destId="{36E0E154-44E7-4E3F-A04B-A8BBAC8951B7}" srcOrd="10" destOrd="0" presId="urn:microsoft.com/office/officeart/2005/8/layout/list1"/>
    <dgm:cxn modelId="{C760D11E-945C-4979-B353-21DD1DF349A3}" type="presParOf" srcId="{1CB36304-901A-485B-85D9-43DD03489844}" destId="{DA2FFB00-D35A-4A92-BFE4-570BBB2966AF}" srcOrd="11" destOrd="0" presId="urn:microsoft.com/office/officeart/2005/8/layout/list1"/>
    <dgm:cxn modelId="{6231A313-2E0D-4BBB-8E82-9A9C0B3A26A1}" type="presParOf" srcId="{1CB36304-901A-485B-85D9-43DD03489844}" destId="{D5795097-72C2-4810-BC31-17AA0404DEB5}" srcOrd="12" destOrd="0" presId="urn:microsoft.com/office/officeart/2005/8/layout/list1"/>
    <dgm:cxn modelId="{98B6D9E6-0391-4A4C-B65B-BFBE80854816}" type="presParOf" srcId="{D5795097-72C2-4810-BC31-17AA0404DEB5}" destId="{108343F6-E938-4CE4-A47B-69C9092FF7C8}" srcOrd="0" destOrd="0" presId="urn:microsoft.com/office/officeart/2005/8/layout/list1"/>
    <dgm:cxn modelId="{05E2C4BE-3086-4BFC-A5DA-FB5BA1CAA650}" type="presParOf" srcId="{D5795097-72C2-4810-BC31-17AA0404DEB5}" destId="{5910BE64-3721-4B64-A24D-7946270C2191}" srcOrd="1" destOrd="0" presId="urn:microsoft.com/office/officeart/2005/8/layout/list1"/>
    <dgm:cxn modelId="{D9A86667-69CD-434C-94F7-DD175C52F197}" type="presParOf" srcId="{1CB36304-901A-485B-85D9-43DD03489844}" destId="{E1E6E0D0-C676-495A-96DD-A077F36F6692}" srcOrd="13" destOrd="0" presId="urn:microsoft.com/office/officeart/2005/8/layout/list1"/>
    <dgm:cxn modelId="{F598103C-B176-4549-BDCE-D493FD5B8D82}" type="presParOf" srcId="{1CB36304-901A-485B-85D9-43DD03489844}" destId="{5F2C90AF-D193-4EB5-9EA7-9F1235562D90}" srcOrd="14" destOrd="0" presId="urn:microsoft.com/office/officeart/2005/8/layout/list1"/>
    <dgm:cxn modelId="{E1246EEE-E303-4F90-AE57-F31B68A99EB2}" type="presParOf" srcId="{1CB36304-901A-485B-85D9-43DD03489844}" destId="{00D08E28-A17A-4F21-85E2-F4475FA105A3}" srcOrd="15" destOrd="0" presId="urn:microsoft.com/office/officeart/2005/8/layout/list1"/>
    <dgm:cxn modelId="{F0862227-A287-43C0-82E6-4D3EBBD2E057}" type="presParOf" srcId="{1CB36304-901A-485B-85D9-43DD03489844}" destId="{50B46063-E59D-49F7-8F8A-0FFC770ADEC2}" srcOrd="16" destOrd="0" presId="urn:microsoft.com/office/officeart/2005/8/layout/list1"/>
    <dgm:cxn modelId="{69D1579D-4A19-4DF1-BB34-28FA2CAEA08D}" type="presParOf" srcId="{50B46063-E59D-49F7-8F8A-0FFC770ADEC2}" destId="{A713DBA3-A188-4CAF-B76C-7A2A863C7258}" srcOrd="0" destOrd="0" presId="urn:microsoft.com/office/officeart/2005/8/layout/list1"/>
    <dgm:cxn modelId="{41B32321-45A7-4F44-AFFA-5906D92FE8EB}" type="presParOf" srcId="{50B46063-E59D-49F7-8F8A-0FFC770ADEC2}" destId="{D07D52E7-EBE2-487E-B8D3-5CC4B5E00CF7}" srcOrd="1" destOrd="0" presId="urn:microsoft.com/office/officeart/2005/8/layout/list1"/>
    <dgm:cxn modelId="{17F3B969-60B7-43B8-8B20-D35FCE63D65F}" type="presParOf" srcId="{1CB36304-901A-485B-85D9-43DD03489844}" destId="{059FB318-1458-4E8F-B2B0-D206E803B70F}" srcOrd="17" destOrd="0" presId="urn:microsoft.com/office/officeart/2005/8/layout/list1"/>
    <dgm:cxn modelId="{AE0EE7C0-9AFE-4697-AC28-61C42B411923}" type="presParOf" srcId="{1CB36304-901A-485B-85D9-43DD03489844}" destId="{B217AB87-A22C-4E8E-A883-DB75F900D9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系统描述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zh-CN" altLang="en-US" dirty="0" smtClean="0"/>
            <a:t>配置读取</a:t>
          </a:r>
          <a:endParaRPr lang="zh-CN" altLang="en-US" dirty="0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zh-CN" altLang="en-US" dirty="0" smtClean="0"/>
            <a:t>数据库操作</a:t>
          </a:r>
          <a:endParaRPr lang="zh-CN" altLang="en-US" dirty="0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3" presStyleCnt="5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46981914-18EC-4247-A95D-308FE269F5DF}" type="presOf" srcId="{2B376AE5-9A04-4B7E-83A2-688418BDF749}" destId="{0C9FB6CB-428C-4F66-9518-3880F9CD9281}" srcOrd="1" destOrd="0" presId="urn:microsoft.com/office/officeart/2005/8/layout/list1"/>
    <dgm:cxn modelId="{C1293B8C-EA6A-4EF4-AF4F-9F2025B26FF7}" type="presOf" srcId="{DC1359F4-B110-4F73-8ED8-94A32C5593FE}" destId="{EB6DC83C-20B1-47DB-ADBB-B5F95C4BD389}" srcOrd="0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3" destOrd="0" parTransId="{B17F0C1A-F227-4AE8-9E88-AEDFE1B97473}" sibTransId="{842AB627-920F-4543-A38D-212D21915D7C}"/>
    <dgm:cxn modelId="{474A342F-10DC-492A-A46C-FA1B82B8F9B3}" type="presOf" srcId="{824338ED-EAC0-4DC0-94F8-1A473B708D4A}" destId="{0187C9BD-A366-4C69-9498-6DCCC7FF9C30}" srcOrd="0" destOrd="0" presId="urn:microsoft.com/office/officeart/2005/8/layout/list1"/>
    <dgm:cxn modelId="{9330E026-5714-49A0-BE4E-F8E83A00BB02}" srcId="{3A31DE3D-1055-410C-A021-28A376FEACC2}" destId="{9B47C841-5E80-4866-BE0F-4326AE595AE4}" srcOrd="4" destOrd="0" parTransId="{AA3B0FC1-EE1D-4F37-B66C-9B923B649FEE}" sibTransId="{A7DC5E21-1EB7-4746-AD70-970F28643144}"/>
    <dgm:cxn modelId="{4EC0E961-476F-4F64-A02C-84E445BA42F2}" type="presOf" srcId="{0A2C852D-B3D9-47BD-BC75-7D5906907BAC}" destId="{108343F6-E938-4CE4-A47B-69C9092FF7C8}" srcOrd="0" destOrd="0" presId="urn:microsoft.com/office/officeart/2005/8/layout/list1"/>
    <dgm:cxn modelId="{FB060D55-15B4-42D5-85C9-814388CA190D}" type="presOf" srcId="{3A31DE3D-1055-410C-A021-28A376FEACC2}" destId="{1CB36304-901A-485B-85D9-43DD03489844}" srcOrd="0" destOrd="0" presId="urn:microsoft.com/office/officeart/2005/8/layout/list1"/>
    <dgm:cxn modelId="{23138902-792D-47F4-BC05-C43BD9349005}" type="presOf" srcId="{9B47C841-5E80-4866-BE0F-4326AE595AE4}" destId="{D07D52E7-EBE2-487E-B8D3-5CC4B5E00CF7}" srcOrd="1" destOrd="0" presId="urn:microsoft.com/office/officeart/2005/8/layout/list1"/>
    <dgm:cxn modelId="{A7EEDBF4-F8AE-4034-A419-3240621FECB2}" type="presOf" srcId="{824338ED-EAC0-4DC0-94F8-1A473B708D4A}" destId="{14FD82B9-AA19-48EC-8DFB-98A3277A973B}" srcOrd="1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0B58C10B-837D-4423-ABDD-3F857953FACE}" type="presOf" srcId="{0A2C852D-B3D9-47BD-BC75-7D5906907BAC}" destId="{5910BE64-3721-4B64-A24D-7946270C2191}" srcOrd="1" destOrd="0" presId="urn:microsoft.com/office/officeart/2005/8/layout/list1"/>
    <dgm:cxn modelId="{22FA84F7-2050-4FD5-A16C-E7E19437EC07}" type="presOf" srcId="{DC1359F4-B110-4F73-8ED8-94A32C5593FE}" destId="{DD7771EF-A4D4-4653-AA65-BC5CCF890128}" srcOrd="1" destOrd="0" presId="urn:microsoft.com/office/officeart/2005/8/layout/list1"/>
    <dgm:cxn modelId="{64E14A36-2EFA-4C32-B646-F690EA9D20ED}" type="presOf" srcId="{2B376AE5-9A04-4B7E-83A2-688418BDF749}" destId="{FEEE4024-16EC-414D-BCCE-28FDE676920F}" srcOrd="0" destOrd="0" presId="urn:microsoft.com/office/officeart/2005/8/layout/list1"/>
    <dgm:cxn modelId="{345A2BB1-30DA-44D1-9263-71BD0CBC70D7}" type="presOf" srcId="{9B47C841-5E80-4866-BE0F-4326AE595AE4}" destId="{A713DBA3-A188-4CAF-B76C-7A2A863C7258}" srcOrd="0" destOrd="0" presId="urn:microsoft.com/office/officeart/2005/8/layout/list1"/>
    <dgm:cxn modelId="{7FEC39FA-80D5-461A-8B7E-EDBD60F2AAF0}" type="presParOf" srcId="{1CB36304-901A-485B-85D9-43DD03489844}" destId="{336D71C5-A26A-4BEB-87A4-3A12BB128159}" srcOrd="0" destOrd="0" presId="urn:microsoft.com/office/officeart/2005/8/layout/list1"/>
    <dgm:cxn modelId="{0FC9CF72-7D93-4237-9C45-82242C71ABC5}" type="presParOf" srcId="{336D71C5-A26A-4BEB-87A4-3A12BB128159}" destId="{0187C9BD-A366-4C69-9498-6DCCC7FF9C30}" srcOrd="0" destOrd="0" presId="urn:microsoft.com/office/officeart/2005/8/layout/list1"/>
    <dgm:cxn modelId="{98B6DF73-3A34-4EE5-8825-9326926D6368}" type="presParOf" srcId="{336D71C5-A26A-4BEB-87A4-3A12BB128159}" destId="{14FD82B9-AA19-48EC-8DFB-98A3277A973B}" srcOrd="1" destOrd="0" presId="urn:microsoft.com/office/officeart/2005/8/layout/list1"/>
    <dgm:cxn modelId="{D0D5E1E4-74D5-493D-906F-0AECB9AC0F18}" type="presParOf" srcId="{1CB36304-901A-485B-85D9-43DD03489844}" destId="{53FC005A-3351-4171-84D6-9B1185DE4925}" srcOrd="1" destOrd="0" presId="urn:microsoft.com/office/officeart/2005/8/layout/list1"/>
    <dgm:cxn modelId="{DC39F9AC-E91D-4965-A94D-1498DE692C8F}" type="presParOf" srcId="{1CB36304-901A-485B-85D9-43DD03489844}" destId="{BACEA64F-CEF2-4277-840E-14A10808945C}" srcOrd="2" destOrd="0" presId="urn:microsoft.com/office/officeart/2005/8/layout/list1"/>
    <dgm:cxn modelId="{06E0DDFD-D51D-497D-B594-5E12A2F3BD97}" type="presParOf" srcId="{1CB36304-901A-485B-85D9-43DD03489844}" destId="{8AA38369-60EA-4EB1-8BA3-7D3E4DD63E74}" srcOrd="3" destOrd="0" presId="urn:microsoft.com/office/officeart/2005/8/layout/list1"/>
    <dgm:cxn modelId="{9E53D52B-0028-4253-B6F2-F00F82CE66B0}" type="presParOf" srcId="{1CB36304-901A-485B-85D9-43DD03489844}" destId="{BBF4DDC4-A50D-4C7A-B37D-3111E5B9E068}" srcOrd="4" destOrd="0" presId="urn:microsoft.com/office/officeart/2005/8/layout/list1"/>
    <dgm:cxn modelId="{BA29AA34-ED62-4F10-9AFA-576D8165658C}" type="presParOf" srcId="{BBF4DDC4-A50D-4C7A-B37D-3111E5B9E068}" destId="{EB6DC83C-20B1-47DB-ADBB-B5F95C4BD389}" srcOrd="0" destOrd="0" presId="urn:microsoft.com/office/officeart/2005/8/layout/list1"/>
    <dgm:cxn modelId="{E4DE2E99-4E8B-47B9-9DC8-78D26850987C}" type="presParOf" srcId="{BBF4DDC4-A50D-4C7A-B37D-3111E5B9E068}" destId="{DD7771EF-A4D4-4653-AA65-BC5CCF890128}" srcOrd="1" destOrd="0" presId="urn:microsoft.com/office/officeart/2005/8/layout/list1"/>
    <dgm:cxn modelId="{C813F684-3500-4461-ABAD-3D8A90B02304}" type="presParOf" srcId="{1CB36304-901A-485B-85D9-43DD03489844}" destId="{02F36BB2-88C1-4569-8A6E-02F96E2A1053}" srcOrd="5" destOrd="0" presId="urn:microsoft.com/office/officeart/2005/8/layout/list1"/>
    <dgm:cxn modelId="{9AED7E60-A442-4DC1-8B6B-6C7FDD19CE23}" type="presParOf" srcId="{1CB36304-901A-485B-85D9-43DD03489844}" destId="{EBB9C504-24CF-49D8-AD06-7A5B6C48489A}" srcOrd="6" destOrd="0" presId="urn:microsoft.com/office/officeart/2005/8/layout/list1"/>
    <dgm:cxn modelId="{7FE4F3CC-8E8D-47C5-AAF7-677EDDEFEC9F}" type="presParOf" srcId="{1CB36304-901A-485B-85D9-43DD03489844}" destId="{B0D44A80-D485-46AD-9EC0-4692A5E7547C}" srcOrd="7" destOrd="0" presId="urn:microsoft.com/office/officeart/2005/8/layout/list1"/>
    <dgm:cxn modelId="{0BA59188-85E1-4E71-BCF4-CD7040D7E9C7}" type="presParOf" srcId="{1CB36304-901A-485B-85D9-43DD03489844}" destId="{D1755172-1278-44C4-AEFC-94DE8CADD76E}" srcOrd="8" destOrd="0" presId="urn:microsoft.com/office/officeart/2005/8/layout/list1"/>
    <dgm:cxn modelId="{9CFE17A9-99F6-4464-AEC4-E64D5B653E9A}" type="presParOf" srcId="{D1755172-1278-44C4-AEFC-94DE8CADD76E}" destId="{FEEE4024-16EC-414D-BCCE-28FDE676920F}" srcOrd="0" destOrd="0" presId="urn:microsoft.com/office/officeart/2005/8/layout/list1"/>
    <dgm:cxn modelId="{CBCE929A-43DD-4CCE-95B4-B146B0DD0CBA}" type="presParOf" srcId="{D1755172-1278-44C4-AEFC-94DE8CADD76E}" destId="{0C9FB6CB-428C-4F66-9518-3880F9CD9281}" srcOrd="1" destOrd="0" presId="urn:microsoft.com/office/officeart/2005/8/layout/list1"/>
    <dgm:cxn modelId="{25C54AF3-90A3-414C-B59B-2CECDFCCA57F}" type="presParOf" srcId="{1CB36304-901A-485B-85D9-43DD03489844}" destId="{69A99AFE-9AF5-43EF-9CC4-FD249178A531}" srcOrd="9" destOrd="0" presId="urn:microsoft.com/office/officeart/2005/8/layout/list1"/>
    <dgm:cxn modelId="{D6ED8C12-1E3C-413A-BCB3-DAB9C670A15F}" type="presParOf" srcId="{1CB36304-901A-485B-85D9-43DD03489844}" destId="{36E0E154-44E7-4E3F-A04B-A8BBAC8951B7}" srcOrd="10" destOrd="0" presId="urn:microsoft.com/office/officeart/2005/8/layout/list1"/>
    <dgm:cxn modelId="{A847084B-3205-4892-B193-21788D5DE0AA}" type="presParOf" srcId="{1CB36304-901A-485B-85D9-43DD03489844}" destId="{DA2FFB00-D35A-4A92-BFE4-570BBB2966AF}" srcOrd="11" destOrd="0" presId="urn:microsoft.com/office/officeart/2005/8/layout/list1"/>
    <dgm:cxn modelId="{A52A65C9-0691-4E4A-AC01-F23763535B89}" type="presParOf" srcId="{1CB36304-901A-485B-85D9-43DD03489844}" destId="{D5795097-72C2-4810-BC31-17AA0404DEB5}" srcOrd="12" destOrd="0" presId="urn:microsoft.com/office/officeart/2005/8/layout/list1"/>
    <dgm:cxn modelId="{5932A827-AD2E-4A83-8620-D4F91638AAEE}" type="presParOf" srcId="{D5795097-72C2-4810-BC31-17AA0404DEB5}" destId="{108343F6-E938-4CE4-A47B-69C9092FF7C8}" srcOrd="0" destOrd="0" presId="urn:microsoft.com/office/officeart/2005/8/layout/list1"/>
    <dgm:cxn modelId="{56063A7C-D312-4B23-840E-6DE484F2BF31}" type="presParOf" srcId="{D5795097-72C2-4810-BC31-17AA0404DEB5}" destId="{5910BE64-3721-4B64-A24D-7946270C2191}" srcOrd="1" destOrd="0" presId="urn:microsoft.com/office/officeart/2005/8/layout/list1"/>
    <dgm:cxn modelId="{91F6E51D-CA1F-4F48-847F-66A9A857D1B0}" type="presParOf" srcId="{1CB36304-901A-485B-85D9-43DD03489844}" destId="{E1E6E0D0-C676-495A-96DD-A077F36F6692}" srcOrd="13" destOrd="0" presId="urn:microsoft.com/office/officeart/2005/8/layout/list1"/>
    <dgm:cxn modelId="{753E31D7-4031-4125-BF35-A98D1B6914E8}" type="presParOf" srcId="{1CB36304-901A-485B-85D9-43DD03489844}" destId="{5F2C90AF-D193-4EB5-9EA7-9F1235562D90}" srcOrd="14" destOrd="0" presId="urn:microsoft.com/office/officeart/2005/8/layout/list1"/>
    <dgm:cxn modelId="{244AB67C-B7F3-4833-995B-6D858CBB19C4}" type="presParOf" srcId="{1CB36304-901A-485B-85D9-43DD03489844}" destId="{00D08E28-A17A-4F21-85E2-F4475FA105A3}" srcOrd="15" destOrd="0" presId="urn:microsoft.com/office/officeart/2005/8/layout/list1"/>
    <dgm:cxn modelId="{02C509B5-3EC7-416A-95A9-307768D7D714}" type="presParOf" srcId="{1CB36304-901A-485B-85D9-43DD03489844}" destId="{50B46063-E59D-49F7-8F8A-0FFC770ADEC2}" srcOrd="16" destOrd="0" presId="urn:microsoft.com/office/officeart/2005/8/layout/list1"/>
    <dgm:cxn modelId="{30EEDB5A-8FB8-4DBC-B9C2-3E3F59C5610D}" type="presParOf" srcId="{50B46063-E59D-49F7-8F8A-0FFC770ADEC2}" destId="{A713DBA3-A188-4CAF-B76C-7A2A863C7258}" srcOrd="0" destOrd="0" presId="urn:microsoft.com/office/officeart/2005/8/layout/list1"/>
    <dgm:cxn modelId="{DB98C634-3CF6-4990-A98E-4E974A7034E8}" type="presParOf" srcId="{50B46063-E59D-49F7-8F8A-0FFC770ADEC2}" destId="{D07D52E7-EBE2-487E-B8D3-5CC4B5E00CF7}" srcOrd="1" destOrd="0" presId="urn:microsoft.com/office/officeart/2005/8/layout/list1"/>
    <dgm:cxn modelId="{D76B325D-6CA4-44A3-8CF9-723F9D9615D0}" type="presParOf" srcId="{1CB36304-901A-485B-85D9-43DD03489844}" destId="{059FB318-1458-4E8F-B2B0-D206E803B70F}" srcOrd="17" destOrd="0" presId="urn:microsoft.com/office/officeart/2005/8/layout/list1"/>
    <dgm:cxn modelId="{1B7DC88B-2D78-4709-AE8E-7E759BF15F84}" type="presParOf" srcId="{1CB36304-901A-485B-85D9-43DD03489844}" destId="{B217AB87-A22C-4E8E-A883-DB75F900D9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系统描述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zh-CN" altLang="en-US" dirty="0" smtClean="0"/>
            <a:t>配置读取</a:t>
          </a:r>
          <a:endParaRPr lang="zh-CN" altLang="en-US" dirty="0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zh-CN" altLang="en-US" dirty="0" smtClean="0"/>
            <a:t>数据库操作</a:t>
          </a:r>
          <a:endParaRPr lang="zh-CN" altLang="en-US" dirty="0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3" presStyleCnt="5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B14C6FD-2EA9-428F-AB1D-A2244D5E04E6}" type="presOf" srcId="{DC1359F4-B110-4F73-8ED8-94A32C5593FE}" destId="{DD7771EF-A4D4-4653-AA65-BC5CCF890128}" srcOrd="1" destOrd="0" presId="urn:microsoft.com/office/officeart/2005/8/layout/list1"/>
    <dgm:cxn modelId="{274D132C-EEB4-4BF2-92E8-47BE5745FDF2}" type="presOf" srcId="{9B47C841-5E80-4866-BE0F-4326AE595AE4}" destId="{A713DBA3-A188-4CAF-B76C-7A2A863C7258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2EE13AB6-87BC-421B-8CA5-B35C011A298F}" type="presOf" srcId="{2B376AE5-9A04-4B7E-83A2-688418BDF749}" destId="{0C9FB6CB-428C-4F66-9518-3880F9CD9281}" srcOrd="1" destOrd="0" presId="urn:microsoft.com/office/officeart/2005/8/layout/list1"/>
    <dgm:cxn modelId="{58C97160-5479-4070-B0EB-F21107904AA6}" type="presOf" srcId="{9B47C841-5E80-4866-BE0F-4326AE595AE4}" destId="{D07D52E7-EBE2-487E-B8D3-5CC4B5E00CF7}" srcOrd="1" destOrd="0" presId="urn:microsoft.com/office/officeart/2005/8/layout/list1"/>
    <dgm:cxn modelId="{054E50CF-E439-49D2-823B-A8E762F27180}" type="presOf" srcId="{824338ED-EAC0-4DC0-94F8-1A473B708D4A}" destId="{14FD82B9-AA19-48EC-8DFB-98A3277A973B}" srcOrd="1" destOrd="0" presId="urn:microsoft.com/office/officeart/2005/8/layout/list1"/>
    <dgm:cxn modelId="{1A118F53-771C-4B66-B4D3-CC51B9704EEA}" type="presOf" srcId="{2B376AE5-9A04-4B7E-83A2-688418BDF749}" destId="{FEEE4024-16EC-414D-BCCE-28FDE676920F}" srcOrd="0" destOrd="0" presId="urn:microsoft.com/office/officeart/2005/8/layout/list1"/>
    <dgm:cxn modelId="{95893E55-53EF-4736-9477-4C55FEFDD17F}" srcId="{3A31DE3D-1055-410C-A021-28A376FEACC2}" destId="{0A2C852D-B3D9-47BD-BC75-7D5906907BAC}" srcOrd="3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4" destOrd="0" parTransId="{AA3B0FC1-EE1D-4F37-B66C-9B923B649FEE}" sibTransId="{A7DC5E21-1EB7-4746-AD70-970F28643144}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4AB8F8B8-8E36-4785-819B-D08F8E7FE724}" type="presOf" srcId="{824338ED-EAC0-4DC0-94F8-1A473B708D4A}" destId="{0187C9BD-A366-4C69-9498-6DCCC7FF9C30}" srcOrd="0" destOrd="0" presId="urn:microsoft.com/office/officeart/2005/8/layout/list1"/>
    <dgm:cxn modelId="{51FE6554-2F80-4FBA-9B6F-EEF7FFF5056A}" type="presOf" srcId="{DC1359F4-B110-4F73-8ED8-94A32C5593FE}" destId="{EB6DC83C-20B1-47DB-ADBB-B5F95C4BD389}" srcOrd="0" destOrd="0" presId="urn:microsoft.com/office/officeart/2005/8/layout/list1"/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ACC85CB3-1ED9-4331-9BA5-9670690F7AAF}" type="presOf" srcId="{0A2C852D-B3D9-47BD-BC75-7D5906907BAC}" destId="{108343F6-E938-4CE4-A47B-69C9092FF7C8}" srcOrd="0" destOrd="0" presId="urn:microsoft.com/office/officeart/2005/8/layout/list1"/>
    <dgm:cxn modelId="{00BFFA9F-9508-4AC4-909B-96B705770659}" type="presOf" srcId="{3A31DE3D-1055-410C-A021-28A376FEACC2}" destId="{1CB36304-901A-485B-85D9-43DD03489844}" srcOrd="0" destOrd="0" presId="urn:microsoft.com/office/officeart/2005/8/layout/list1"/>
    <dgm:cxn modelId="{A0491271-F667-41AD-ADAB-5FEA6A1D9448}" type="presOf" srcId="{0A2C852D-B3D9-47BD-BC75-7D5906907BAC}" destId="{5910BE64-3721-4B64-A24D-7946270C2191}" srcOrd="1" destOrd="0" presId="urn:microsoft.com/office/officeart/2005/8/layout/list1"/>
    <dgm:cxn modelId="{7A05FB11-763D-4D76-A7C5-61DB35ECCEB5}" type="presParOf" srcId="{1CB36304-901A-485B-85D9-43DD03489844}" destId="{336D71C5-A26A-4BEB-87A4-3A12BB128159}" srcOrd="0" destOrd="0" presId="urn:microsoft.com/office/officeart/2005/8/layout/list1"/>
    <dgm:cxn modelId="{00F85039-BCCF-4180-BE45-28D5A484AAA6}" type="presParOf" srcId="{336D71C5-A26A-4BEB-87A4-3A12BB128159}" destId="{0187C9BD-A366-4C69-9498-6DCCC7FF9C30}" srcOrd="0" destOrd="0" presId="urn:microsoft.com/office/officeart/2005/8/layout/list1"/>
    <dgm:cxn modelId="{1CAFA220-4B77-43CA-8A8C-06E358377F00}" type="presParOf" srcId="{336D71C5-A26A-4BEB-87A4-3A12BB128159}" destId="{14FD82B9-AA19-48EC-8DFB-98A3277A973B}" srcOrd="1" destOrd="0" presId="urn:microsoft.com/office/officeart/2005/8/layout/list1"/>
    <dgm:cxn modelId="{F96726DC-D654-4232-A227-C6AD8B340555}" type="presParOf" srcId="{1CB36304-901A-485B-85D9-43DD03489844}" destId="{53FC005A-3351-4171-84D6-9B1185DE4925}" srcOrd="1" destOrd="0" presId="urn:microsoft.com/office/officeart/2005/8/layout/list1"/>
    <dgm:cxn modelId="{8BAD43C4-9C77-4253-8B6E-BB8281798883}" type="presParOf" srcId="{1CB36304-901A-485B-85D9-43DD03489844}" destId="{BACEA64F-CEF2-4277-840E-14A10808945C}" srcOrd="2" destOrd="0" presId="urn:microsoft.com/office/officeart/2005/8/layout/list1"/>
    <dgm:cxn modelId="{2963E8CB-1613-4127-9CF7-F380D4C5A8BB}" type="presParOf" srcId="{1CB36304-901A-485B-85D9-43DD03489844}" destId="{8AA38369-60EA-4EB1-8BA3-7D3E4DD63E74}" srcOrd="3" destOrd="0" presId="urn:microsoft.com/office/officeart/2005/8/layout/list1"/>
    <dgm:cxn modelId="{6630E616-919B-4A00-BE91-54DFCC579268}" type="presParOf" srcId="{1CB36304-901A-485B-85D9-43DD03489844}" destId="{BBF4DDC4-A50D-4C7A-B37D-3111E5B9E068}" srcOrd="4" destOrd="0" presId="urn:microsoft.com/office/officeart/2005/8/layout/list1"/>
    <dgm:cxn modelId="{B3B3A599-C3A4-4C12-96C0-3A816EEBA43A}" type="presParOf" srcId="{BBF4DDC4-A50D-4C7A-B37D-3111E5B9E068}" destId="{EB6DC83C-20B1-47DB-ADBB-B5F95C4BD389}" srcOrd="0" destOrd="0" presId="urn:microsoft.com/office/officeart/2005/8/layout/list1"/>
    <dgm:cxn modelId="{69FD2B03-D6C4-4891-80D7-EE069EC33EF7}" type="presParOf" srcId="{BBF4DDC4-A50D-4C7A-B37D-3111E5B9E068}" destId="{DD7771EF-A4D4-4653-AA65-BC5CCF890128}" srcOrd="1" destOrd="0" presId="urn:microsoft.com/office/officeart/2005/8/layout/list1"/>
    <dgm:cxn modelId="{E5BD58B0-009F-4D4A-9288-681F111F9506}" type="presParOf" srcId="{1CB36304-901A-485B-85D9-43DD03489844}" destId="{02F36BB2-88C1-4569-8A6E-02F96E2A1053}" srcOrd="5" destOrd="0" presId="urn:microsoft.com/office/officeart/2005/8/layout/list1"/>
    <dgm:cxn modelId="{76F30DF5-16C0-4961-88C8-A1DD59954E39}" type="presParOf" srcId="{1CB36304-901A-485B-85D9-43DD03489844}" destId="{EBB9C504-24CF-49D8-AD06-7A5B6C48489A}" srcOrd="6" destOrd="0" presId="urn:microsoft.com/office/officeart/2005/8/layout/list1"/>
    <dgm:cxn modelId="{E94B875E-5476-45D9-A784-A9862D24F34B}" type="presParOf" srcId="{1CB36304-901A-485B-85D9-43DD03489844}" destId="{B0D44A80-D485-46AD-9EC0-4692A5E7547C}" srcOrd="7" destOrd="0" presId="urn:microsoft.com/office/officeart/2005/8/layout/list1"/>
    <dgm:cxn modelId="{038EDA88-7209-4381-89A9-99573CED4720}" type="presParOf" srcId="{1CB36304-901A-485B-85D9-43DD03489844}" destId="{D1755172-1278-44C4-AEFC-94DE8CADD76E}" srcOrd="8" destOrd="0" presId="urn:microsoft.com/office/officeart/2005/8/layout/list1"/>
    <dgm:cxn modelId="{B068B113-F5C7-4DA6-8447-858897FE2B50}" type="presParOf" srcId="{D1755172-1278-44C4-AEFC-94DE8CADD76E}" destId="{FEEE4024-16EC-414D-BCCE-28FDE676920F}" srcOrd="0" destOrd="0" presId="urn:microsoft.com/office/officeart/2005/8/layout/list1"/>
    <dgm:cxn modelId="{1B62497B-F6D9-46CC-B47C-29B599E3936C}" type="presParOf" srcId="{D1755172-1278-44C4-AEFC-94DE8CADD76E}" destId="{0C9FB6CB-428C-4F66-9518-3880F9CD9281}" srcOrd="1" destOrd="0" presId="urn:microsoft.com/office/officeart/2005/8/layout/list1"/>
    <dgm:cxn modelId="{882B3839-D3E8-48B9-A025-7181570B6CF2}" type="presParOf" srcId="{1CB36304-901A-485B-85D9-43DD03489844}" destId="{69A99AFE-9AF5-43EF-9CC4-FD249178A531}" srcOrd="9" destOrd="0" presId="urn:microsoft.com/office/officeart/2005/8/layout/list1"/>
    <dgm:cxn modelId="{53A6F7A3-B16D-4166-9D65-B174AD0E5360}" type="presParOf" srcId="{1CB36304-901A-485B-85D9-43DD03489844}" destId="{36E0E154-44E7-4E3F-A04B-A8BBAC8951B7}" srcOrd="10" destOrd="0" presId="urn:microsoft.com/office/officeart/2005/8/layout/list1"/>
    <dgm:cxn modelId="{E677C204-9224-4385-ACBA-19275D648A74}" type="presParOf" srcId="{1CB36304-901A-485B-85D9-43DD03489844}" destId="{DA2FFB00-D35A-4A92-BFE4-570BBB2966AF}" srcOrd="11" destOrd="0" presId="urn:microsoft.com/office/officeart/2005/8/layout/list1"/>
    <dgm:cxn modelId="{D7D80A62-6B5E-4794-989E-A023F6A3CC35}" type="presParOf" srcId="{1CB36304-901A-485B-85D9-43DD03489844}" destId="{D5795097-72C2-4810-BC31-17AA0404DEB5}" srcOrd="12" destOrd="0" presId="urn:microsoft.com/office/officeart/2005/8/layout/list1"/>
    <dgm:cxn modelId="{3824E472-47F2-4B64-8676-6938891DE9A7}" type="presParOf" srcId="{D5795097-72C2-4810-BC31-17AA0404DEB5}" destId="{108343F6-E938-4CE4-A47B-69C9092FF7C8}" srcOrd="0" destOrd="0" presId="urn:microsoft.com/office/officeart/2005/8/layout/list1"/>
    <dgm:cxn modelId="{20740CBE-EB3A-45EB-A39E-C600ECD69B9D}" type="presParOf" srcId="{D5795097-72C2-4810-BC31-17AA0404DEB5}" destId="{5910BE64-3721-4B64-A24D-7946270C2191}" srcOrd="1" destOrd="0" presId="urn:microsoft.com/office/officeart/2005/8/layout/list1"/>
    <dgm:cxn modelId="{30F2597E-9FE4-4573-978A-4A90A0C0D6BD}" type="presParOf" srcId="{1CB36304-901A-485B-85D9-43DD03489844}" destId="{E1E6E0D0-C676-495A-96DD-A077F36F6692}" srcOrd="13" destOrd="0" presId="urn:microsoft.com/office/officeart/2005/8/layout/list1"/>
    <dgm:cxn modelId="{4822D421-E237-4867-BC85-F595163BC19D}" type="presParOf" srcId="{1CB36304-901A-485B-85D9-43DD03489844}" destId="{5F2C90AF-D193-4EB5-9EA7-9F1235562D90}" srcOrd="14" destOrd="0" presId="urn:microsoft.com/office/officeart/2005/8/layout/list1"/>
    <dgm:cxn modelId="{58E8F115-E9A2-4093-BA7A-7AF862F63ABB}" type="presParOf" srcId="{1CB36304-901A-485B-85D9-43DD03489844}" destId="{00D08E28-A17A-4F21-85E2-F4475FA105A3}" srcOrd="15" destOrd="0" presId="urn:microsoft.com/office/officeart/2005/8/layout/list1"/>
    <dgm:cxn modelId="{D5DBB633-03CB-4C96-8498-AC8918428207}" type="presParOf" srcId="{1CB36304-901A-485B-85D9-43DD03489844}" destId="{50B46063-E59D-49F7-8F8A-0FFC770ADEC2}" srcOrd="16" destOrd="0" presId="urn:microsoft.com/office/officeart/2005/8/layout/list1"/>
    <dgm:cxn modelId="{B37CAE52-592E-4645-A3FB-7103AEAFD88B}" type="presParOf" srcId="{50B46063-E59D-49F7-8F8A-0FFC770ADEC2}" destId="{A713DBA3-A188-4CAF-B76C-7A2A863C7258}" srcOrd="0" destOrd="0" presId="urn:microsoft.com/office/officeart/2005/8/layout/list1"/>
    <dgm:cxn modelId="{1D03A8A4-8C70-435B-AAF4-2728A9CBB6AA}" type="presParOf" srcId="{50B46063-E59D-49F7-8F8A-0FFC770ADEC2}" destId="{D07D52E7-EBE2-487E-B8D3-5CC4B5E00CF7}" srcOrd="1" destOrd="0" presId="urn:microsoft.com/office/officeart/2005/8/layout/list1"/>
    <dgm:cxn modelId="{C9E3124D-6E2C-4233-A1E6-0E7916FAE659}" type="presParOf" srcId="{1CB36304-901A-485B-85D9-43DD03489844}" destId="{059FB318-1458-4E8F-B2B0-D206E803B70F}" srcOrd="17" destOrd="0" presId="urn:microsoft.com/office/officeart/2005/8/layout/list1"/>
    <dgm:cxn modelId="{7E352B93-D8D5-4212-BBA5-A2C168320AFB}" type="presParOf" srcId="{1CB36304-901A-485B-85D9-43DD03489844}" destId="{B217AB87-A22C-4E8E-A883-DB75F900D9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31DE3D-1055-410C-A021-28A376FEAC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24338ED-EAC0-4DC0-94F8-1A473B708D4A}">
      <dgm:prSet phldrT="[文本]"/>
      <dgm:spPr/>
      <dgm:t>
        <a:bodyPr/>
        <a:lstStyle/>
        <a:p>
          <a:r>
            <a:rPr lang="zh-CN" altLang="en-US" dirty="0" smtClean="0"/>
            <a:t>系统描述</a:t>
          </a:r>
          <a:endParaRPr lang="zh-CN" altLang="en-US" dirty="0"/>
        </a:p>
      </dgm:t>
    </dgm:pt>
    <dgm:pt modelId="{D46342D5-3F27-40F8-9D5B-1C12A86449F7}" type="par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3D547644-2083-45A7-BFE9-86F8D7FFFD70}" type="sibTrans" cxnId="{0A11E1F9-6B29-448D-B416-ABF05B74A161}">
      <dgm:prSet/>
      <dgm:spPr/>
      <dgm:t>
        <a:bodyPr/>
        <a:lstStyle/>
        <a:p>
          <a:endParaRPr lang="zh-CN" altLang="en-US"/>
        </a:p>
      </dgm:t>
    </dgm:pt>
    <dgm:pt modelId="{DC1359F4-B110-4F73-8ED8-94A32C5593FE}">
      <dgm:prSet phldrT="[文本]"/>
      <dgm:spPr/>
      <dgm:t>
        <a:bodyPr/>
        <a:lstStyle/>
        <a:p>
          <a:r>
            <a:rPr lang="zh-CN" altLang="en-US" dirty="0" smtClean="0"/>
            <a:t>数据库设计</a:t>
          </a:r>
          <a:endParaRPr lang="zh-CN" altLang="en-US" dirty="0"/>
        </a:p>
      </dgm:t>
    </dgm:pt>
    <dgm:pt modelId="{EE9689A4-3ED7-4E7D-9F50-8B8D9B704CF2}" type="par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5F46EF8A-222A-46F8-A3AD-C29768BBFAF2}" type="sibTrans" cxnId="{E7964A1B-E67B-4F53-90F0-C35A54C23169}">
      <dgm:prSet/>
      <dgm:spPr/>
      <dgm:t>
        <a:bodyPr/>
        <a:lstStyle/>
        <a:p>
          <a:endParaRPr lang="zh-CN" altLang="en-US"/>
        </a:p>
      </dgm:t>
    </dgm:pt>
    <dgm:pt modelId="{2B376AE5-9A04-4B7E-83A2-688418BDF749}">
      <dgm:prSet phldrT="[文本]"/>
      <dgm:spPr/>
      <dgm:t>
        <a:bodyPr/>
        <a:lstStyle/>
        <a:p>
          <a:r>
            <a:rPr lang="zh-CN" altLang="en-US" dirty="0" smtClean="0"/>
            <a:t>界面设计</a:t>
          </a:r>
          <a:endParaRPr lang="zh-CN" altLang="en-US" dirty="0"/>
        </a:p>
      </dgm:t>
    </dgm:pt>
    <dgm:pt modelId="{FC4A1C1D-DB10-4C12-B44D-9CB9B206D05C}" type="par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EFC8A7CE-6A85-43D1-BA59-C571848CF509}" type="sibTrans" cxnId="{7B2CE662-03AF-419A-864B-9BC092B78D32}">
      <dgm:prSet/>
      <dgm:spPr/>
      <dgm:t>
        <a:bodyPr/>
        <a:lstStyle/>
        <a:p>
          <a:endParaRPr lang="zh-CN" altLang="en-US"/>
        </a:p>
      </dgm:t>
    </dgm:pt>
    <dgm:pt modelId="{9B47C841-5E80-4866-BE0F-4326AE595AE4}">
      <dgm:prSet phldrT="[文本]"/>
      <dgm:spPr/>
      <dgm:t>
        <a:bodyPr/>
        <a:lstStyle/>
        <a:p>
          <a:r>
            <a:rPr lang="zh-CN" altLang="en-US" dirty="0" smtClean="0"/>
            <a:t>配置读取</a:t>
          </a:r>
          <a:endParaRPr lang="zh-CN" altLang="en-US" dirty="0"/>
        </a:p>
      </dgm:t>
    </dgm:pt>
    <dgm:pt modelId="{A7DC5E21-1EB7-4746-AD70-970F28643144}" type="sib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AA3B0FC1-EE1D-4F37-B66C-9B923B649FEE}" type="parTrans" cxnId="{9330E026-5714-49A0-BE4E-F8E83A00BB02}">
      <dgm:prSet/>
      <dgm:spPr/>
      <dgm:t>
        <a:bodyPr/>
        <a:lstStyle/>
        <a:p>
          <a:endParaRPr lang="zh-CN" altLang="en-US"/>
        </a:p>
      </dgm:t>
    </dgm:pt>
    <dgm:pt modelId="{0A2C852D-B3D9-47BD-BC75-7D5906907BAC}">
      <dgm:prSet phldrT="[文本]"/>
      <dgm:spPr/>
      <dgm:t>
        <a:bodyPr/>
        <a:lstStyle/>
        <a:p>
          <a:r>
            <a:rPr lang="zh-CN" altLang="en-US" dirty="0" smtClean="0"/>
            <a:t>数据库操作</a:t>
          </a:r>
          <a:endParaRPr lang="zh-CN" altLang="en-US" dirty="0"/>
        </a:p>
      </dgm:t>
    </dgm:pt>
    <dgm:pt modelId="{842AB627-920F-4543-A38D-212D21915D7C}" type="sib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B17F0C1A-F227-4AE8-9E88-AEDFE1B97473}" type="parTrans" cxnId="{95893E55-53EF-4736-9477-4C55FEFDD17F}">
      <dgm:prSet/>
      <dgm:spPr/>
      <dgm:t>
        <a:bodyPr/>
        <a:lstStyle/>
        <a:p>
          <a:endParaRPr lang="zh-CN" altLang="en-US"/>
        </a:p>
      </dgm:t>
    </dgm:pt>
    <dgm:pt modelId="{1CB36304-901A-485B-85D9-43DD03489844}" type="pres">
      <dgm:prSet presAssocID="{3A31DE3D-1055-410C-A021-28A376FEAC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D71C5-A26A-4BEB-87A4-3A12BB128159}" type="pres">
      <dgm:prSet presAssocID="{824338ED-EAC0-4DC0-94F8-1A473B708D4A}" presName="parentLin" presStyleCnt="0"/>
      <dgm:spPr/>
      <dgm:t>
        <a:bodyPr/>
        <a:lstStyle/>
        <a:p>
          <a:endParaRPr lang="zh-CN" altLang="en-US"/>
        </a:p>
      </dgm:t>
    </dgm:pt>
    <dgm:pt modelId="{0187C9BD-A366-4C69-9498-6DCCC7FF9C30}" type="pres">
      <dgm:prSet presAssocID="{824338ED-EAC0-4DC0-94F8-1A473B708D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4FD82B9-AA19-48EC-8DFB-98A3277A973B}" type="pres">
      <dgm:prSet presAssocID="{824338ED-EAC0-4DC0-94F8-1A473B708D4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FC005A-3351-4171-84D6-9B1185DE4925}" type="pres">
      <dgm:prSet presAssocID="{824338ED-EAC0-4DC0-94F8-1A473B708D4A}" presName="negativeSpace" presStyleCnt="0"/>
      <dgm:spPr/>
      <dgm:t>
        <a:bodyPr/>
        <a:lstStyle/>
        <a:p>
          <a:endParaRPr lang="zh-CN" altLang="en-US"/>
        </a:p>
      </dgm:t>
    </dgm:pt>
    <dgm:pt modelId="{BACEA64F-CEF2-4277-840E-14A10808945C}" type="pres">
      <dgm:prSet presAssocID="{824338ED-EAC0-4DC0-94F8-1A473B708D4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A38369-60EA-4EB1-8BA3-7D3E4DD63E74}" type="pres">
      <dgm:prSet presAssocID="{3D547644-2083-45A7-BFE9-86F8D7FFFD70}" presName="spaceBetweenRectangles" presStyleCnt="0"/>
      <dgm:spPr/>
      <dgm:t>
        <a:bodyPr/>
        <a:lstStyle/>
        <a:p>
          <a:endParaRPr lang="zh-CN" altLang="en-US"/>
        </a:p>
      </dgm:t>
    </dgm:pt>
    <dgm:pt modelId="{BBF4DDC4-A50D-4C7A-B37D-3111E5B9E068}" type="pres">
      <dgm:prSet presAssocID="{DC1359F4-B110-4F73-8ED8-94A32C5593FE}" presName="parentLin" presStyleCnt="0"/>
      <dgm:spPr/>
      <dgm:t>
        <a:bodyPr/>
        <a:lstStyle/>
        <a:p>
          <a:endParaRPr lang="zh-CN" altLang="en-US"/>
        </a:p>
      </dgm:t>
    </dgm:pt>
    <dgm:pt modelId="{EB6DC83C-20B1-47DB-ADBB-B5F95C4BD389}" type="pres">
      <dgm:prSet presAssocID="{DC1359F4-B110-4F73-8ED8-94A32C5593F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D7771EF-A4D4-4653-AA65-BC5CCF890128}" type="pres">
      <dgm:prSet presAssocID="{DC1359F4-B110-4F73-8ED8-94A32C5593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36BB2-88C1-4569-8A6E-02F96E2A1053}" type="pres">
      <dgm:prSet presAssocID="{DC1359F4-B110-4F73-8ED8-94A32C5593FE}" presName="negativeSpace" presStyleCnt="0"/>
      <dgm:spPr/>
      <dgm:t>
        <a:bodyPr/>
        <a:lstStyle/>
        <a:p>
          <a:endParaRPr lang="zh-CN" altLang="en-US"/>
        </a:p>
      </dgm:t>
    </dgm:pt>
    <dgm:pt modelId="{EBB9C504-24CF-49D8-AD06-7A5B6C48489A}" type="pres">
      <dgm:prSet presAssocID="{DC1359F4-B110-4F73-8ED8-94A32C5593FE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44A80-D485-46AD-9EC0-4692A5E7547C}" type="pres">
      <dgm:prSet presAssocID="{5F46EF8A-222A-46F8-A3AD-C29768BBFAF2}" presName="spaceBetweenRectangles" presStyleCnt="0"/>
      <dgm:spPr/>
      <dgm:t>
        <a:bodyPr/>
        <a:lstStyle/>
        <a:p>
          <a:endParaRPr lang="zh-CN" altLang="en-US"/>
        </a:p>
      </dgm:t>
    </dgm:pt>
    <dgm:pt modelId="{D1755172-1278-44C4-AEFC-94DE8CADD76E}" type="pres">
      <dgm:prSet presAssocID="{2B376AE5-9A04-4B7E-83A2-688418BDF749}" presName="parentLin" presStyleCnt="0"/>
      <dgm:spPr/>
      <dgm:t>
        <a:bodyPr/>
        <a:lstStyle/>
        <a:p>
          <a:endParaRPr lang="zh-CN" altLang="en-US"/>
        </a:p>
      </dgm:t>
    </dgm:pt>
    <dgm:pt modelId="{FEEE4024-16EC-414D-BCCE-28FDE676920F}" type="pres">
      <dgm:prSet presAssocID="{2B376AE5-9A04-4B7E-83A2-688418BDF749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0C9FB6CB-428C-4F66-9518-3880F9CD9281}" type="pres">
      <dgm:prSet presAssocID="{2B376AE5-9A04-4B7E-83A2-688418BDF74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9AFE-9AF5-43EF-9CC4-FD249178A531}" type="pres">
      <dgm:prSet presAssocID="{2B376AE5-9A04-4B7E-83A2-688418BDF749}" presName="negativeSpace" presStyleCnt="0"/>
      <dgm:spPr/>
      <dgm:t>
        <a:bodyPr/>
        <a:lstStyle/>
        <a:p>
          <a:endParaRPr lang="zh-CN" altLang="en-US"/>
        </a:p>
      </dgm:t>
    </dgm:pt>
    <dgm:pt modelId="{36E0E154-44E7-4E3F-A04B-A8BBAC8951B7}" type="pres">
      <dgm:prSet presAssocID="{2B376AE5-9A04-4B7E-83A2-688418BDF749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FFB00-D35A-4A92-BFE4-570BBB2966AF}" type="pres">
      <dgm:prSet presAssocID="{EFC8A7CE-6A85-43D1-BA59-C571848CF509}" presName="spaceBetweenRectangles" presStyleCnt="0"/>
      <dgm:spPr/>
    </dgm:pt>
    <dgm:pt modelId="{D5795097-72C2-4810-BC31-17AA0404DEB5}" type="pres">
      <dgm:prSet presAssocID="{0A2C852D-B3D9-47BD-BC75-7D5906907BAC}" presName="parentLin" presStyleCnt="0"/>
      <dgm:spPr/>
    </dgm:pt>
    <dgm:pt modelId="{108343F6-E938-4CE4-A47B-69C9092FF7C8}" type="pres">
      <dgm:prSet presAssocID="{0A2C852D-B3D9-47BD-BC75-7D5906907BA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5910BE64-3721-4B64-A24D-7946270C2191}" type="pres">
      <dgm:prSet presAssocID="{0A2C852D-B3D9-47BD-BC75-7D5906907B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E0D0-C676-495A-96DD-A077F36F6692}" type="pres">
      <dgm:prSet presAssocID="{0A2C852D-B3D9-47BD-BC75-7D5906907BAC}" presName="negativeSpace" presStyleCnt="0"/>
      <dgm:spPr/>
    </dgm:pt>
    <dgm:pt modelId="{5F2C90AF-D193-4EB5-9EA7-9F1235562D90}" type="pres">
      <dgm:prSet presAssocID="{0A2C852D-B3D9-47BD-BC75-7D5906907BAC}" presName="childText" presStyleLbl="conFgAcc1" presStyleIdx="3" presStyleCnt="5">
        <dgm:presLayoutVars>
          <dgm:bulletEnabled val="1"/>
        </dgm:presLayoutVars>
      </dgm:prSet>
      <dgm:spPr/>
    </dgm:pt>
    <dgm:pt modelId="{00D08E28-A17A-4F21-85E2-F4475FA105A3}" type="pres">
      <dgm:prSet presAssocID="{842AB627-920F-4543-A38D-212D21915D7C}" presName="spaceBetweenRectangles" presStyleCnt="0"/>
      <dgm:spPr/>
    </dgm:pt>
    <dgm:pt modelId="{50B46063-E59D-49F7-8F8A-0FFC770ADEC2}" type="pres">
      <dgm:prSet presAssocID="{9B47C841-5E80-4866-BE0F-4326AE595AE4}" presName="parentLin" presStyleCnt="0"/>
      <dgm:spPr/>
    </dgm:pt>
    <dgm:pt modelId="{A713DBA3-A188-4CAF-B76C-7A2A863C7258}" type="pres">
      <dgm:prSet presAssocID="{9B47C841-5E80-4866-BE0F-4326AE595AE4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07D52E7-EBE2-487E-B8D3-5CC4B5E00CF7}" type="pres">
      <dgm:prSet presAssocID="{9B47C841-5E80-4866-BE0F-4326AE595AE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9FB318-1458-4E8F-B2B0-D206E803B70F}" type="pres">
      <dgm:prSet presAssocID="{9B47C841-5E80-4866-BE0F-4326AE595AE4}" presName="negativeSpace" presStyleCnt="0"/>
      <dgm:spPr/>
    </dgm:pt>
    <dgm:pt modelId="{B217AB87-A22C-4E8E-A883-DB75F900D9C9}" type="pres">
      <dgm:prSet presAssocID="{9B47C841-5E80-4866-BE0F-4326AE595A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2CE662-03AF-419A-864B-9BC092B78D32}" srcId="{3A31DE3D-1055-410C-A021-28A376FEACC2}" destId="{2B376AE5-9A04-4B7E-83A2-688418BDF749}" srcOrd="2" destOrd="0" parTransId="{FC4A1C1D-DB10-4C12-B44D-9CB9B206D05C}" sibTransId="{EFC8A7CE-6A85-43D1-BA59-C571848CF509}"/>
    <dgm:cxn modelId="{2E131AD2-CF47-41D2-A623-2C2D2DBDC3CD}" type="presOf" srcId="{0A2C852D-B3D9-47BD-BC75-7D5906907BAC}" destId="{108343F6-E938-4CE4-A47B-69C9092FF7C8}" srcOrd="0" destOrd="0" presId="urn:microsoft.com/office/officeart/2005/8/layout/list1"/>
    <dgm:cxn modelId="{9547C593-B69B-4508-9B28-0EFE06AD9D70}" type="presOf" srcId="{824338ED-EAC0-4DC0-94F8-1A473B708D4A}" destId="{14FD82B9-AA19-48EC-8DFB-98A3277A973B}" srcOrd="1" destOrd="0" presId="urn:microsoft.com/office/officeart/2005/8/layout/list1"/>
    <dgm:cxn modelId="{E7964A1B-E67B-4F53-90F0-C35A54C23169}" srcId="{3A31DE3D-1055-410C-A021-28A376FEACC2}" destId="{DC1359F4-B110-4F73-8ED8-94A32C5593FE}" srcOrd="1" destOrd="0" parTransId="{EE9689A4-3ED7-4E7D-9F50-8B8D9B704CF2}" sibTransId="{5F46EF8A-222A-46F8-A3AD-C29768BBFAF2}"/>
    <dgm:cxn modelId="{95893E55-53EF-4736-9477-4C55FEFDD17F}" srcId="{3A31DE3D-1055-410C-A021-28A376FEACC2}" destId="{0A2C852D-B3D9-47BD-BC75-7D5906907BAC}" srcOrd="3" destOrd="0" parTransId="{B17F0C1A-F227-4AE8-9E88-AEDFE1B97473}" sibTransId="{842AB627-920F-4543-A38D-212D21915D7C}"/>
    <dgm:cxn modelId="{9330E026-5714-49A0-BE4E-F8E83A00BB02}" srcId="{3A31DE3D-1055-410C-A021-28A376FEACC2}" destId="{9B47C841-5E80-4866-BE0F-4326AE595AE4}" srcOrd="4" destOrd="0" parTransId="{AA3B0FC1-EE1D-4F37-B66C-9B923B649FEE}" sibTransId="{A7DC5E21-1EB7-4746-AD70-970F28643144}"/>
    <dgm:cxn modelId="{B52E325A-4C46-4496-BE26-9A79E3BF8F65}" type="presOf" srcId="{3A31DE3D-1055-410C-A021-28A376FEACC2}" destId="{1CB36304-901A-485B-85D9-43DD03489844}" srcOrd="0" destOrd="0" presId="urn:microsoft.com/office/officeart/2005/8/layout/list1"/>
    <dgm:cxn modelId="{0A99881C-D69A-4CEC-AF6A-3BAD0C5DED60}" type="presOf" srcId="{824338ED-EAC0-4DC0-94F8-1A473B708D4A}" destId="{0187C9BD-A366-4C69-9498-6DCCC7FF9C30}" srcOrd="0" destOrd="0" presId="urn:microsoft.com/office/officeart/2005/8/layout/list1"/>
    <dgm:cxn modelId="{5CECBE5D-5BE2-4E09-A386-7156A87C09ED}" type="presOf" srcId="{2B376AE5-9A04-4B7E-83A2-688418BDF749}" destId="{0C9FB6CB-428C-4F66-9518-3880F9CD9281}" srcOrd="1" destOrd="0" presId="urn:microsoft.com/office/officeart/2005/8/layout/list1"/>
    <dgm:cxn modelId="{925FCA01-69B8-4226-B325-914F3662BC2A}" type="presOf" srcId="{DC1359F4-B110-4F73-8ED8-94A32C5593FE}" destId="{EB6DC83C-20B1-47DB-ADBB-B5F95C4BD389}" srcOrd="0" destOrd="0" presId="urn:microsoft.com/office/officeart/2005/8/layout/list1"/>
    <dgm:cxn modelId="{0A11E1F9-6B29-448D-B416-ABF05B74A161}" srcId="{3A31DE3D-1055-410C-A021-28A376FEACC2}" destId="{824338ED-EAC0-4DC0-94F8-1A473B708D4A}" srcOrd="0" destOrd="0" parTransId="{D46342D5-3F27-40F8-9D5B-1C12A86449F7}" sibTransId="{3D547644-2083-45A7-BFE9-86F8D7FFFD70}"/>
    <dgm:cxn modelId="{26CB87A6-8C1A-44D6-B087-771D0A0D7C87}" type="presOf" srcId="{0A2C852D-B3D9-47BD-BC75-7D5906907BAC}" destId="{5910BE64-3721-4B64-A24D-7946270C2191}" srcOrd="1" destOrd="0" presId="urn:microsoft.com/office/officeart/2005/8/layout/list1"/>
    <dgm:cxn modelId="{4A1E0813-B6F3-416B-8BE3-0991B9FA51AB}" type="presOf" srcId="{9B47C841-5E80-4866-BE0F-4326AE595AE4}" destId="{A713DBA3-A188-4CAF-B76C-7A2A863C7258}" srcOrd="0" destOrd="0" presId="urn:microsoft.com/office/officeart/2005/8/layout/list1"/>
    <dgm:cxn modelId="{43CFF661-7A0C-4FBE-BAD4-6CE1EBD58DC3}" type="presOf" srcId="{9B47C841-5E80-4866-BE0F-4326AE595AE4}" destId="{D07D52E7-EBE2-487E-B8D3-5CC4B5E00CF7}" srcOrd="1" destOrd="0" presId="urn:microsoft.com/office/officeart/2005/8/layout/list1"/>
    <dgm:cxn modelId="{C921631F-63DF-4676-A3C8-44030BFD8DD6}" type="presOf" srcId="{2B376AE5-9A04-4B7E-83A2-688418BDF749}" destId="{FEEE4024-16EC-414D-BCCE-28FDE676920F}" srcOrd="0" destOrd="0" presId="urn:microsoft.com/office/officeart/2005/8/layout/list1"/>
    <dgm:cxn modelId="{09C4CD0E-8116-4314-91E9-67B99363B4B2}" type="presOf" srcId="{DC1359F4-B110-4F73-8ED8-94A32C5593FE}" destId="{DD7771EF-A4D4-4653-AA65-BC5CCF890128}" srcOrd="1" destOrd="0" presId="urn:microsoft.com/office/officeart/2005/8/layout/list1"/>
    <dgm:cxn modelId="{B01FBEAE-37B4-4E75-B5E7-E80B8C3D60B9}" type="presParOf" srcId="{1CB36304-901A-485B-85D9-43DD03489844}" destId="{336D71C5-A26A-4BEB-87A4-3A12BB128159}" srcOrd="0" destOrd="0" presId="urn:microsoft.com/office/officeart/2005/8/layout/list1"/>
    <dgm:cxn modelId="{D80F094B-542C-4E6F-8D31-EED1BF628BC8}" type="presParOf" srcId="{336D71C5-A26A-4BEB-87A4-3A12BB128159}" destId="{0187C9BD-A366-4C69-9498-6DCCC7FF9C30}" srcOrd="0" destOrd="0" presId="urn:microsoft.com/office/officeart/2005/8/layout/list1"/>
    <dgm:cxn modelId="{21A3F3D6-5D1A-4700-9E79-2D88550D8FA0}" type="presParOf" srcId="{336D71C5-A26A-4BEB-87A4-3A12BB128159}" destId="{14FD82B9-AA19-48EC-8DFB-98A3277A973B}" srcOrd="1" destOrd="0" presId="urn:microsoft.com/office/officeart/2005/8/layout/list1"/>
    <dgm:cxn modelId="{8A0F0EDF-8DA4-4628-B2B9-1710B92BE8EF}" type="presParOf" srcId="{1CB36304-901A-485B-85D9-43DD03489844}" destId="{53FC005A-3351-4171-84D6-9B1185DE4925}" srcOrd="1" destOrd="0" presId="urn:microsoft.com/office/officeart/2005/8/layout/list1"/>
    <dgm:cxn modelId="{F2CB77CF-CC56-470E-8AD0-93DC483EBDBB}" type="presParOf" srcId="{1CB36304-901A-485B-85D9-43DD03489844}" destId="{BACEA64F-CEF2-4277-840E-14A10808945C}" srcOrd="2" destOrd="0" presId="urn:microsoft.com/office/officeart/2005/8/layout/list1"/>
    <dgm:cxn modelId="{84FBE777-AEF3-484F-89E2-9624455744B3}" type="presParOf" srcId="{1CB36304-901A-485B-85D9-43DD03489844}" destId="{8AA38369-60EA-4EB1-8BA3-7D3E4DD63E74}" srcOrd="3" destOrd="0" presId="urn:microsoft.com/office/officeart/2005/8/layout/list1"/>
    <dgm:cxn modelId="{F17C0F22-0A89-4CFD-8042-0779211ABC49}" type="presParOf" srcId="{1CB36304-901A-485B-85D9-43DD03489844}" destId="{BBF4DDC4-A50D-4C7A-B37D-3111E5B9E068}" srcOrd="4" destOrd="0" presId="urn:microsoft.com/office/officeart/2005/8/layout/list1"/>
    <dgm:cxn modelId="{336E3530-4B53-43F8-99EF-3F34C03087B6}" type="presParOf" srcId="{BBF4DDC4-A50D-4C7A-B37D-3111E5B9E068}" destId="{EB6DC83C-20B1-47DB-ADBB-B5F95C4BD389}" srcOrd="0" destOrd="0" presId="urn:microsoft.com/office/officeart/2005/8/layout/list1"/>
    <dgm:cxn modelId="{EC41635A-9BCA-4CAE-B976-96016A7D51C0}" type="presParOf" srcId="{BBF4DDC4-A50D-4C7A-B37D-3111E5B9E068}" destId="{DD7771EF-A4D4-4653-AA65-BC5CCF890128}" srcOrd="1" destOrd="0" presId="urn:microsoft.com/office/officeart/2005/8/layout/list1"/>
    <dgm:cxn modelId="{C5301D26-DE2A-493D-84FF-BEEA01EA3CA4}" type="presParOf" srcId="{1CB36304-901A-485B-85D9-43DD03489844}" destId="{02F36BB2-88C1-4569-8A6E-02F96E2A1053}" srcOrd="5" destOrd="0" presId="urn:microsoft.com/office/officeart/2005/8/layout/list1"/>
    <dgm:cxn modelId="{71D9DA09-D402-4656-BC87-DB40D4DFC2B7}" type="presParOf" srcId="{1CB36304-901A-485B-85D9-43DD03489844}" destId="{EBB9C504-24CF-49D8-AD06-7A5B6C48489A}" srcOrd="6" destOrd="0" presId="urn:microsoft.com/office/officeart/2005/8/layout/list1"/>
    <dgm:cxn modelId="{088FBBB2-7753-4981-B837-1CB2B2F38970}" type="presParOf" srcId="{1CB36304-901A-485B-85D9-43DD03489844}" destId="{B0D44A80-D485-46AD-9EC0-4692A5E7547C}" srcOrd="7" destOrd="0" presId="urn:microsoft.com/office/officeart/2005/8/layout/list1"/>
    <dgm:cxn modelId="{0CD7B97A-F4F9-4F1C-9C74-0292DFBBAF6D}" type="presParOf" srcId="{1CB36304-901A-485B-85D9-43DD03489844}" destId="{D1755172-1278-44C4-AEFC-94DE8CADD76E}" srcOrd="8" destOrd="0" presId="urn:microsoft.com/office/officeart/2005/8/layout/list1"/>
    <dgm:cxn modelId="{5A19EAB3-CC60-455C-B6CD-AC9CD564719A}" type="presParOf" srcId="{D1755172-1278-44C4-AEFC-94DE8CADD76E}" destId="{FEEE4024-16EC-414D-BCCE-28FDE676920F}" srcOrd="0" destOrd="0" presId="urn:microsoft.com/office/officeart/2005/8/layout/list1"/>
    <dgm:cxn modelId="{9D6B1C38-1D9B-49DE-929F-3D011138C830}" type="presParOf" srcId="{D1755172-1278-44C4-AEFC-94DE8CADD76E}" destId="{0C9FB6CB-428C-4F66-9518-3880F9CD9281}" srcOrd="1" destOrd="0" presId="urn:microsoft.com/office/officeart/2005/8/layout/list1"/>
    <dgm:cxn modelId="{7A57AD4E-8A0E-4995-BF68-E7C90780B9E0}" type="presParOf" srcId="{1CB36304-901A-485B-85D9-43DD03489844}" destId="{69A99AFE-9AF5-43EF-9CC4-FD249178A531}" srcOrd="9" destOrd="0" presId="urn:microsoft.com/office/officeart/2005/8/layout/list1"/>
    <dgm:cxn modelId="{2A740C5C-3594-4E9D-A987-24612DF88D8D}" type="presParOf" srcId="{1CB36304-901A-485B-85D9-43DD03489844}" destId="{36E0E154-44E7-4E3F-A04B-A8BBAC8951B7}" srcOrd="10" destOrd="0" presId="urn:microsoft.com/office/officeart/2005/8/layout/list1"/>
    <dgm:cxn modelId="{9AEDF151-F9A9-429C-8930-2B3AFBC00A38}" type="presParOf" srcId="{1CB36304-901A-485B-85D9-43DD03489844}" destId="{DA2FFB00-D35A-4A92-BFE4-570BBB2966AF}" srcOrd="11" destOrd="0" presId="urn:microsoft.com/office/officeart/2005/8/layout/list1"/>
    <dgm:cxn modelId="{B6AB712B-D5EC-401E-934C-645850138F7C}" type="presParOf" srcId="{1CB36304-901A-485B-85D9-43DD03489844}" destId="{D5795097-72C2-4810-BC31-17AA0404DEB5}" srcOrd="12" destOrd="0" presId="urn:microsoft.com/office/officeart/2005/8/layout/list1"/>
    <dgm:cxn modelId="{C6DBC68C-9CC3-44F6-A612-232F718FBFA9}" type="presParOf" srcId="{D5795097-72C2-4810-BC31-17AA0404DEB5}" destId="{108343F6-E938-4CE4-A47B-69C9092FF7C8}" srcOrd="0" destOrd="0" presId="urn:microsoft.com/office/officeart/2005/8/layout/list1"/>
    <dgm:cxn modelId="{6D710158-EE34-4803-A9E2-85A5BA94136D}" type="presParOf" srcId="{D5795097-72C2-4810-BC31-17AA0404DEB5}" destId="{5910BE64-3721-4B64-A24D-7946270C2191}" srcOrd="1" destOrd="0" presId="urn:microsoft.com/office/officeart/2005/8/layout/list1"/>
    <dgm:cxn modelId="{ECAD8C55-B34D-4302-917E-16FD1C70D0AB}" type="presParOf" srcId="{1CB36304-901A-485B-85D9-43DD03489844}" destId="{E1E6E0D0-C676-495A-96DD-A077F36F6692}" srcOrd="13" destOrd="0" presId="urn:microsoft.com/office/officeart/2005/8/layout/list1"/>
    <dgm:cxn modelId="{BB95EC68-2712-4CC7-B62B-900975A0CCCE}" type="presParOf" srcId="{1CB36304-901A-485B-85D9-43DD03489844}" destId="{5F2C90AF-D193-4EB5-9EA7-9F1235562D90}" srcOrd="14" destOrd="0" presId="urn:microsoft.com/office/officeart/2005/8/layout/list1"/>
    <dgm:cxn modelId="{5DF69052-C08B-4F7B-9E98-442DFFCDB22A}" type="presParOf" srcId="{1CB36304-901A-485B-85D9-43DD03489844}" destId="{00D08E28-A17A-4F21-85E2-F4475FA105A3}" srcOrd="15" destOrd="0" presId="urn:microsoft.com/office/officeart/2005/8/layout/list1"/>
    <dgm:cxn modelId="{3D0A2833-1496-431F-800E-D7900BE00BEF}" type="presParOf" srcId="{1CB36304-901A-485B-85D9-43DD03489844}" destId="{50B46063-E59D-49F7-8F8A-0FFC770ADEC2}" srcOrd="16" destOrd="0" presId="urn:microsoft.com/office/officeart/2005/8/layout/list1"/>
    <dgm:cxn modelId="{58746073-F234-4E8C-B00E-82FD1DDCE1BF}" type="presParOf" srcId="{50B46063-E59D-49F7-8F8A-0FFC770ADEC2}" destId="{A713DBA3-A188-4CAF-B76C-7A2A863C7258}" srcOrd="0" destOrd="0" presId="urn:microsoft.com/office/officeart/2005/8/layout/list1"/>
    <dgm:cxn modelId="{4E883B3A-0D97-4D89-8F02-45C1AB7FB923}" type="presParOf" srcId="{50B46063-E59D-49F7-8F8A-0FFC770ADEC2}" destId="{D07D52E7-EBE2-487E-B8D3-5CC4B5E00CF7}" srcOrd="1" destOrd="0" presId="urn:microsoft.com/office/officeart/2005/8/layout/list1"/>
    <dgm:cxn modelId="{177D5660-6E5B-4AAF-A0EE-45FE6C289AC5}" type="presParOf" srcId="{1CB36304-901A-485B-85D9-43DD03489844}" destId="{059FB318-1458-4E8F-B2B0-D206E803B70F}" srcOrd="17" destOrd="0" presId="urn:microsoft.com/office/officeart/2005/8/layout/list1"/>
    <dgm:cxn modelId="{B872965D-8BDA-4E88-BBD6-727BCA59AB69}" type="presParOf" srcId="{1CB36304-901A-485B-85D9-43DD03489844}" destId="{B217AB87-A22C-4E8E-A883-DB75F900D9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38C6-4F59-4995-9166-117AAC43EF0C}">
      <dsp:nvSpPr>
        <dsp:cNvPr id="0" name=""/>
        <dsp:cNvSpPr/>
      </dsp:nvSpPr>
      <dsp:spPr>
        <a:xfrm>
          <a:off x="5909719" y="2358263"/>
          <a:ext cx="1340129" cy="31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14"/>
              </a:lnTo>
              <a:lnTo>
                <a:pt x="1340129" y="217314"/>
              </a:lnTo>
              <a:lnTo>
                <a:pt x="1340129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EAA0E-63E9-4CE2-B723-414ED6C73905}">
      <dsp:nvSpPr>
        <dsp:cNvPr id="0" name=""/>
        <dsp:cNvSpPr/>
      </dsp:nvSpPr>
      <dsp:spPr>
        <a:xfrm>
          <a:off x="5863999" y="2358263"/>
          <a:ext cx="91440" cy="31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4AA92-0645-4BBC-84B6-9A87B05ABC28}">
      <dsp:nvSpPr>
        <dsp:cNvPr id="0" name=""/>
        <dsp:cNvSpPr/>
      </dsp:nvSpPr>
      <dsp:spPr>
        <a:xfrm>
          <a:off x="4569589" y="2358263"/>
          <a:ext cx="1340129" cy="318889"/>
        </a:xfrm>
        <a:custGeom>
          <a:avLst/>
          <a:gdLst/>
          <a:ahLst/>
          <a:cxnLst/>
          <a:rect l="0" t="0" r="0" b="0"/>
          <a:pathLst>
            <a:path>
              <a:moveTo>
                <a:pt x="1340129" y="0"/>
              </a:moveTo>
              <a:lnTo>
                <a:pt x="1340129" y="217314"/>
              </a:lnTo>
              <a:lnTo>
                <a:pt x="0" y="217314"/>
              </a:lnTo>
              <a:lnTo>
                <a:pt x="0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B0BC5-C45D-4287-B5E1-3FF99674CE63}">
      <dsp:nvSpPr>
        <dsp:cNvPr id="0" name=""/>
        <dsp:cNvSpPr/>
      </dsp:nvSpPr>
      <dsp:spPr>
        <a:xfrm>
          <a:off x="3229460" y="1343115"/>
          <a:ext cx="2680258" cy="31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14"/>
              </a:lnTo>
              <a:lnTo>
                <a:pt x="2680258" y="217314"/>
              </a:lnTo>
              <a:lnTo>
                <a:pt x="2680258" y="318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5417C-A777-4706-A17C-9386543BA520}">
      <dsp:nvSpPr>
        <dsp:cNvPr id="0" name=""/>
        <dsp:cNvSpPr/>
      </dsp:nvSpPr>
      <dsp:spPr>
        <a:xfrm>
          <a:off x="2559395" y="2358263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14"/>
              </a:lnTo>
              <a:lnTo>
                <a:pt x="670064" y="217314"/>
              </a:lnTo>
              <a:lnTo>
                <a:pt x="670064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2173-35FD-49C7-8903-07F712CD0118}">
      <dsp:nvSpPr>
        <dsp:cNvPr id="0" name=""/>
        <dsp:cNvSpPr/>
      </dsp:nvSpPr>
      <dsp:spPr>
        <a:xfrm>
          <a:off x="1889330" y="2358263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670064" y="0"/>
              </a:moveTo>
              <a:lnTo>
                <a:pt x="670064" y="217314"/>
              </a:lnTo>
              <a:lnTo>
                <a:pt x="0" y="217314"/>
              </a:lnTo>
              <a:lnTo>
                <a:pt x="0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D8261-EAEF-4BE8-8952-AE2861321A63}">
      <dsp:nvSpPr>
        <dsp:cNvPr id="0" name=""/>
        <dsp:cNvSpPr/>
      </dsp:nvSpPr>
      <dsp:spPr>
        <a:xfrm>
          <a:off x="2559395" y="1343115"/>
          <a:ext cx="670064" cy="318889"/>
        </a:xfrm>
        <a:custGeom>
          <a:avLst/>
          <a:gdLst/>
          <a:ahLst/>
          <a:cxnLst/>
          <a:rect l="0" t="0" r="0" b="0"/>
          <a:pathLst>
            <a:path>
              <a:moveTo>
                <a:pt x="670064" y="0"/>
              </a:moveTo>
              <a:lnTo>
                <a:pt x="670064" y="217314"/>
              </a:lnTo>
              <a:lnTo>
                <a:pt x="0" y="217314"/>
              </a:lnTo>
              <a:lnTo>
                <a:pt x="0" y="318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6B488-52CC-457B-B129-DE8D70FD6034}">
      <dsp:nvSpPr>
        <dsp:cNvPr id="0" name=""/>
        <dsp:cNvSpPr/>
      </dsp:nvSpPr>
      <dsp:spPr>
        <a:xfrm>
          <a:off x="503481" y="2358263"/>
          <a:ext cx="91440" cy="318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8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1AFD6-568B-4D6F-9101-A5EFD69EC8B0}">
      <dsp:nvSpPr>
        <dsp:cNvPr id="0" name=""/>
        <dsp:cNvSpPr/>
      </dsp:nvSpPr>
      <dsp:spPr>
        <a:xfrm>
          <a:off x="549201" y="1343115"/>
          <a:ext cx="2680258" cy="318889"/>
        </a:xfrm>
        <a:custGeom>
          <a:avLst/>
          <a:gdLst/>
          <a:ahLst/>
          <a:cxnLst/>
          <a:rect l="0" t="0" r="0" b="0"/>
          <a:pathLst>
            <a:path>
              <a:moveTo>
                <a:pt x="2680258" y="0"/>
              </a:moveTo>
              <a:lnTo>
                <a:pt x="2680258" y="217314"/>
              </a:lnTo>
              <a:lnTo>
                <a:pt x="0" y="217314"/>
              </a:lnTo>
              <a:lnTo>
                <a:pt x="0" y="318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A1E1D-0847-4D64-B923-B04089BC80BE}">
      <dsp:nvSpPr>
        <dsp:cNvPr id="0" name=""/>
        <dsp:cNvSpPr/>
      </dsp:nvSpPr>
      <dsp:spPr>
        <a:xfrm>
          <a:off x="2681225" y="646857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4AB3D-7778-4EBC-BF57-CD11E36621FF}">
      <dsp:nvSpPr>
        <dsp:cNvPr id="0" name=""/>
        <dsp:cNvSpPr/>
      </dsp:nvSpPr>
      <dsp:spPr>
        <a:xfrm>
          <a:off x="2803055" y="762596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功能</a:t>
          </a:r>
          <a:endParaRPr lang="zh-CN" altLang="en-US" sz="1700" kern="1200" dirty="0"/>
        </a:p>
      </dsp:txBody>
      <dsp:txXfrm>
        <a:off x="2823448" y="782989"/>
        <a:ext cx="1055683" cy="655472"/>
      </dsp:txXfrm>
    </dsp:sp>
    <dsp:sp modelId="{4D152BC6-CA6B-4DE5-8AA9-EBBFEEB9D6E2}">
      <dsp:nvSpPr>
        <dsp:cNvPr id="0" name=""/>
        <dsp:cNvSpPr/>
      </dsp:nvSpPr>
      <dsp:spPr>
        <a:xfrm>
          <a:off x="966" y="1662005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BDEDC-689B-4F48-8EB8-9ECB71E2CC95}">
      <dsp:nvSpPr>
        <dsp:cNvPr id="0" name=""/>
        <dsp:cNvSpPr/>
      </dsp:nvSpPr>
      <dsp:spPr>
        <a:xfrm>
          <a:off x="122796" y="1777744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用户信息列表</a:t>
          </a:r>
          <a:endParaRPr lang="zh-CN" altLang="en-US" sz="1700" kern="1200" dirty="0"/>
        </a:p>
      </dsp:txBody>
      <dsp:txXfrm>
        <a:off x="143189" y="1798137"/>
        <a:ext cx="1055683" cy="655472"/>
      </dsp:txXfrm>
    </dsp:sp>
    <dsp:sp modelId="{1E3FAF3E-057E-4423-A779-E169D8B30902}">
      <dsp:nvSpPr>
        <dsp:cNvPr id="0" name=""/>
        <dsp:cNvSpPr/>
      </dsp:nvSpPr>
      <dsp:spPr>
        <a:xfrm>
          <a:off x="966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FD461-F4A8-4CA1-AC12-4DEFF0224CE8}">
      <dsp:nvSpPr>
        <dsp:cNvPr id="0" name=""/>
        <dsp:cNvSpPr/>
      </dsp:nvSpPr>
      <dsp:spPr>
        <a:xfrm>
          <a:off x="122796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获取用户列表</a:t>
          </a:r>
          <a:endParaRPr lang="zh-CN" altLang="en-US" sz="1700" kern="1200" dirty="0"/>
        </a:p>
      </dsp:txBody>
      <dsp:txXfrm>
        <a:off x="143189" y="2813285"/>
        <a:ext cx="1055683" cy="655472"/>
      </dsp:txXfrm>
    </dsp:sp>
    <dsp:sp modelId="{1988D83F-B40C-4CC6-A46F-E8A3BC2FD96A}">
      <dsp:nvSpPr>
        <dsp:cNvPr id="0" name=""/>
        <dsp:cNvSpPr/>
      </dsp:nvSpPr>
      <dsp:spPr>
        <a:xfrm>
          <a:off x="2011160" y="1662005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90CCD-AA1F-476F-A16A-F9613677F161}">
      <dsp:nvSpPr>
        <dsp:cNvPr id="0" name=""/>
        <dsp:cNvSpPr/>
      </dsp:nvSpPr>
      <dsp:spPr>
        <a:xfrm>
          <a:off x="2132990" y="1777744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用户消息信息</a:t>
          </a:r>
          <a:endParaRPr lang="zh-CN" altLang="en-US" sz="1700" kern="1200" dirty="0"/>
        </a:p>
      </dsp:txBody>
      <dsp:txXfrm>
        <a:off x="2153383" y="1798137"/>
        <a:ext cx="1055683" cy="655472"/>
      </dsp:txXfrm>
    </dsp:sp>
    <dsp:sp modelId="{4D6F893B-D8C3-4F8B-8E78-7433FD83C100}">
      <dsp:nvSpPr>
        <dsp:cNvPr id="0" name=""/>
        <dsp:cNvSpPr/>
      </dsp:nvSpPr>
      <dsp:spPr>
        <a:xfrm>
          <a:off x="1341096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2B9D5-8034-4E99-928E-E6AB7945D443}">
      <dsp:nvSpPr>
        <dsp:cNvPr id="0" name=""/>
        <dsp:cNvSpPr/>
      </dsp:nvSpPr>
      <dsp:spPr>
        <a:xfrm>
          <a:off x="1462926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获取用户消息</a:t>
          </a:r>
          <a:endParaRPr lang="zh-CN" altLang="en-US" sz="1700" kern="1200" dirty="0"/>
        </a:p>
      </dsp:txBody>
      <dsp:txXfrm>
        <a:off x="1483319" y="2813285"/>
        <a:ext cx="1055683" cy="655472"/>
      </dsp:txXfrm>
    </dsp:sp>
    <dsp:sp modelId="{3A0946BD-6604-42D5-8853-160BD4D99F97}">
      <dsp:nvSpPr>
        <dsp:cNvPr id="0" name=""/>
        <dsp:cNvSpPr/>
      </dsp:nvSpPr>
      <dsp:spPr>
        <a:xfrm>
          <a:off x="2681225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D6DC-72BD-46B1-BC7A-AA28461FD29D}">
      <dsp:nvSpPr>
        <dsp:cNvPr id="0" name=""/>
        <dsp:cNvSpPr/>
      </dsp:nvSpPr>
      <dsp:spPr>
        <a:xfrm>
          <a:off x="2803055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发送用户消息</a:t>
          </a:r>
          <a:endParaRPr lang="zh-CN" altLang="en-US" sz="1700" kern="1200" dirty="0"/>
        </a:p>
      </dsp:txBody>
      <dsp:txXfrm>
        <a:off x="2823448" y="2813285"/>
        <a:ext cx="1055683" cy="655472"/>
      </dsp:txXfrm>
    </dsp:sp>
    <dsp:sp modelId="{739A8C7C-B5A0-4377-879B-F9B5EC620A92}">
      <dsp:nvSpPr>
        <dsp:cNvPr id="0" name=""/>
        <dsp:cNvSpPr/>
      </dsp:nvSpPr>
      <dsp:spPr>
        <a:xfrm>
          <a:off x="5361484" y="1662005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49370-A95E-47A9-8CA2-A8CB1C7E64D0}">
      <dsp:nvSpPr>
        <dsp:cNvPr id="0" name=""/>
        <dsp:cNvSpPr/>
      </dsp:nvSpPr>
      <dsp:spPr>
        <a:xfrm>
          <a:off x="5483314" y="1777744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用户信息管理</a:t>
          </a:r>
          <a:endParaRPr lang="zh-CN" altLang="en-US" sz="1700" kern="1200" dirty="0"/>
        </a:p>
      </dsp:txBody>
      <dsp:txXfrm>
        <a:off x="5503707" y="1798137"/>
        <a:ext cx="1055683" cy="655472"/>
      </dsp:txXfrm>
    </dsp:sp>
    <dsp:sp modelId="{F0D1E7B5-995A-4F67-934E-C8B922E5F77C}">
      <dsp:nvSpPr>
        <dsp:cNvPr id="0" name=""/>
        <dsp:cNvSpPr/>
      </dsp:nvSpPr>
      <dsp:spPr>
        <a:xfrm>
          <a:off x="4021354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172E-2114-4AE6-B8AE-57DCA38E0DC9}">
      <dsp:nvSpPr>
        <dsp:cNvPr id="0" name=""/>
        <dsp:cNvSpPr/>
      </dsp:nvSpPr>
      <dsp:spPr>
        <a:xfrm>
          <a:off x="4143184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用户登录</a:t>
          </a:r>
          <a:endParaRPr lang="zh-CN" altLang="en-US" sz="1700" kern="1200" dirty="0"/>
        </a:p>
      </dsp:txBody>
      <dsp:txXfrm>
        <a:off x="4163577" y="2813285"/>
        <a:ext cx="1055683" cy="655472"/>
      </dsp:txXfrm>
    </dsp:sp>
    <dsp:sp modelId="{AA73A48C-181D-462E-AA75-7FC4B28A9281}">
      <dsp:nvSpPr>
        <dsp:cNvPr id="0" name=""/>
        <dsp:cNvSpPr/>
      </dsp:nvSpPr>
      <dsp:spPr>
        <a:xfrm>
          <a:off x="5361484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F5551-22DE-4326-B645-9E3732BB56B6}">
      <dsp:nvSpPr>
        <dsp:cNvPr id="0" name=""/>
        <dsp:cNvSpPr/>
      </dsp:nvSpPr>
      <dsp:spPr>
        <a:xfrm>
          <a:off x="5483314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用户注册</a:t>
          </a:r>
          <a:endParaRPr lang="zh-CN" altLang="en-US" sz="1700" kern="1200" dirty="0"/>
        </a:p>
      </dsp:txBody>
      <dsp:txXfrm>
        <a:off x="5503707" y="2813285"/>
        <a:ext cx="1055683" cy="655472"/>
      </dsp:txXfrm>
    </dsp:sp>
    <dsp:sp modelId="{3C229F26-22A7-4A75-A1C7-B76EB1E5522D}">
      <dsp:nvSpPr>
        <dsp:cNvPr id="0" name=""/>
        <dsp:cNvSpPr/>
      </dsp:nvSpPr>
      <dsp:spPr>
        <a:xfrm>
          <a:off x="6701613" y="2677153"/>
          <a:ext cx="1096469" cy="69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6F2F4-1EA8-45D7-AAE6-96C73BC8EC4B}">
      <dsp:nvSpPr>
        <dsp:cNvPr id="0" name=""/>
        <dsp:cNvSpPr/>
      </dsp:nvSpPr>
      <dsp:spPr>
        <a:xfrm>
          <a:off x="6823443" y="2792892"/>
          <a:ext cx="1096469" cy="69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密码修改</a:t>
          </a:r>
          <a:endParaRPr lang="zh-CN" altLang="en-US" sz="1700" kern="1200" dirty="0"/>
        </a:p>
      </dsp:txBody>
      <dsp:txXfrm>
        <a:off x="6843836" y="2813285"/>
        <a:ext cx="1055683" cy="655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42167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82192"/>
          <a:ext cx="426720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系统描述</a:t>
          </a:r>
          <a:endParaRPr lang="zh-CN" altLang="en-US" sz="2300" kern="1200" dirty="0"/>
        </a:p>
      </dsp:txBody>
      <dsp:txXfrm>
        <a:off x="337944" y="115336"/>
        <a:ext cx="4200912" cy="612672"/>
      </dsp:txXfrm>
    </dsp:sp>
    <dsp:sp modelId="{EBB9C504-24CF-49D8-AD06-7A5B6C48489A}">
      <dsp:nvSpPr>
        <dsp:cNvPr id="0" name=""/>
        <dsp:cNvSpPr/>
      </dsp:nvSpPr>
      <dsp:spPr>
        <a:xfrm>
          <a:off x="0" y="146495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125471"/>
          <a:ext cx="4267200" cy="6789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数据库设计</a:t>
          </a:r>
          <a:endParaRPr lang="zh-CN" altLang="en-US" sz="2300" kern="1200" dirty="0"/>
        </a:p>
      </dsp:txBody>
      <dsp:txXfrm>
        <a:off x="337944" y="1158615"/>
        <a:ext cx="4200912" cy="612672"/>
      </dsp:txXfrm>
    </dsp:sp>
    <dsp:sp modelId="{36E0E154-44E7-4E3F-A04B-A8BBAC8951B7}">
      <dsp:nvSpPr>
        <dsp:cNvPr id="0" name=""/>
        <dsp:cNvSpPr/>
      </dsp:nvSpPr>
      <dsp:spPr>
        <a:xfrm>
          <a:off x="0" y="250823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2168752"/>
          <a:ext cx="4267200" cy="6789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界面设计</a:t>
          </a:r>
          <a:endParaRPr lang="zh-CN" altLang="en-US" sz="2300" kern="1200" dirty="0"/>
        </a:p>
      </dsp:txBody>
      <dsp:txXfrm>
        <a:off x="337944" y="2201896"/>
        <a:ext cx="4200912" cy="612672"/>
      </dsp:txXfrm>
    </dsp:sp>
    <dsp:sp modelId="{5F2C90AF-D193-4EB5-9EA7-9F1235562D90}">
      <dsp:nvSpPr>
        <dsp:cNvPr id="0" name=""/>
        <dsp:cNvSpPr/>
      </dsp:nvSpPr>
      <dsp:spPr>
        <a:xfrm>
          <a:off x="0" y="355151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212032"/>
          <a:ext cx="4267200" cy="6789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数据库操作</a:t>
          </a:r>
          <a:endParaRPr lang="zh-CN" altLang="en-US" sz="2300" kern="1200" dirty="0"/>
        </a:p>
      </dsp:txBody>
      <dsp:txXfrm>
        <a:off x="337944" y="3245176"/>
        <a:ext cx="4200912" cy="612672"/>
      </dsp:txXfrm>
    </dsp:sp>
    <dsp:sp modelId="{B217AB87-A22C-4E8E-A883-DB75F900D9C9}">
      <dsp:nvSpPr>
        <dsp:cNvPr id="0" name=""/>
        <dsp:cNvSpPr/>
      </dsp:nvSpPr>
      <dsp:spPr>
        <a:xfrm>
          <a:off x="0" y="459479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255312"/>
          <a:ext cx="4267200" cy="6789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配置读取</a:t>
          </a:r>
          <a:endParaRPr lang="zh-CN" altLang="en-US" sz="2300" kern="1200" dirty="0"/>
        </a:p>
      </dsp:txBody>
      <dsp:txXfrm>
        <a:off x="337944" y="4288456"/>
        <a:ext cx="420091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42167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82192"/>
          <a:ext cx="426720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系统描述</a:t>
          </a:r>
          <a:endParaRPr lang="zh-CN" altLang="en-US" sz="2300" kern="1200" dirty="0"/>
        </a:p>
      </dsp:txBody>
      <dsp:txXfrm>
        <a:off x="337944" y="115336"/>
        <a:ext cx="4200912" cy="612672"/>
      </dsp:txXfrm>
    </dsp:sp>
    <dsp:sp modelId="{EBB9C504-24CF-49D8-AD06-7A5B6C48489A}">
      <dsp:nvSpPr>
        <dsp:cNvPr id="0" name=""/>
        <dsp:cNvSpPr/>
      </dsp:nvSpPr>
      <dsp:spPr>
        <a:xfrm>
          <a:off x="0" y="146495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125471"/>
          <a:ext cx="4267200" cy="6789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数据库设计</a:t>
          </a:r>
          <a:endParaRPr lang="zh-CN" altLang="en-US" sz="2300" kern="1200" dirty="0"/>
        </a:p>
      </dsp:txBody>
      <dsp:txXfrm>
        <a:off x="337944" y="1158615"/>
        <a:ext cx="4200912" cy="612672"/>
      </dsp:txXfrm>
    </dsp:sp>
    <dsp:sp modelId="{36E0E154-44E7-4E3F-A04B-A8BBAC8951B7}">
      <dsp:nvSpPr>
        <dsp:cNvPr id="0" name=""/>
        <dsp:cNvSpPr/>
      </dsp:nvSpPr>
      <dsp:spPr>
        <a:xfrm>
          <a:off x="0" y="250823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2168752"/>
          <a:ext cx="4267200" cy="6789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界面设计</a:t>
          </a:r>
          <a:endParaRPr lang="zh-CN" altLang="en-US" sz="2300" kern="1200" dirty="0"/>
        </a:p>
      </dsp:txBody>
      <dsp:txXfrm>
        <a:off x="337944" y="2201896"/>
        <a:ext cx="4200912" cy="612672"/>
      </dsp:txXfrm>
    </dsp:sp>
    <dsp:sp modelId="{5F2C90AF-D193-4EB5-9EA7-9F1235562D90}">
      <dsp:nvSpPr>
        <dsp:cNvPr id="0" name=""/>
        <dsp:cNvSpPr/>
      </dsp:nvSpPr>
      <dsp:spPr>
        <a:xfrm>
          <a:off x="0" y="355151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212032"/>
          <a:ext cx="4267200" cy="6789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数据库操作</a:t>
          </a:r>
          <a:endParaRPr lang="zh-CN" altLang="en-US" sz="2300" kern="1200" dirty="0"/>
        </a:p>
      </dsp:txBody>
      <dsp:txXfrm>
        <a:off x="337944" y="3245176"/>
        <a:ext cx="4200912" cy="612672"/>
      </dsp:txXfrm>
    </dsp:sp>
    <dsp:sp modelId="{B217AB87-A22C-4E8E-A883-DB75F900D9C9}">
      <dsp:nvSpPr>
        <dsp:cNvPr id="0" name=""/>
        <dsp:cNvSpPr/>
      </dsp:nvSpPr>
      <dsp:spPr>
        <a:xfrm>
          <a:off x="0" y="459479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255312"/>
          <a:ext cx="4267200" cy="6789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配置读取</a:t>
          </a:r>
          <a:endParaRPr lang="zh-CN" altLang="en-US" sz="2300" kern="1200" dirty="0"/>
        </a:p>
      </dsp:txBody>
      <dsp:txXfrm>
        <a:off x="337944" y="4288456"/>
        <a:ext cx="4200912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42167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82192"/>
          <a:ext cx="426720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系统描述</a:t>
          </a:r>
          <a:endParaRPr lang="zh-CN" altLang="en-US" sz="2300" kern="1200" dirty="0"/>
        </a:p>
      </dsp:txBody>
      <dsp:txXfrm>
        <a:off x="337944" y="115336"/>
        <a:ext cx="4200912" cy="612672"/>
      </dsp:txXfrm>
    </dsp:sp>
    <dsp:sp modelId="{EBB9C504-24CF-49D8-AD06-7A5B6C48489A}">
      <dsp:nvSpPr>
        <dsp:cNvPr id="0" name=""/>
        <dsp:cNvSpPr/>
      </dsp:nvSpPr>
      <dsp:spPr>
        <a:xfrm>
          <a:off x="0" y="146495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125471"/>
          <a:ext cx="4267200" cy="6789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数据库设计</a:t>
          </a:r>
          <a:endParaRPr lang="zh-CN" altLang="en-US" sz="2300" kern="1200" dirty="0"/>
        </a:p>
      </dsp:txBody>
      <dsp:txXfrm>
        <a:off x="337944" y="1158615"/>
        <a:ext cx="4200912" cy="612672"/>
      </dsp:txXfrm>
    </dsp:sp>
    <dsp:sp modelId="{36E0E154-44E7-4E3F-A04B-A8BBAC8951B7}">
      <dsp:nvSpPr>
        <dsp:cNvPr id="0" name=""/>
        <dsp:cNvSpPr/>
      </dsp:nvSpPr>
      <dsp:spPr>
        <a:xfrm>
          <a:off x="0" y="250823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2168752"/>
          <a:ext cx="4267200" cy="6789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界面设计</a:t>
          </a:r>
          <a:endParaRPr lang="zh-CN" altLang="en-US" sz="2300" kern="1200" dirty="0"/>
        </a:p>
      </dsp:txBody>
      <dsp:txXfrm>
        <a:off x="337944" y="2201896"/>
        <a:ext cx="4200912" cy="612672"/>
      </dsp:txXfrm>
    </dsp:sp>
    <dsp:sp modelId="{5F2C90AF-D193-4EB5-9EA7-9F1235562D90}">
      <dsp:nvSpPr>
        <dsp:cNvPr id="0" name=""/>
        <dsp:cNvSpPr/>
      </dsp:nvSpPr>
      <dsp:spPr>
        <a:xfrm>
          <a:off x="0" y="355151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212032"/>
          <a:ext cx="4267200" cy="6789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数据库操作</a:t>
          </a:r>
          <a:endParaRPr lang="zh-CN" altLang="en-US" sz="2300" kern="1200" dirty="0"/>
        </a:p>
      </dsp:txBody>
      <dsp:txXfrm>
        <a:off x="337944" y="3245176"/>
        <a:ext cx="4200912" cy="612672"/>
      </dsp:txXfrm>
    </dsp:sp>
    <dsp:sp modelId="{B217AB87-A22C-4E8E-A883-DB75F900D9C9}">
      <dsp:nvSpPr>
        <dsp:cNvPr id="0" name=""/>
        <dsp:cNvSpPr/>
      </dsp:nvSpPr>
      <dsp:spPr>
        <a:xfrm>
          <a:off x="0" y="459479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255312"/>
          <a:ext cx="4267200" cy="6789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配置读取</a:t>
          </a:r>
          <a:endParaRPr lang="zh-CN" altLang="en-US" sz="2300" kern="1200" dirty="0"/>
        </a:p>
      </dsp:txBody>
      <dsp:txXfrm>
        <a:off x="337944" y="4288456"/>
        <a:ext cx="420091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EA64F-CEF2-4277-840E-14A10808945C}">
      <dsp:nvSpPr>
        <dsp:cNvPr id="0" name=""/>
        <dsp:cNvSpPr/>
      </dsp:nvSpPr>
      <dsp:spPr>
        <a:xfrm>
          <a:off x="0" y="42167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D82B9-AA19-48EC-8DFB-98A3277A973B}">
      <dsp:nvSpPr>
        <dsp:cNvPr id="0" name=""/>
        <dsp:cNvSpPr/>
      </dsp:nvSpPr>
      <dsp:spPr>
        <a:xfrm>
          <a:off x="304800" y="82192"/>
          <a:ext cx="426720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系统描述</a:t>
          </a:r>
          <a:endParaRPr lang="zh-CN" altLang="en-US" sz="2300" kern="1200" dirty="0"/>
        </a:p>
      </dsp:txBody>
      <dsp:txXfrm>
        <a:off x="337944" y="115336"/>
        <a:ext cx="4200912" cy="612672"/>
      </dsp:txXfrm>
    </dsp:sp>
    <dsp:sp modelId="{EBB9C504-24CF-49D8-AD06-7A5B6C48489A}">
      <dsp:nvSpPr>
        <dsp:cNvPr id="0" name=""/>
        <dsp:cNvSpPr/>
      </dsp:nvSpPr>
      <dsp:spPr>
        <a:xfrm>
          <a:off x="0" y="146495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771EF-A4D4-4653-AA65-BC5CCF890128}">
      <dsp:nvSpPr>
        <dsp:cNvPr id="0" name=""/>
        <dsp:cNvSpPr/>
      </dsp:nvSpPr>
      <dsp:spPr>
        <a:xfrm>
          <a:off x="304800" y="1125471"/>
          <a:ext cx="4267200" cy="678960"/>
        </a:xfrm>
        <a:prstGeom prst="roundRect">
          <a:avLst/>
        </a:prstGeom>
        <a:solidFill>
          <a:schemeClr val="accent4">
            <a:hueOff val="-2067965"/>
            <a:satOff val="11611"/>
            <a:lumOff val="-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数据库设计</a:t>
          </a:r>
          <a:endParaRPr lang="zh-CN" altLang="en-US" sz="2300" kern="1200" dirty="0"/>
        </a:p>
      </dsp:txBody>
      <dsp:txXfrm>
        <a:off x="337944" y="1158615"/>
        <a:ext cx="4200912" cy="612672"/>
      </dsp:txXfrm>
    </dsp:sp>
    <dsp:sp modelId="{36E0E154-44E7-4E3F-A04B-A8BBAC8951B7}">
      <dsp:nvSpPr>
        <dsp:cNvPr id="0" name=""/>
        <dsp:cNvSpPr/>
      </dsp:nvSpPr>
      <dsp:spPr>
        <a:xfrm>
          <a:off x="0" y="250823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B6CB-428C-4F66-9518-3880F9CD9281}">
      <dsp:nvSpPr>
        <dsp:cNvPr id="0" name=""/>
        <dsp:cNvSpPr/>
      </dsp:nvSpPr>
      <dsp:spPr>
        <a:xfrm>
          <a:off x="304800" y="2168752"/>
          <a:ext cx="4267200" cy="678960"/>
        </a:xfrm>
        <a:prstGeom prst="roundRect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界面设计</a:t>
          </a:r>
          <a:endParaRPr lang="zh-CN" altLang="en-US" sz="2300" kern="1200" dirty="0"/>
        </a:p>
      </dsp:txBody>
      <dsp:txXfrm>
        <a:off x="337944" y="2201896"/>
        <a:ext cx="4200912" cy="612672"/>
      </dsp:txXfrm>
    </dsp:sp>
    <dsp:sp modelId="{5F2C90AF-D193-4EB5-9EA7-9F1235562D90}">
      <dsp:nvSpPr>
        <dsp:cNvPr id="0" name=""/>
        <dsp:cNvSpPr/>
      </dsp:nvSpPr>
      <dsp:spPr>
        <a:xfrm>
          <a:off x="0" y="355151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BE64-3721-4B64-A24D-7946270C2191}">
      <dsp:nvSpPr>
        <dsp:cNvPr id="0" name=""/>
        <dsp:cNvSpPr/>
      </dsp:nvSpPr>
      <dsp:spPr>
        <a:xfrm>
          <a:off x="304800" y="3212032"/>
          <a:ext cx="4267200" cy="678960"/>
        </a:xfrm>
        <a:prstGeom prst="roundRect">
          <a:avLst/>
        </a:prstGeom>
        <a:solidFill>
          <a:schemeClr val="accent4">
            <a:hueOff val="-6203895"/>
            <a:satOff val="34834"/>
            <a:lumOff val="-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数据库操作</a:t>
          </a:r>
          <a:endParaRPr lang="zh-CN" altLang="en-US" sz="2300" kern="1200" dirty="0"/>
        </a:p>
      </dsp:txBody>
      <dsp:txXfrm>
        <a:off x="337944" y="3245176"/>
        <a:ext cx="4200912" cy="612672"/>
      </dsp:txXfrm>
    </dsp:sp>
    <dsp:sp modelId="{B217AB87-A22C-4E8E-A883-DB75F900D9C9}">
      <dsp:nvSpPr>
        <dsp:cNvPr id="0" name=""/>
        <dsp:cNvSpPr/>
      </dsp:nvSpPr>
      <dsp:spPr>
        <a:xfrm>
          <a:off x="0" y="4594792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52E7-EBE2-487E-B8D3-5CC4B5E00CF7}">
      <dsp:nvSpPr>
        <dsp:cNvPr id="0" name=""/>
        <dsp:cNvSpPr/>
      </dsp:nvSpPr>
      <dsp:spPr>
        <a:xfrm>
          <a:off x="304800" y="4255312"/>
          <a:ext cx="4267200" cy="678960"/>
        </a:xfrm>
        <a:prstGeom prst="roundRect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配置读取</a:t>
          </a:r>
          <a:endParaRPr lang="zh-CN" altLang="en-US" sz="2300" kern="1200" dirty="0"/>
        </a:p>
      </dsp:txBody>
      <dsp:txXfrm>
        <a:off x="337944" y="4288456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3685-22AC-47D2-B584-A0C81CCEE58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CA662-CEE9-409B-9261-3C1F1F7E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568952" cy="1143000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83825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1642" y="0"/>
            <a:ext cx="9004854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6552728" cy="1828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理数据库技术实验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验</a:t>
            </a:r>
            <a:r>
              <a:rPr lang="en-US" altLang="zh-CN" dirty="0" smtClean="0">
                <a:solidFill>
                  <a:schemeClr val="bg1"/>
                </a:solidFill>
              </a:rPr>
              <a:t>5 </a:t>
            </a:r>
            <a:r>
              <a:rPr lang="zh-CN" altLang="en-US" dirty="0" smtClean="0">
                <a:solidFill>
                  <a:schemeClr val="bg1"/>
                </a:solidFill>
              </a:rPr>
              <a:t>桌</a:t>
            </a:r>
            <a:r>
              <a:rPr lang="zh-CN" altLang="en-US" dirty="0">
                <a:solidFill>
                  <a:schemeClr val="bg1"/>
                </a:solidFill>
              </a:rPr>
              <a:t>面数据库应用案例</a:t>
            </a:r>
          </a:p>
        </p:txBody>
      </p:sp>
    </p:spTree>
    <p:extLst>
      <p:ext uri="{BB962C8B-B14F-4D97-AF65-F5344CB8AC3E}">
        <p14:creationId xmlns:p14="http://schemas.microsoft.com/office/powerpoint/2010/main" val="3955320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89120"/>
          </a:xfrm>
        </p:spPr>
        <p:txBody>
          <a:bodyPr/>
          <a:lstStyle/>
          <a:p>
            <a:pPr lvl="1"/>
            <a:r>
              <a:rPr lang="zh-CN" altLang="en-US" dirty="0" smtClean="0"/>
              <a:t>用户密码管理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对当前用户的密码修改，使用更新语句进行。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46" y="3212976"/>
            <a:ext cx="4248472" cy="23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5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窗体显示</a:t>
            </a:r>
            <a:endParaRPr lang="en-US" altLang="zh-CN" dirty="0" smtClean="0"/>
          </a:p>
          <a:p>
            <a:pPr lvl="1"/>
            <a:r>
              <a:rPr lang="en-US" altLang="zh-CN" dirty="0"/>
              <a:t>Form.ShowDialog</a:t>
            </a:r>
            <a:r>
              <a:rPr lang="zh-CN" altLang="en-US" dirty="0"/>
              <a:t>方法 （窗体显示为模式窗体）  </a:t>
            </a:r>
          </a:p>
          <a:p>
            <a:pPr lvl="1"/>
            <a:r>
              <a:rPr lang="en-US" altLang="zh-CN" dirty="0"/>
              <a:t>Form.Show</a:t>
            </a:r>
            <a:r>
              <a:rPr lang="zh-CN" altLang="en-US" dirty="0"/>
              <a:t>方法 （窗体显示为无模式窗体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在调用</a:t>
            </a:r>
            <a:r>
              <a:rPr lang="en-US" altLang="zh-CN" dirty="0"/>
              <a:t>Form.Show</a:t>
            </a:r>
            <a:r>
              <a:rPr lang="zh-CN" altLang="en-US" dirty="0"/>
              <a:t>方法后</a:t>
            </a:r>
            <a:r>
              <a:rPr lang="en-US" altLang="zh-CN" dirty="0"/>
              <a:t>,Show</a:t>
            </a:r>
            <a:r>
              <a:rPr lang="zh-CN" altLang="en-US" dirty="0"/>
              <a:t>方法后面的代码会立即执</a:t>
            </a:r>
            <a:r>
              <a:rPr lang="zh-CN" altLang="en-US" dirty="0" smtClean="0"/>
              <a:t>行； </a:t>
            </a:r>
            <a:endParaRPr lang="zh-CN" altLang="en-US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在调用</a:t>
            </a:r>
            <a:r>
              <a:rPr lang="en-US" altLang="zh-CN" dirty="0"/>
              <a:t>Form.ShowDialog</a:t>
            </a:r>
            <a:r>
              <a:rPr lang="zh-CN" altLang="en-US" dirty="0"/>
              <a:t>方法后</a:t>
            </a:r>
            <a:r>
              <a:rPr lang="en-US" altLang="zh-CN" dirty="0"/>
              <a:t>,</a:t>
            </a:r>
            <a:r>
              <a:rPr lang="zh-CN" altLang="en-US" dirty="0"/>
              <a:t>直到关闭对话框后，才执行此方法后面的代</a:t>
            </a:r>
            <a:r>
              <a:rPr lang="zh-CN" altLang="en-US" dirty="0" smtClean="0"/>
              <a:t>码； </a:t>
            </a:r>
            <a:endParaRPr lang="zh-CN" altLang="en-US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当窗体显示为模式窗体时，单击“关闭”按钮会隐藏窗体，并将</a:t>
            </a:r>
            <a:r>
              <a:rPr lang="en-US" altLang="zh-CN" dirty="0"/>
              <a:t>DialogResult</a:t>
            </a:r>
            <a:r>
              <a:rPr lang="zh-CN" altLang="en-US" dirty="0"/>
              <a:t>属性设置为</a:t>
            </a:r>
            <a:r>
              <a:rPr lang="en-US" altLang="zh-CN" dirty="0" smtClean="0"/>
              <a:t>DialogResult.Cancel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3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static class Program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/// &lt;summary&gt;</a:t>
            </a:r>
          </a:p>
          <a:p>
            <a:r>
              <a:rPr lang="en-US" altLang="zh-CN" dirty="0"/>
              <a:t>        /// </a:t>
            </a:r>
            <a:r>
              <a:rPr lang="zh-CN" altLang="en-US" dirty="0"/>
              <a:t>应用程序的主入口点。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r>
              <a:rPr lang="en-US" altLang="zh-CN" dirty="0"/>
              <a:t>        [STAThread]</a:t>
            </a:r>
          </a:p>
          <a:p>
            <a:r>
              <a:rPr lang="en-US" altLang="zh-CN" dirty="0"/>
              <a:t>        static void Main()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Application.EnableVisualStyles();</a:t>
            </a:r>
          </a:p>
          <a:p>
            <a:r>
              <a:rPr lang="en-US" altLang="zh-CN" dirty="0"/>
              <a:t>            Application.SetCompatibleTextRenderingDefault(false);</a:t>
            </a:r>
          </a:p>
          <a:p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FrmLogin frm = new FrmLogin();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if (frm.ShowDialog() == DialogResult.OK)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Application.Run(new FrmLogin());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5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消息界面</a:t>
            </a:r>
            <a:endParaRPr lang="en-US" altLang="zh-CN" dirty="0" smtClean="0"/>
          </a:p>
          <a:p>
            <a:pPr lvl="1"/>
            <a:r>
              <a:rPr lang="zh-CN" altLang="en-US" dirty="0"/>
              <a:t>列</a:t>
            </a:r>
            <a:r>
              <a:rPr lang="zh-CN" altLang="en-US" dirty="0" smtClean="0"/>
              <a:t>出所有登录用户的姓名，排除当前用户，并</a:t>
            </a:r>
            <a:r>
              <a:rPr lang="zh-CN" altLang="en-US" dirty="0"/>
              <a:t>可以</a:t>
            </a:r>
            <a:r>
              <a:rPr lang="zh-CN" altLang="en-US" dirty="0" smtClean="0"/>
              <a:t>进行手动刷新。使用数据查询语句进行。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以使用查询数据库中给本登录用户发送的消息，且为未读的记录。使用条件关联查询，显示姓名和发送的消息。</a:t>
            </a:r>
            <a:endParaRPr lang="en-US" altLang="zh-CN" dirty="0" smtClean="0"/>
          </a:p>
          <a:p>
            <a:pPr lvl="1"/>
            <a:r>
              <a:rPr lang="zh-CN" altLang="en-US" dirty="0"/>
              <a:t>发</a:t>
            </a:r>
            <a:r>
              <a:rPr lang="zh-CN" altLang="en-US" dirty="0" smtClean="0"/>
              <a:t>送信息通过插入语句执行一条信息的插入操作。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566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4509120"/>
            <a:ext cx="6408712" cy="10081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46875206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262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库管理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</a:t>
            </a:r>
            <a:r>
              <a:rPr lang="zh-CN" altLang="en-US" dirty="0" smtClean="0"/>
              <a:t>序中涉及的数据库操作，主要包括：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对数据的查询操作；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据的修改操作；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对数据的删除操作。</a:t>
            </a:r>
            <a:endParaRPr lang="en-US" altLang="zh-CN" dirty="0" smtClean="0"/>
          </a:p>
          <a:p>
            <a:r>
              <a:rPr lang="zh-CN" altLang="en-US" dirty="0" smtClean="0"/>
              <a:t>将数据的操作功能创建独立类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</a:t>
            </a:r>
            <a:r>
              <a:rPr lang="zh-CN" altLang="en-US" dirty="0" smtClean="0"/>
              <a:t>：在</a:t>
            </a:r>
            <a:r>
              <a:rPr lang="zh-CN" altLang="en-US" dirty="0"/>
              <a:t>范围结束</a:t>
            </a:r>
            <a:r>
              <a:rPr lang="zh-CN" altLang="en-US" dirty="0" smtClean="0"/>
              <a:t>时释放对象；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</a:t>
            </a:r>
            <a:r>
              <a:rPr lang="zh-CN" altLang="en-US" dirty="0"/>
              <a:t>态</a:t>
            </a:r>
            <a:r>
              <a:rPr lang="zh-CN" altLang="en-US" dirty="0" smtClean="0"/>
              <a:t>类：不需要实例化，直接调用它的属性和方法。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  <a:noFill/>
          <a:ln>
            <a:noFill/>
          </a:ln>
        </p:spPr>
        <p:txBody>
          <a:bodyPr numCol="2">
            <a:no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public class </a:t>
            </a:r>
            <a:r>
              <a:rPr lang="en-US" altLang="zh-CN" sz="1000" dirty="0" err="1">
                <a:solidFill>
                  <a:schemeClr val="accent1"/>
                </a:solidFill>
              </a:rPr>
              <a:t>SQLHelper</a:t>
            </a:r>
            <a:endParaRPr lang="en-US" altLang="zh-CN" sz="1000" dirty="0">
              <a:solidFill>
                <a:schemeClr val="accent1"/>
              </a:solidFill>
            </a:endParaRPr>
          </a:p>
          <a:p>
            <a:r>
              <a:rPr lang="en-US" altLang="zh-CN" sz="1000" dirty="0">
                <a:solidFill>
                  <a:schemeClr val="accent1"/>
                </a:solidFill>
              </a:rPr>
              <a:t>    {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</a:t>
            </a:r>
            <a:r>
              <a:rPr lang="zh-CN" altLang="en-US" sz="1000" dirty="0">
                <a:solidFill>
                  <a:schemeClr val="accent1"/>
                </a:solidFill>
              </a:rPr>
              <a:t>获取配置文件的内容，</a:t>
            </a:r>
            <a:r>
              <a:rPr lang="en-US" altLang="zh-CN" sz="1000" dirty="0" err="1">
                <a:solidFill>
                  <a:schemeClr val="accent1"/>
                </a:solidFill>
              </a:rPr>
              <a:t>AppConfig</a:t>
            </a:r>
            <a:r>
              <a:rPr lang="zh-CN" altLang="en-US" sz="1000" dirty="0">
                <a:solidFill>
                  <a:schemeClr val="accent1"/>
                </a:solidFill>
              </a:rPr>
              <a:t>中的内容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</a:t>
            </a:r>
            <a:r>
              <a:rPr lang="en-US" altLang="zh-CN" sz="1000" dirty="0">
                <a:solidFill>
                  <a:schemeClr val="accent1"/>
                </a:solidFill>
              </a:rPr>
              <a:t>public static </a:t>
            </a:r>
            <a:r>
              <a:rPr lang="en-US" altLang="zh-CN" sz="1000" dirty="0" err="1">
                <a:solidFill>
                  <a:schemeClr val="accent1"/>
                </a:solidFill>
              </a:rPr>
              <a:t>readonly</a:t>
            </a:r>
            <a:r>
              <a:rPr lang="en-US" altLang="zh-CN" sz="1000" dirty="0">
                <a:solidFill>
                  <a:schemeClr val="accent1"/>
                </a:solidFill>
              </a:rPr>
              <a:t> string </a:t>
            </a:r>
            <a:r>
              <a:rPr lang="en-US" altLang="zh-CN" sz="1000" dirty="0" err="1">
                <a:solidFill>
                  <a:schemeClr val="accent1"/>
                </a:solidFill>
              </a:rPr>
              <a:t>ConnectionString</a:t>
            </a:r>
            <a:r>
              <a:rPr lang="en-US" altLang="zh-CN" sz="1000" dirty="0">
                <a:solidFill>
                  <a:schemeClr val="accent1"/>
                </a:solidFill>
              </a:rPr>
              <a:t> = </a:t>
            </a:r>
            <a:r>
              <a:rPr lang="en-US" altLang="zh-CN" sz="1000" dirty="0" err="1">
                <a:solidFill>
                  <a:schemeClr val="accent1"/>
                </a:solidFill>
              </a:rPr>
              <a:t>ConfigurationManager.AppSettings</a:t>
            </a:r>
            <a:r>
              <a:rPr lang="en-US" altLang="zh-CN" sz="1000" dirty="0">
                <a:solidFill>
                  <a:schemeClr val="accent1"/>
                </a:solidFill>
              </a:rPr>
              <a:t>["</a:t>
            </a:r>
            <a:r>
              <a:rPr lang="en-US" altLang="zh-CN" sz="1000" dirty="0" err="1">
                <a:solidFill>
                  <a:schemeClr val="accent1"/>
                </a:solidFill>
              </a:rPr>
              <a:t>SQLConnString</a:t>
            </a:r>
            <a:r>
              <a:rPr lang="en-US" altLang="zh-CN" sz="1000" dirty="0">
                <a:solidFill>
                  <a:schemeClr val="accent1"/>
                </a:solidFill>
              </a:rPr>
              <a:t>"];</a:t>
            </a:r>
          </a:p>
          <a:p>
            <a:endParaRPr lang="en-US" altLang="zh-CN" sz="1000" dirty="0">
              <a:solidFill>
                <a:schemeClr val="accent1"/>
              </a:solidFill>
            </a:endParaRP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/// &lt;summary&gt;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/// </a:t>
            </a:r>
            <a:r>
              <a:rPr lang="zh-CN" altLang="en-US" sz="1000" dirty="0">
                <a:solidFill>
                  <a:schemeClr val="accent1"/>
                </a:solidFill>
              </a:rPr>
              <a:t>通过</a:t>
            </a:r>
            <a:r>
              <a:rPr lang="en-US" altLang="zh-CN" sz="1000" dirty="0">
                <a:solidFill>
                  <a:schemeClr val="accent1"/>
                </a:solidFill>
              </a:rPr>
              <a:t>SQL</a:t>
            </a:r>
            <a:r>
              <a:rPr lang="zh-CN" altLang="en-US" sz="1000" dirty="0">
                <a:solidFill>
                  <a:schemeClr val="accent1"/>
                </a:solidFill>
              </a:rPr>
              <a:t>语言返回查询出的</a:t>
            </a:r>
            <a:r>
              <a:rPr lang="en-US" altLang="zh-CN" sz="1000" dirty="0" err="1">
                <a:solidFill>
                  <a:schemeClr val="accent1"/>
                </a:solidFill>
              </a:rPr>
              <a:t>DataTable</a:t>
            </a:r>
            <a:r>
              <a:rPr lang="zh-CN" altLang="en-US" sz="1000" dirty="0">
                <a:solidFill>
                  <a:schemeClr val="accent1"/>
                </a:solidFill>
              </a:rPr>
              <a:t>内容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</a:t>
            </a:r>
            <a:r>
              <a:rPr lang="en-US" altLang="zh-CN" sz="1000" dirty="0">
                <a:solidFill>
                  <a:schemeClr val="accent1"/>
                </a:solidFill>
              </a:rPr>
              <a:t>/// &lt;/summary&gt;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/// &lt;</a:t>
            </a:r>
            <a:r>
              <a:rPr lang="en-US" altLang="zh-CN" sz="1000" dirty="0" err="1">
                <a:solidFill>
                  <a:schemeClr val="accent1"/>
                </a:solidFill>
              </a:rPr>
              <a:t>param</a:t>
            </a:r>
            <a:r>
              <a:rPr lang="en-US" altLang="zh-CN" sz="1000" dirty="0">
                <a:solidFill>
                  <a:schemeClr val="accent1"/>
                </a:solidFill>
              </a:rPr>
              <a:t> name="SQL"&gt;</a:t>
            </a:r>
            <a:r>
              <a:rPr lang="zh-CN" altLang="en-US" sz="1000" dirty="0">
                <a:solidFill>
                  <a:schemeClr val="accent1"/>
                </a:solidFill>
              </a:rPr>
              <a:t>查询语句</a:t>
            </a:r>
            <a:r>
              <a:rPr lang="en-US" altLang="zh-CN" sz="1000" dirty="0">
                <a:solidFill>
                  <a:schemeClr val="accent1"/>
                </a:solidFill>
              </a:rPr>
              <a:t>&lt;/</a:t>
            </a:r>
            <a:r>
              <a:rPr lang="en-US" altLang="zh-CN" sz="1000" dirty="0" err="1">
                <a:solidFill>
                  <a:schemeClr val="accent1"/>
                </a:solidFill>
              </a:rPr>
              <a:t>param</a:t>
            </a:r>
            <a:r>
              <a:rPr lang="en-US" altLang="zh-CN" sz="1000" dirty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/// &lt;returns&gt;</a:t>
            </a:r>
            <a:r>
              <a:rPr lang="zh-CN" altLang="en-US" sz="1000" dirty="0">
                <a:solidFill>
                  <a:schemeClr val="accent1"/>
                </a:solidFill>
              </a:rPr>
              <a:t>查询结果</a:t>
            </a:r>
            <a:r>
              <a:rPr lang="en-US" altLang="zh-CN" sz="1000" dirty="0">
                <a:solidFill>
                  <a:schemeClr val="accent1"/>
                </a:solidFill>
              </a:rPr>
              <a:t>&lt;/returns&gt;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public static </a:t>
            </a:r>
            <a:r>
              <a:rPr lang="en-US" altLang="zh-CN" sz="1000" dirty="0" err="1">
                <a:solidFill>
                  <a:schemeClr val="accent1"/>
                </a:solidFill>
              </a:rPr>
              <a:t>DataTable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GetDataTable</a:t>
            </a:r>
            <a:r>
              <a:rPr lang="en-US" altLang="zh-CN" sz="1000" dirty="0">
                <a:solidFill>
                  <a:schemeClr val="accent1"/>
                </a:solidFill>
              </a:rPr>
              <a:t>(string SQL)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{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using (</a:t>
            </a:r>
            <a:r>
              <a:rPr lang="en-US" altLang="zh-CN" sz="1000" dirty="0" err="1">
                <a:solidFill>
                  <a:schemeClr val="accent1"/>
                </a:solidFill>
              </a:rPr>
              <a:t>SqlConnection</a:t>
            </a:r>
            <a:r>
              <a:rPr lang="en-US" altLang="zh-CN" sz="1000" dirty="0">
                <a:solidFill>
                  <a:schemeClr val="accent1"/>
                </a:solidFill>
              </a:rPr>
              <a:t> connection = new </a:t>
            </a:r>
            <a:r>
              <a:rPr lang="en-US" altLang="zh-CN" sz="1000" dirty="0" err="1">
                <a:solidFill>
                  <a:schemeClr val="accent1"/>
                </a:solidFill>
              </a:rPr>
              <a:t>SqlConnection</a:t>
            </a:r>
            <a:r>
              <a:rPr lang="en-US" altLang="zh-CN" sz="1000" dirty="0">
                <a:solidFill>
                  <a:schemeClr val="accent1"/>
                </a:solidFill>
              </a:rPr>
              <a:t>(</a:t>
            </a:r>
            <a:r>
              <a:rPr lang="en-US" altLang="zh-CN" sz="1000" dirty="0" err="1">
                <a:solidFill>
                  <a:schemeClr val="accent1"/>
                </a:solidFill>
              </a:rPr>
              <a:t>ConnectionString</a:t>
            </a:r>
            <a:r>
              <a:rPr lang="en-US" altLang="zh-CN" sz="1000" dirty="0">
                <a:solidFill>
                  <a:schemeClr val="accent1"/>
                </a:solidFill>
              </a:rPr>
              <a:t>))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{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using (</a:t>
            </a:r>
            <a:r>
              <a:rPr lang="en-US" altLang="zh-CN" sz="1000" dirty="0" err="1">
                <a:solidFill>
                  <a:schemeClr val="accent1"/>
                </a:solidFill>
              </a:rPr>
              <a:t>SqlCommand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</a:t>
            </a:r>
            <a:r>
              <a:rPr lang="en-US" altLang="zh-CN" sz="1000" dirty="0">
                <a:solidFill>
                  <a:schemeClr val="accent1"/>
                </a:solidFill>
              </a:rPr>
              <a:t> = new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SqlCommand</a:t>
            </a:r>
            <a:r>
              <a:rPr lang="en-US" altLang="zh-CN" sz="1000" dirty="0">
                <a:solidFill>
                  <a:schemeClr val="accent1"/>
                </a:solidFill>
              </a:rPr>
              <a:t>())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{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sqlCom.Connection</a:t>
            </a:r>
            <a:r>
              <a:rPr lang="en-US" altLang="zh-CN" sz="1000" dirty="0">
                <a:solidFill>
                  <a:schemeClr val="accent1"/>
                </a:solidFill>
              </a:rPr>
              <a:t> = connection;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sqlCom.CommandText</a:t>
            </a:r>
            <a:r>
              <a:rPr lang="en-US" altLang="zh-CN" sz="1000" dirty="0">
                <a:solidFill>
                  <a:schemeClr val="accent1"/>
                </a:solidFill>
              </a:rPr>
              <a:t> = SQL;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SqlDataAdapter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sqlAdapter</a:t>
            </a:r>
            <a:r>
              <a:rPr lang="en-US" altLang="zh-CN" sz="1000" dirty="0">
                <a:solidFill>
                  <a:schemeClr val="accent1"/>
                </a:solidFill>
              </a:rPr>
              <a:t> = new </a:t>
            </a:r>
            <a:r>
              <a:rPr lang="en-US" altLang="zh-CN" sz="1000" dirty="0" err="1">
                <a:solidFill>
                  <a:schemeClr val="accent1"/>
                </a:solidFill>
              </a:rPr>
              <a:t>SqlDataAdapter</a:t>
            </a:r>
            <a:r>
              <a:rPr lang="en-US" altLang="zh-CN" sz="1000" dirty="0">
                <a:solidFill>
                  <a:schemeClr val="accent1"/>
                </a:solidFill>
              </a:rPr>
              <a:t>();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sqlAdapter.SelectCommand</a:t>
            </a:r>
            <a:r>
              <a:rPr lang="en-US" altLang="zh-CN" sz="1000" dirty="0">
                <a:solidFill>
                  <a:schemeClr val="accent1"/>
                </a:solidFill>
              </a:rPr>
              <a:t> =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</a:t>
            </a:r>
            <a:r>
              <a:rPr lang="en-US" altLang="zh-CN" sz="10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DataTable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dt</a:t>
            </a:r>
            <a:r>
              <a:rPr lang="en-US" altLang="zh-CN" sz="1000" dirty="0">
                <a:solidFill>
                  <a:schemeClr val="accent1"/>
                </a:solidFill>
              </a:rPr>
              <a:t> = new </a:t>
            </a:r>
            <a:r>
              <a:rPr lang="en-US" altLang="zh-CN" sz="1000" dirty="0" err="1">
                <a:solidFill>
                  <a:schemeClr val="accent1"/>
                </a:solidFill>
              </a:rPr>
              <a:t>DataTable</a:t>
            </a:r>
            <a:r>
              <a:rPr lang="en-US" altLang="zh-CN" sz="1000" dirty="0">
                <a:solidFill>
                  <a:schemeClr val="accent1"/>
                </a:solidFill>
              </a:rPr>
              <a:t>();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sqlAdapter.Fill</a:t>
            </a:r>
            <a:r>
              <a:rPr lang="en-US" altLang="zh-CN" sz="1000" dirty="0">
                <a:solidFill>
                  <a:schemeClr val="accent1"/>
                </a:solidFill>
              </a:rPr>
              <a:t>(</a:t>
            </a:r>
            <a:r>
              <a:rPr lang="en-US" altLang="zh-CN" sz="1000" dirty="0" err="1">
                <a:solidFill>
                  <a:schemeClr val="accent1"/>
                </a:solidFill>
              </a:rPr>
              <a:t>dt</a:t>
            </a:r>
            <a:r>
              <a:rPr lang="en-US" altLang="zh-CN" sz="1000" dirty="0">
                <a:solidFill>
                  <a:schemeClr val="accent1"/>
                </a:solidFill>
              </a:rPr>
              <a:t>);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return </a:t>
            </a:r>
            <a:r>
              <a:rPr lang="en-US" altLang="zh-CN" sz="1000" dirty="0" err="1">
                <a:solidFill>
                  <a:schemeClr val="accent1"/>
                </a:solidFill>
              </a:rPr>
              <a:t>dt</a:t>
            </a:r>
            <a:r>
              <a:rPr lang="en-US" altLang="zh-CN" sz="10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}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}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}</a:t>
            </a:r>
          </a:p>
          <a:p>
            <a:endParaRPr lang="en-US" altLang="zh-CN" sz="1000" dirty="0">
              <a:solidFill>
                <a:schemeClr val="accent1"/>
              </a:solidFill>
            </a:endParaRP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/// &lt;summary&gt;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/// </a:t>
            </a:r>
            <a:r>
              <a:rPr lang="zh-CN" altLang="en-US" sz="1000" dirty="0">
                <a:solidFill>
                  <a:schemeClr val="accent1"/>
                </a:solidFill>
              </a:rPr>
              <a:t>通过执行</a:t>
            </a:r>
            <a:r>
              <a:rPr lang="en-US" altLang="zh-CN" sz="1000" dirty="0">
                <a:solidFill>
                  <a:schemeClr val="accent1"/>
                </a:solidFill>
              </a:rPr>
              <a:t>SQL</a:t>
            </a:r>
            <a:r>
              <a:rPr lang="zh-CN" altLang="en-US" sz="1000" dirty="0">
                <a:solidFill>
                  <a:schemeClr val="accent1"/>
                </a:solidFill>
              </a:rPr>
              <a:t>语句返回影响行数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</a:t>
            </a:r>
            <a:r>
              <a:rPr lang="en-US" altLang="zh-CN" sz="1000" dirty="0">
                <a:solidFill>
                  <a:schemeClr val="accent1"/>
                </a:solidFill>
              </a:rPr>
              <a:t>/// &lt;/summary&gt;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/// &lt;</a:t>
            </a:r>
            <a:r>
              <a:rPr lang="en-US" altLang="zh-CN" sz="1000" dirty="0" err="1">
                <a:solidFill>
                  <a:schemeClr val="accent1"/>
                </a:solidFill>
              </a:rPr>
              <a:t>param</a:t>
            </a:r>
            <a:r>
              <a:rPr lang="en-US" altLang="zh-CN" sz="1000" dirty="0">
                <a:solidFill>
                  <a:schemeClr val="accent1"/>
                </a:solidFill>
              </a:rPr>
              <a:t> name="SQL"&gt;SQL</a:t>
            </a:r>
            <a:r>
              <a:rPr lang="zh-CN" altLang="en-US" sz="1000" dirty="0">
                <a:solidFill>
                  <a:schemeClr val="accent1"/>
                </a:solidFill>
              </a:rPr>
              <a:t>语句</a:t>
            </a:r>
            <a:r>
              <a:rPr lang="en-US" altLang="zh-CN" sz="1000" dirty="0">
                <a:solidFill>
                  <a:schemeClr val="accent1"/>
                </a:solidFill>
              </a:rPr>
              <a:t>&lt;/</a:t>
            </a:r>
            <a:r>
              <a:rPr lang="en-US" altLang="zh-CN" sz="1000" dirty="0" err="1">
                <a:solidFill>
                  <a:schemeClr val="accent1"/>
                </a:solidFill>
              </a:rPr>
              <a:t>param</a:t>
            </a:r>
            <a:r>
              <a:rPr lang="en-US" altLang="zh-CN" sz="1000" dirty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/// &lt;returns&gt;&lt;/returns&gt;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public static </a:t>
            </a:r>
            <a:r>
              <a:rPr lang="en-US" altLang="zh-CN" sz="1000" dirty="0" err="1">
                <a:solidFill>
                  <a:schemeClr val="accent1"/>
                </a:solidFill>
              </a:rPr>
              <a:t>int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CommandSQL</a:t>
            </a:r>
            <a:r>
              <a:rPr lang="en-US" altLang="zh-CN" sz="1000" dirty="0">
                <a:solidFill>
                  <a:schemeClr val="accent1"/>
                </a:solidFill>
              </a:rPr>
              <a:t>(string SQL)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{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using (</a:t>
            </a:r>
            <a:r>
              <a:rPr lang="en-US" altLang="zh-CN" sz="1000" dirty="0" err="1">
                <a:solidFill>
                  <a:schemeClr val="accent1"/>
                </a:solidFill>
              </a:rPr>
              <a:t>SqlConnection</a:t>
            </a:r>
            <a:r>
              <a:rPr lang="en-US" altLang="zh-CN" sz="1000" dirty="0">
                <a:solidFill>
                  <a:schemeClr val="accent1"/>
                </a:solidFill>
              </a:rPr>
              <a:t> connection = new </a:t>
            </a:r>
            <a:r>
              <a:rPr lang="en-US" altLang="zh-CN" sz="1000" dirty="0" err="1">
                <a:solidFill>
                  <a:schemeClr val="accent1"/>
                </a:solidFill>
              </a:rPr>
              <a:t>SqlConnection</a:t>
            </a:r>
            <a:r>
              <a:rPr lang="en-US" altLang="zh-CN" sz="1000" dirty="0">
                <a:solidFill>
                  <a:schemeClr val="accent1"/>
                </a:solidFill>
              </a:rPr>
              <a:t>(</a:t>
            </a:r>
            <a:r>
              <a:rPr lang="en-US" altLang="zh-CN" sz="1000" dirty="0" err="1">
                <a:solidFill>
                  <a:schemeClr val="accent1"/>
                </a:solidFill>
              </a:rPr>
              <a:t>ConnectionString</a:t>
            </a:r>
            <a:r>
              <a:rPr lang="en-US" altLang="zh-CN" sz="1000" dirty="0">
                <a:solidFill>
                  <a:schemeClr val="accent1"/>
                </a:solidFill>
              </a:rPr>
              <a:t>))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{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connection.Open</a:t>
            </a:r>
            <a:r>
              <a:rPr lang="en-US" altLang="zh-CN" sz="1000" dirty="0">
                <a:solidFill>
                  <a:schemeClr val="accent1"/>
                </a:solidFill>
              </a:rPr>
              <a:t>();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using (</a:t>
            </a:r>
            <a:r>
              <a:rPr lang="en-US" altLang="zh-CN" sz="1000" dirty="0" err="1">
                <a:solidFill>
                  <a:schemeClr val="accent1"/>
                </a:solidFill>
              </a:rPr>
              <a:t>SqlCommand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</a:t>
            </a:r>
            <a:r>
              <a:rPr lang="en-US" altLang="zh-CN" sz="1000" dirty="0">
                <a:solidFill>
                  <a:schemeClr val="accent1"/>
                </a:solidFill>
              </a:rPr>
              <a:t> = new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SqlCommand</a:t>
            </a:r>
            <a:r>
              <a:rPr lang="en-US" altLang="zh-CN" sz="1000" dirty="0">
                <a:solidFill>
                  <a:schemeClr val="accent1"/>
                </a:solidFill>
              </a:rPr>
              <a:t>())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{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sqlCom.Connection</a:t>
            </a:r>
            <a:r>
              <a:rPr lang="en-US" altLang="zh-CN" sz="1000" dirty="0">
                <a:solidFill>
                  <a:schemeClr val="accent1"/>
                </a:solidFill>
              </a:rPr>
              <a:t> = connection;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sqlCom.CommandText</a:t>
            </a:r>
            <a:r>
              <a:rPr lang="en-US" altLang="zh-CN" sz="1000" dirty="0">
                <a:solidFill>
                  <a:schemeClr val="accent1"/>
                </a:solidFill>
              </a:rPr>
              <a:t> = SQL;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</a:t>
            </a:r>
            <a:r>
              <a:rPr lang="en-US" altLang="zh-CN" sz="1000" dirty="0" err="1">
                <a:solidFill>
                  <a:schemeClr val="accent1"/>
                </a:solidFill>
              </a:rPr>
              <a:t>int</a:t>
            </a:r>
            <a:r>
              <a:rPr lang="en-US" altLang="zh-CN" sz="1000" dirty="0">
                <a:solidFill>
                  <a:schemeClr val="accent1"/>
                </a:solidFill>
              </a:rPr>
              <a:t> count = </a:t>
            </a:r>
            <a:r>
              <a:rPr lang="en-US" altLang="zh-CN" sz="1000" dirty="0" err="1">
                <a:solidFill>
                  <a:schemeClr val="accent1"/>
                </a:solidFill>
              </a:rPr>
              <a:t>sqlCom.ExecuteNonQuery</a:t>
            </a:r>
            <a:r>
              <a:rPr lang="en-US" altLang="zh-CN" sz="1000" dirty="0">
                <a:solidFill>
                  <a:schemeClr val="accent1"/>
                </a:solidFill>
              </a:rPr>
              <a:t>();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    return count;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    }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    }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    }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    }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5517232"/>
            <a:ext cx="6408712" cy="10081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19416917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1241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053" y="1484784"/>
            <a:ext cx="8229600" cy="4968552"/>
          </a:xfrm>
        </p:spPr>
        <p:txBody>
          <a:bodyPr/>
          <a:lstStyle/>
          <a:p>
            <a:r>
              <a:rPr lang="zh-CN" altLang="en-US" dirty="0" smtClean="0"/>
              <a:t>添加配置文件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添加引用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4176464" cy="299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48" y="3717032"/>
            <a:ext cx="3665984" cy="252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App.config</a:t>
            </a:r>
            <a:r>
              <a:rPr lang="zh-CN" altLang="en-US" dirty="0"/>
              <a:t>文</a:t>
            </a:r>
            <a:r>
              <a:rPr lang="zh-CN" altLang="en-US" dirty="0" smtClean="0"/>
              <a:t>件在编译的时候会放置到对应的</a:t>
            </a:r>
            <a:r>
              <a:rPr lang="en-US" altLang="zh-CN" dirty="0" smtClean="0"/>
              <a:t>exe</a:t>
            </a:r>
            <a:r>
              <a:rPr lang="zh-CN" altLang="en-US" dirty="0" smtClean="0"/>
              <a:t>生成路径下。名字会变为“***</a:t>
            </a:r>
            <a:r>
              <a:rPr lang="en-US" altLang="zh-CN" dirty="0" smtClean="0"/>
              <a:t>.</a:t>
            </a:r>
            <a:r>
              <a:rPr lang="en-US" altLang="zh-CN" dirty="0"/>
              <a:t>exe.config</a:t>
            </a:r>
            <a:r>
              <a:rPr lang="zh-CN" altLang="en-US" dirty="0" smtClean="0"/>
              <a:t>”，星号代表</a:t>
            </a:r>
            <a:r>
              <a:rPr lang="en-US" altLang="zh-CN" dirty="0" smtClean="0"/>
              <a:t>exe</a:t>
            </a:r>
            <a:r>
              <a:rPr lang="zh-CN" altLang="en-US" dirty="0" smtClean="0"/>
              <a:t>的名字。</a:t>
            </a:r>
            <a:endParaRPr lang="en-US" altLang="zh-CN" dirty="0" smtClean="0"/>
          </a:p>
          <a:p>
            <a:pPr lvl="1"/>
            <a:r>
              <a:rPr lang="zh-CN" altLang="en-US" dirty="0"/>
              <a:t>程</a:t>
            </a:r>
            <a:r>
              <a:rPr lang="zh-CN" altLang="en-US" dirty="0" smtClean="0"/>
              <a:t>序在运行的时候会读取</a:t>
            </a:r>
            <a:r>
              <a:rPr lang="zh-CN" altLang="en-US" dirty="0"/>
              <a:t>“***</a:t>
            </a:r>
            <a:r>
              <a:rPr lang="en-US" altLang="zh-CN" dirty="0"/>
              <a:t>.exe.config</a:t>
            </a:r>
            <a:r>
              <a:rPr lang="zh-CN" altLang="en-US" dirty="0" smtClean="0"/>
              <a:t>”文件，当编译程序的时候会重新放置到目录下，替换原有的配置文件。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4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1340768"/>
            <a:ext cx="6408712" cy="10081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55173591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346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App.config </a:t>
            </a:r>
            <a:r>
              <a:rPr lang="zh-CN" altLang="en-US" dirty="0"/>
              <a:t>文</a:t>
            </a:r>
            <a:r>
              <a:rPr lang="zh-CN" altLang="en-US" dirty="0" smtClean="0"/>
              <a:t>件中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&lt;?</a:t>
            </a:r>
            <a:r>
              <a:rPr lang="en-US" altLang="zh-CN" dirty="0"/>
              <a:t>xml version="1.0" encoding="utf-8" ?&gt;</a:t>
            </a:r>
          </a:p>
          <a:p>
            <a:pPr lvl="1"/>
            <a:r>
              <a:rPr lang="en-US" altLang="zh-CN" dirty="0"/>
              <a:t>&lt;configuration&gt;</a:t>
            </a:r>
          </a:p>
          <a:p>
            <a:pPr lvl="1"/>
            <a:r>
              <a:rPr lang="en-US" altLang="zh-CN" dirty="0"/>
              <a:t>  &lt;appSettings&gt;</a:t>
            </a:r>
          </a:p>
          <a:p>
            <a:pPr lvl="1"/>
            <a:r>
              <a:rPr lang="en-US" altLang="zh-CN" dirty="0"/>
              <a:t>    &lt;add key="SQLConnString" value="Data Source</a:t>
            </a:r>
            <a:r>
              <a:rPr lang="en-US" altLang="zh-CN" dirty="0" smtClean="0"/>
              <a:t>=.;Initial </a:t>
            </a:r>
            <a:r>
              <a:rPr lang="en-US" altLang="zh-CN" dirty="0"/>
              <a:t>Catalog=MyTest;Integrated Security=True"/&gt;</a:t>
            </a:r>
          </a:p>
          <a:p>
            <a:pPr lvl="1"/>
            <a:r>
              <a:rPr lang="en-US" altLang="zh-CN" dirty="0"/>
              <a:t>  &lt;/appSettings&gt;</a:t>
            </a:r>
          </a:p>
          <a:p>
            <a:pPr lvl="1"/>
            <a:r>
              <a:rPr lang="en-US" altLang="zh-CN" dirty="0"/>
              <a:t>&lt;/configuration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读</a:t>
            </a:r>
            <a:r>
              <a:rPr lang="zh-CN" altLang="en-US" dirty="0" smtClean="0"/>
              <a:t>取代码</a:t>
            </a:r>
            <a:endParaRPr lang="en-US" altLang="zh-CN" dirty="0" smtClean="0"/>
          </a:p>
          <a:p>
            <a:pPr lvl="1"/>
            <a:r>
              <a:rPr lang="en-US" altLang="zh-CN" dirty="0"/>
              <a:t>ConfigurationManager.AppSettings["SQLConnString"];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4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zh-CN" altLang="en-US" dirty="0" smtClean="0"/>
              <a:t>名称：数据库应用练习系统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75510490"/>
              </p:ext>
            </p:extLst>
          </p:nvPr>
        </p:nvGraphicFramePr>
        <p:xfrm>
          <a:off x="611560" y="2132856"/>
          <a:ext cx="7920880" cy="413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1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2420888"/>
            <a:ext cx="6408712" cy="10081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34738168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330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用户信息表（</a:t>
            </a:r>
            <a:r>
              <a:rPr lang="en-US" altLang="zh-CN" dirty="0"/>
              <a:t>TBUser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81510"/>
              </p:ext>
            </p:extLst>
          </p:nvPr>
        </p:nvGraphicFramePr>
        <p:xfrm>
          <a:off x="323526" y="2204864"/>
          <a:ext cx="82809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8"/>
                <a:gridCol w="1176130"/>
                <a:gridCol w="1380154"/>
                <a:gridCol w="1380154"/>
                <a:gridCol w="1380154"/>
                <a:gridCol w="138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用户登录名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用户密码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消息信息表（</a:t>
            </a:r>
            <a:r>
              <a:rPr lang="en-US" altLang="zh-CN" dirty="0"/>
              <a:t>TBMsg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5735"/>
              </p:ext>
            </p:extLst>
          </p:nvPr>
        </p:nvGraphicFramePr>
        <p:xfrm>
          <a:off x="323526" y="2204864"/>
          <a:ext cx="828092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4"/>
                <a:gridCol w="1380154"/>
                <a:gridCol w="1380154"/>
                <a:gridCol w="1044116"/>
                <a:gridCol w="1716192"/>
                <a:gridCol w="138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系统编号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FromID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发送消息用户的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发送给消息的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信息内容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SendTime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编写时间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是否已读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31640" y="3501008"/>
            <a:ext cx="6408712" cy="10081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34738168"/>
              </p:ext>
            </p:extLst>
          </p:nvPr>
        </p:nvGraphicFramePr>
        <p:xfrm>
          <a:off x="1547664" y="1340768"/>
          <a:ext cx="6096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330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登录界面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过输入用户名和密码进行系统的登录，使用数据库条件查询语句实现。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56992"/>
            <a:ext cx="38290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8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43347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注册界面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过输入用户名和密码进行系统用户的注册，使用数据库更新语句中的插入语句实现。需要判断是否有重名内容，否则无法插入。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4104456" cy="298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4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2616</TotalTime>
  <Words>922</Words>
  <Application>Microsoft Office PowerPoint</Application>
  <PresentationFormat>全屏显示(4:3)</PresentationFormat>
  <Paragraphs>220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微软雅黑</vt:lpstr>
      <vt:lpstr>Calibri</vt:lpstr>
      <vt:lpstr>Franklin Gothic Book</vt:lpstr>
      <vt:lpstr>Franklin Gothic Medium</vt:lpstr>
      <vt:lpstr>Wingdings 2</vt:lpstr>
      <vt:lpstr>流畅</vt:lpstr>
      <vt:lpstr>地理数据库技术实验 </vt:lpstr>
      <vt:lpstr>目录</vt:lpstr>
      <vt:lpstr>系统描述</vt:lpstr>
      <vt:lpstr>目录</vt:lpstr>
      <vt:lpstr>数据库设计</vt:lpstr>
      <vt:lpstr>数据库设计</vt:lpstr>
      <vt:lpstr>目录</vt:lpstr>
      <vt:lpstr>界面设计</vt:lpstr>
      <vt:lpstr>界面设计</vt:lpstr>
      <vt:lpstr>界面设计</vt:lpstr>
      <vt:lpstr>界面设计</vt:lpstr>
      <vt:lpstr>界面设计</vt:lpstr>
      <vt:lpstr>界面设计</vt:lpstr>
      <vt:lpstr>目录</vt:lpstr>
      <vt:lpstr>数据库管理</vt:lpstr>
      <vt:lpstr>数据库管理</vt:lpstr>
      <vt:lpstr>目录</vt:lpstr>
      <vt:lpstr>配置读取</vt:lpstr>
      <vt:lpstr>配置读取</vt:lpstr>
      <vt:lpstr>配置读取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地理数据库技术实验 </dc:title>
  <dc:creator>lipei</dc:creator>
  <cp:lastModifiedBy>pc</cp:lastModifiedBy>
  <cp:revision>163</cp:revision>
  <dcterms:created xsi:type="dcterms:W3CDTF">2015-09-09T01:39:06Z</dcterms:created>
  <dcterms:modified xsi:type="dcterms:W3CDTF">2019-11-01T06:39:06Z</dcterms:modified>
</cp:coreProperties>
</file>